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0" r:id="rId2"/>
    <p:sldId id="324" r:id="rId3"/>
    <p:sldId id="316" r:id="rId4"/>
    <p:sldId id="312" r:id="rId5"/>
    <p:sldId id="318" r:id="rId6"/>
    <p:sldId id="319" r:id="rId7"/>
    <p:sldId id="320" r:id="rId8"/>
    <p:sldId id="315" r:id="rId9"/>
    <p:sldId id="317" r:id="rId10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katz" initials="wmk" lastIdx="1" clrIdx="0">
    <p:extLst>
      <p:ext uri="{19B8F6BF-5375-455C-9EA6-DF929625EA0E}">
        <p15:presenceInfo xmlns:p15="http://schemas.microsoft.com/office/powerpoint/2012/main" userId="w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99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 snapToGrid="0">
      <p:cViewPr varScale="1">
        <p:scale>
          <a:sx n="100" d="100"/>
          <a:sy n="100" d="100"/>
        </p:scale>
        <p:origin x="13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 snapToGrid="0"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802C-33F5-443C-BF0E-54ED30FBD0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/>
              <a:t>Back Channel Statistical Training</a:t>
            </a:r>
            <a:br>
              <a:rPr lang="en-US" dirty="0"/>
            </a:br>
            <a:r>
              <a:rPr lang="en-US" dirty="0"/>
              <a:t>Supported in IBIS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Walter Katz</a:t>
            </a:r>
          </a:p>
          <a:p>
            <a:pPr eaLnBrk="1" hangingPunct="1"/>
            <a:r>
              <a:rPr lang="en-US" dirty="0"/>
              <a:t>Signal Integrity Software, Inc.</a:t>
            </a:r>
          </a:p>
          <a:p>
            <a:pPr eaLnBrk="1" hangingPunct="1"/>
            <a:r>
              <a:rPr lang="en-US"/>
              <a:t>September 3,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F3B6-B807-47D0-9703-057D0850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4DC5-7703-469E-ABA0-FCC0C1CB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62025"/>
            <a:ext cx="7162800" cy="4905375"/>
          </a:xfrm>
        </p:spPr>
        <p:txBody>
          <a:bodyPr/>
          <a:lstStyle/>
          <a:p>
            <a:r>
              <a:rPr lang="en-US" dirty="0"/>
              <a:t>Justification</a:t>
            </a:r>
          </a:p>
          <a:p>
            <a:r>
              <a:rPr lang="en-US" dirty="0"/>
              <a:t>New AMI DLL Function, Parameters</a:t>
            </a:r>
          </a:p>
          <a:p>
            <a:r>
              <a:rPr lang="en-US" dirty="0"/>
              <a:t>Communication Mechanism Between the DLL’s</a:t>
            </a:r>
          </a:p>
          <a:p>
            <a:r>
              <a:rPr lang="en-US" dirty="0"/>
              <a:t>Statistical Training Flow </a:t>
            </a:r>
          </a:p>
          <a:p>
            <a:r>
              <a:rPr lang="en-US" dirty="0"/>
              <a:t>How to Proceed</a:t>
            </a:r>
          </a:p>
          <a:p>
            <a:pPr lvl="1"/>
            <a:r>
              <a:rPr lang="en-US" dirty="0"/>
              <a:t>How to resolve BIRD issues</a:t>
            </a:r>
          </a:p>
          <a:p>
            <a:pPr lvl="1"/>
            <a:r>
              <a:rPr lang="en-US" dirty="0"/>
              <a:t>Develop, in parallel, a DDR5 DQ </a:t>
            </a:r>
            <a:r>
              <a:rPr lang="en-US"/>
              <a:t>Write Protocol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CB18E-517E-4BDA-AA4D-116C64840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644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428D7-5303-4FEF-8FBB-57A9AF02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B28BD-6025-4FAA-A8AF-556C1B62B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Capability requested by SiSoft and MathWorks customers (IC Vendors and Users)</a:t>
            </a:r>
          </a:p>
          <a:p>
            <a:r>
              <a:rPr lang="en-US" dirty="0"/>
              <a:t>Personal experience in developing optimization algorithms based on statistical models in QCD and SerDes Toolbox.</a:t>
            </a:r>
          </a:p>
          <a:p>
            <a:r>
              <a:rPr lang="en-US" dirty="0"/>
              <a:t>Desire to move these algorithms into Tx and/or Rx AMI models in an IBIS compliant way.</a:t>
            </a:r>
          </a:p>
          <a:p>
            <a:r>
              <a:rPr lang="en-US" dirty="0"/>
              <a:t>Enable all EDA companies to support BCI optimization in both Statistical and/or Time Domain modes.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A08FD-F68B-4A54-8BBC-4AEDC88A3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551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C47A9-F3A9-49B3-B456-5458705BC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352550"/>
          </a:xfrm>
        </p:spPr>
        <p:txBody>
          <a:bodyPr/>
          <a:lstStyle/>
          <a:p>
            <a:r>
              <a:rPr lang="en-US" dirty="0"/>
              <a:t>Will Require a “New Function” Like AMI_Init and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628F2-1680-439E-BA30-30B95C239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04950"/>
            <a:ext cx="7162800" cy="4514850"/>
          </a:xfrm>
        </p:spPr>
        <p:txBody>
          <a:bodyPr/>
          <a:lstStyle/>
          <a:p>
            <a:r>
              <a:rPr lang="en-US" dirty="0"/>
              <a:t>Uses, does not allocate memory handle</a:t>
            </a:r>
          </a:p>
          <a:p>
            <a:r>
              <a:rPr lang="en-US" dirty="0"/>
              <a:t>Protocol determines the information transfer between the Tx and Rx (and Repeater DLLs if present)</a:t>
            </a:r>
          </a:p>
          <a:p>
            <a:r>
              <a:rPr lang="en-US" dirty="0"/>
              <a:t>Need to determine communication mechanism between the DLL’s</a:t>
            </a:r>
          </a:p>
          <a:p>
            <a:r>
              <a:rPr lang="en-US" dirty="0"/>
              <a:t>Need new reserved parameter to indicate if BCI Statistical is available and how to apply it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BCI_Training_Type</a:t>
            </a:r>
            <a:r>
              <a:rPr lang="en-US" dirty="0"/>
              <a:t> (List “GetWave” “TBD” “Both”) …</a:t>
            </a:r>
          </a:p>
          <a:p>
            <a:r>
              <a:rPr lang="en-US" dirty="0"/>
              <a:t>Use existing BIRD 147 reserved parameters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0E372-84A3-4E96-861B-22CA49B1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376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0916A-3DA7-4772-8CF8-4FA255AF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“New Function” Like AMI_Init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7353D-686C-42B2-83E7-6DAB612ED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Function:</a:t>
            </a:r>
            <a:r>
              <a:rPr lang="en-US" sz="2000" dirty="0"/>
              <a:t>	</a:t>
            </a:r>
            <a:r>
              <a:rPr lang="en-US" sz="2000" b="1" dirty="0"/>
              <a:t>AMI_Init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Required:</a:t>
            </a:r>
            <a:r>
              <a:rPr lang="en-US" sz="2000" dirty="0"/>
              <a:t>	Yes</a:t>
            </a:r>
          </a:p>
          <a:p>
            <a:pPr marL="0" indent="0">
              <a:buNone/>
            </a:pPr>
            <a:r>
              <a:rPr lang="en-US" sz="2000" i="1" dirty="0"/>
              <a:t>Declaration:	</a:t>
            </a:r>
            <a:r>
              <a:rPr lang="en-US" sz="2000" dirty="0"/>
              <a:t>long AMI_Init (double *</a:t>
            </a:r>
            <a:r>
              <a:rPr lang="en-US" sz="2000" dirty="0" err="1"/>
              <a:t>impulse_matrix</a:t>
            </a:r>
            <a:r>
              <a:rPr lang="en-US" sz="2000" dirty="0"/>
              <a:t>,</a:t>
            </a:r>
          </a:p>
          <a:p>
            <a:pPr marL="0" indent="0">
              <a:buNone/>
            </a:pPr>
            <a:r>
              <a:rPr lang="en-US" sz="2000" dirty="0"/>
              <a:t>               long </a:t>
            </a:r>
            <a:r>
              <a:rPr lang="en-US" sz="2000" dirty="0" err="1"/>
              <a:t>number_of_rows</a:t>
            </a:r>
            <a:r>
              <a:rPr lang="en-US" sz="2000" dirty="0"/>
              <a:t>,</a:t>
            </a:r>
          </a:p>
          <a:p>
            <a:pPr marL="0" indent="0">
              <a:buNone/>
            </a:pPr>
            <a:r>
              <a:rPr lang="en-US" sz="2000" dirty="0"/>
              <a:t>               long aggressors, </a:t>
            </a:r>
          </a:p>
          <a:p>
            <a:pPr marL="0" indent="0">
              <a:buNone/>
            </a:pPr>
            <a:r>
              <a:rPr lang="en-US" sz="2000" dirty="0"/>
              <a:t>               double sample_interval,</a:t>
            </a:r>
          </a:p>
          <a:p>
            <a:pPr marL="0" indent="0">
              <a:buNone/>
            </a:pPr>
            <a:r>
              <a:rPr lang="en-US" sz="2000" dirty="0"/>
              <a:t>               double bit_time,</a:t>
            </a:r>
          </a:p>
          <a:p>
            <a:pPr marL="0" indent="0">
              <a:buNone/>
            </a:pPr>
            <a:r>
              <a:rPr lang="en-US" sz="2000" dirty="0"/>
              <a:t>               char *AMI_parameters_in, </a:t>
            </a:r>
          </a:p>
          <a:p>
            <a:pPr marL="0" indent="0">
              <a:buNone/>
            </a:pPr>
            <a:r>
              <a:rPr lang="en-US" sz="2000" dirty="0"/>
              <a:t>               char **AMI_parameters_out, </a:t>
            </a:r>
          </a:p>
          <a:p>
            <a:pPr marL="0" indent="0">
              <a:buNone/>
            </a:pPr>
            <a:r>
              <a:rPr lang="en-US" sz="2000" dirty="0"/>
              <a:t>               void **</a:t>
            </a:r>
            <a:r>
              <a:rPr lang="en-US" sz="2000" dirty="0" err="1"/>
              <a:t>AMI_memory_handle</a:t>
            </a:r>
            <a:r>
              <a:rPr lang="en-US" sz="2000" dirty="0"/>
              <a:t>,</a:t>
            </a:r>
          </a:p>
          <a:p>
            <a:pPr marL="0" indent="0">
              <a:buNone/>
            </a:pPr>
            <a:r>
              <a:rPr lang="en-US" sz="2000" dirty="0"/>
              <a:t>               char **msg)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D78AE-E31E-4BE5-9CDE-F203B54AB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5938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0916A-3DA7-4772-8CF8-4FA255AF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“New Function” Like AMI_Init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7353D-686C-42B2-83E7-6DAB612ED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5" y="1066800"/>
            <a:ext cx="7486650" cy="523875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/>
              <a:t>Function:</a:t>
            </a:r>
            <a:r>
              <a:rPr lang="en-US" sz="2000" dirty="0"/>
              <a:t>	</a:t>
            </a:r>
            <a:r>
              <a:rPr lang="en-US" sz="2000" b="1" dirty="0"/>
              <a:t> AMI_</a:t>
            </a:r>
            <a:r>
              <a:rPr lang="en-US" sz="2000" b="1" dirty="0">
                <a:solidFill>
                  <a:srgbClr val="FF0000"/>
                </a:solidFill>
              </a:rPr>
              <a:t>&lt;TBD&gt; </a:t>
            </a:r>
            <a:endParaRPr lang="en-US" sz="2000" b="1" dirty="0"/>
          </a:p>
          <a:p>
            <a:pPr marL="0" indent="0">
              <a:buNone/>
            </a:pPr>
            <a:r>
              <a:rPr lang="en-US" sz="1400" b="1" dirty="0"/>
              <a:t>“Old Function” </a:t>
            </a:r>
            <a:r>
              <a:rPr lang="en-US" sz="1400" b="1" dirty="0" err="1"/>
              <a:t>AMI_Resolve</a:t>
            </a:r>
            <a:r>
              <a:rPr lang="en-US" sz="1400" b="1" dirty="0"/>
              <a:t>, AMI_Init, AMI_</a:t>
            </a:r>
            <a:r>
              <a:rPr lang="en-US" sz="1400" b="1" dirty="0">
                <a:solidFill>
                  <a:srgbClr val="FF0000"/>
                </a:solidFill>
              </a:rPr>
              <a:t>&lt;TBD&gt; </a:t>
            </a:r>
            <a:r>
              <a:rPr lang="en-US" sz="1400" b="1" dirty="0"/>
              <a:t>, AMI_GetWave, </a:t>
            </a:r>
            <a:r>
              <a:rPr lang="en-US" sz="1400" b="1" dirty="0" err="1"/>
              <a:t>AMI_Close</a:t>
            </a: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Some proposed names </a:t>
            </a:r>
            <a:r>
              <a:rPr lang="en-US" sz="1400" b="1" dirty="0" err="1"/>
              <a:t>AMI_Impulse</a:t>
            </a:r>
            <a:r>
              <a:rPr lang="en-US" sz="1400" b="1" dirty="0"/>
              <a:t>, </a:t>
            </a:r>
            <a:r>
              <a:rPr lang="en-US" sz="1400" b="1" dirty="0" err="1"/>
              <a:t>AMI_GetImpulse,AMI__Sussudio</a:t>
            </a:r>
            <a:r>
              <a:rPr lang="en-US" sz="1400" b="1" dirty="0"/>
              <a:t>, </a:t>
            </a:r>
            <a:r>
              <a:rPr lang="en-US" sz="1400" b="1" dirty="0" err="1"/>
              <a:t>AMI_TBD</a:t>
            </a:r>
            <a:r>
              <a:rPr lang="en-US" sz="1400" b="1" dirty="0"/>
              <a:t>, …</a:t>
            </a:r>
          </a:p>
          <a:p>
            <a:pPr marL="0" indent="0">
              <a:buNone/>
            </a:pPr>
            <a:r>
              <a:rPr lang="en-US" sz="2000" i="1" dirty="0"/>
              <a:t>Required:</a:t>
            </a:r>
            <a:r>
              <a:rPr lang="en-US" sz="2000" dirty="0"/>
              <a:t>	No</a:t>
            </a:r>
          </a:p>
          <a:p>
            <a:pPr marL="0" indent="0">
              <a:buNone/>
            </a:pPr>
            <a:r>
              <a:rPr lang="en-US" sz="2000" i="1" dirty="0"/>
              <a:t>Declaration:	</a:t>
            </a:r>
            <a:r>
              <a:rPr lang="en-US" sz="2000" dirty="0"/>
              <a:t>long AMI_&lt;TBD&gt; (double *</a:t>
            </a:r>
            <a:r>
              <a:rPr lang="en-US" sz="2000" dirty="0" err="1"/>
              <a:t>impulse_matrix</a:t>
            </a:r>
            <a:r>
              <a:rPr lang="en-US" sz="2000" dirty="0"/>
              <a:t>,</a:t>
            </a:r>
          </a:p>
          <a:p>
            <a:pPr marL="0" indent="0">
              <a:buNone/>
            </a:pPr>
            <a:r>
              <a:rPr lang="en-US" sz="2000" strike="sngStrike" dirty="0">
                <a:solidFill>
                  <a:srgbClr val="FF0000"/>
                </a:solidFill>
              </a:rPr>
              <a:t>               long </a:t>
            </a:r>
            <a:r>
              <a:rPr lang="en-US" sz="2000" strike="sngStrike" dirty="0" err="1">
                <a:solidFill>
                  <a:srgbClr val="FF0000"/>
                </a:solidFill>
              </a:rPr>
              <a:t>number_of_rows</a:t>
            </a:r>
            <a:r>
              <a:rPr lang="en-US" sz="2000" strike="sngStrike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000" strike="sngStrike" dirty="0">
                <a:solidFill>
                  <a:srgbClr val="FF0000"/>
                </a:solidFill>
              </a:rPr>
              <a:t>               long aggressors, </a:t>
            </a:r>
          </a:p>
          <a:p>
            <a:pPr marL="0" indent="0">
              <a:buNone/>
            </a:pPr>
            <a:r>
              <a:rPr lang="en-US" sz="2000" strike="sngStrike" dirty="0">
                <a:solidFill>
                  <a:srgbClr val="FF0000"/>
                </a:solidFill>
              </a:rPr>
              <a:t>               double sample_interval,</a:t>
            </a:r>
          </a:p>
          <a:p>
            <a:pPr marL="0" indent="0">
              <a:buNone/>
            </a:pPr>
            <a:r>
              <a:rPr lang="en-US" sz="2000" strike="sngStrike" dirty="0">
                <a:solidFill>
                  <a:srgbClr val="FF0000"/>
                </a:solidFill>
              </a:rPr>
              <a:t>               double bit_time,</a:t>
            </a:r>
          </a:p>
          <a:p>
            <a:pPr marL="0" indent="0">
              <a:buNone/>
            </a:pPr>
            <a:r>
              <a:rPr lang="en-US" sz="2000" strike="sngStrike" dirty="0">
                <a:solidFill>
                  <a:srgbClr val="FF0000"/>
                </a:solidFill>
              </a:rPr>
              <a:t>               char *AMI_parameters_in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             char *</a:t>
            </a:r>
            <a:r>
              <a:rPr lang="en-US" sz="2000" dirty="0" err="1">
                <a:solidFill>
                  <a:srgbClr val="FF0000"/>
                </a:solidFill>
              </a:rPr>
              <a:t>BCI_parameters_in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             char **</a:t>
            </a:r>
            <a:r>
              <a:rPr lang="en-US" sz="2000" dirty="0" err="1">
                <a:solidFill>
                  <a:srgbClr val="FF0000"/>
                </a:solidFill>
              </a:rPr>
              <a:t>BCI_parameters_out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000" dirty="0"/>
              <a:t>               char **AMI_parameters_out,</a:t>
            </a:r>
          </a:p>
          <a:p>
            <a:pPr marL="0" indent="0">
              <a:buNone/>
            </a:pPr>
            <a:r>
              <a:rPr lang="en-US" sz="2000" dirty="0"/>
              <a:t>               void *</a:t>
            </a:r>
            <a:r>
              <a:rPr lang="en-US" sz="2000" dirty="0" err="1"/>
              <a:t>AMI_memory</a:t>
            </a:r>
            <a:r>
              <a:rPr lang="en-US" sz="2000" strike="sngStrike" dirty="0">
                <a:solidFill>
                  <a:srgbClr val="FF0000"/>
                </a:solidFill>
              </a:rPr>
              <a:t>**</a:t>
            </a:r>
            <a:r>
              <a:rPr lang="en-US" sz="2000" strike="sngStrike" dirty="0" err="1">
                <a:solidFill>
                  <a:srgbClr val="FF0000"/>
                </a:solidFill>
              </a:rPr>
              <a:t>AMI_memory_handle</a:t>
            </a:r>
            <a:r>
              <a:rPr lang="en-US" sz="2000" strike="sngStrike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000" dirty="0"/>
              <a:t>               </a:t>
            </a:r>
            <a:r>
              <a:rPr lang="en-US" sz="2000" strike="sngStrike" dirty="0">
                <a:solidFill>
                  <a:srgbClr val="FF0000"/>
                </a:solidFill>
              </a:rPr>
              <a:t>char **msg</a:t>
            </a:r>
            <a:r>
              <a:rPr lang="en-US" sz="2000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D78AE-E31E-4BE5-9CDE-F203B54AB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245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22F7D-AEDC-485C-87A7-CC6E278E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52400"/>
            <a:ext cx="7734301" cy="914400"/>
          </a:xfrm>
        </p:spPr>
        <p:txBody>
          <a:bodyPr/>
          <a:lstStyle/>
          <a:p>
            <a:r>
              <a:rPr lang="en-US" sz="2800" dirty="0"/>
              <a:t>Communication Mechanism Between the DLL’s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1BDF8-2DEC-4D60-B5E7-70438147C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be file I/O like in BIRD 147</a:t>
            </a:r>
          </a:p>
          <a:p>
            <a:pPr lvl="1"/>
            <a:r>
              <a:rPr lang="en-US" dirty="0"/>
              <a:t>EDA tool does nothing different then AMI_Init calls, except it calls “New Functions” iteratively.</a:t>
            </a:r>
          </a:p>
          <a:p>
            <a:r>
              <a:rPr lang="en-US" dirty="0"/>
              <a:t>Could be strings generated by one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 </a:t>
            </a:r>
            <a:r>
              <a:rPr lang="en-US" dirty="0"/>
              <a:t>and passed into the other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 </a:t>
            </a:r>
          </a:p>
          <a:p>
            <a:pPr lvl="1"/>
            <a:r>
              <a:rPr lang="en-US" sz="1800" dirty="0"/>
              <a:t>EDA tools needs to use output string pointer from one </a:t>
            </a:r>
            <a:r>
              <a:rPr lang="en-US" sz="1800" b="1" dirty="0"/>
              <a:t>AMI_</a:t>
            </a:r>
            <a:r>
              <a:rPr lang="en-US" sz="1800" b="1" dirty="0">
                <a:solidFill>
                  <a:srgbClr val="FF0000"/>
                </a:solidFill>
              </a:rPr>
              <a:t>&lt;TBD&gt; (**</a:t>
            </a:r>
            <a:r>
              <a:rPr lang="en-US" sz="1800" dirty="0" err="1">
                <a:solidFill>
                  <a:srgbClr val="FF0000"/>
                </a:solidFill>
              </a:rPr>
              <a:t>BCI_parameters_out</a:t>
            </a:r>
            <a:r>
              <a:rPr lang="en-US" sz="1800" dirty="0">
                <a:solidFill>
                  <a:srgbClr val="FF0000"/>
                </a:solidFill>
              </a:rPr>
              <a:t>) </a:t>
            </a:r>
            <a:r>
              <a:rPr lang="en-US" sz="1800" dirty="0"/>
              <a:t>as an input string pointer to the other </a:t>
            </a:r>
            <a:r>
              <a:rPr lang="en-US" sz="1800" b="1" dirty="0"/>
              <a:t>AMI_</a:t>
            </a:r>
            <a:r>
              <a:rPr lang="en-US" sz="1800" b="1" dirty="0">
                <a:solidFill>
                  <a:srgbClr val="FF0000"/>
                </a:solidFill>
              </a:rPr>
              <a:t>&lt;TBD&gt; (**</a:t>
            </a:r>
            <a:r>
              <a:rPr lang="en-US" sz="1800" dirty="0" err="1">
                <a:solidFill>
                  <a:srgbClr val="FF0000"/>
                </a:solidFill>
              </a:rPr>
              <a:t>BCI_parameters_in</a:t>
            </a:r>
            <a:r>
              <a:rPr lang="en-US" sz="1800" dirty="0">
                <a:solidFill>
                  <a:srgbClr val="FF0000"/>
                </a:solidFill>
              </a:rPr>
              <a:t>).</a:t>
            </a:r>
            <a:endParaRPr lang="en-US" sz="1800" dirty="0"/>
          </a:p>
          <a:p>
            <a:pPr lvl="1"/>
            <a:r>
              <a:rPr lang="en-US" dirty="0"/>
              <a:t>Will improve performance, especially if large amounts of data is communicated between the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</a:t>
            </a:r>
            <a:r>
              <a:rPr lang="en-US" dirty="0"/>
              <a:t>.</a:t>
            </a:r>
          </a:p>
          <a:p>
            <a:r>
              <a:rPr lang="en-US" dirty="0"/>
              <a:t>Other suggestions?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E741B0-49FC-49A9-9980-3DAD7A8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106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EC152-3A42-4F17-AB7B-08D1DF12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Training Flow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FDCBB-5D7E-4BAA-A7F5-D9DDE3F61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EDA tool will alternatively call the Tx and Rx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 </a:t>
            </a:r>
            <a:r>
              <a:rPr lang="en-US" dirty="0"/>
              <a:t>if</a:t>
            </a:r>
          </a:p>
          <a:p>
            <a:pPr lvl="1"/>
            <a:r>
              <a:rPr lang="en-US" dirty="0"/>
              <a:t>Training is On</a:t>
            </a:r>
          </a:p>
          <a:p>
            <a:pPr lvl="1"/>
            <a:r>
              <a:rPr lang="en-US" dirty="0"/>
              <a:t>BCI Statistical is allowed and enabled on Tx and Rx</a:t>
            </a:r>
          </a:p>
          <a:p>
            <a:r>
              <a:rPr lang="en-US" dirty="0"/>
              <a:t>Training stops when “Converged”, or …</a:t>
            </a:r>
          </a:p>
          <a:p>
            <a:r>
              <a:rPr lang="en-US" dirty="0"/>
              <a:t>Results of last call to “new function” should be used for statistical analysis</a:t>
            </a:r>
          </a:p>
          <a:p>
            <a:r>
              <a:rPr lang="en-US" dirty="0"/>
              <a:t>Can go on to GetWave, which could also have training enabled.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23D3C2-A17E-432B-8E73-230805BCE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9389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4EC4-9D8D-4C9D-9E4A-024D89A1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 Propose Proceeding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84832-6E76-42E9-88EC-42D34E5B9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Schedule brainstorming sessions to: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the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 </a:t>
            </a:r>
            <a:r>
              <a:rPr lang="en-US" dirty="0"/>
              <a:t>name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communication mechanism between the DLL’s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the </a:t>
            </a:r>
            <a:r>
              <a:rPr lang="en-US" b="1" dirty="0"/>
              <a:t>AMI_</a:t>
            </a:r>
            <a:r>
              <a:rPr lang="en-US" b="1" dirty="0">
                <a:solidFill>
                  <a:srgbClr val="FF0000"/>
                </a:solidFill>
              </a:rPr>
              <a:t>&lt;TBD&gt; </a:t>
            </a:r>
            <a:r>
              <a:rPr lang="en-US" dirty="0"/>
              <a:t>arguments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new Reserved Parameter(s)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Tells EDA tool if model can do Statistical and/or GetWave Training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Tells Model if it is doing Statistical and/or GetWave Training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Develop a DDR5 DQ Write BCI Protocol.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Invite additional memory and controller vendors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Develop a Generic Tx N-Tap FFE BCI Protocol.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97ADA-3006-461C-AFC6-98EE242F3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48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495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Blank Presentation</vt:lpstr>
      <vt:lpstr>Back Channel Statistical Training Supported in IBIS</vt:lpstr>
      <vt:lpstr>Overview</vt:lpstr>
      <vt:lpstr>Justification</vt:lpstr>
      <vt:lpstr>Will Require a “New Function” Like AMI_Init and …</vt:lpstr>
      <vt:lpstr>“New Function” Like AMI_Init</vt:lpstr>
      <vt:lpstr>“New Function” Like AMI_Init</vt:lpstr>
      <vt:lpstr>Communication Mechanism Between the DLL’s</vt:lpstr>
      <vt:lpstr>Statistical Training Flow </vt:lpstr>
      <vt:lpstr>How I Propose Proceeding</vt:lpstr>
    </vt:vector>
  </TitlesOfParts>
  <Company>Think Marketing,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Walter Katz</cp:lastModifiedBy>
  <cp:revision>419</cp:revision>
  <cp:lastPrinted>2014-01-15T15:39:02Z</cp:lastPrinted>
  <dcterms:created xsi:type="dcterms:W3CDTF">2010-01-20T19:11:57Z</dcterms:created>
  <dcterms:modified xsi:type="dcterms:W3CDTF">2019-09-03T20:12:19Z</dcterms:modified>
</cp:coreProperties>
</file>