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6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9238" y="152400"/>
            <a:ext cx="2203881" cy="1795755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3400" y="27104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Welcome to the</a:t>
            </a:r>
            <a:r>
              <a:rPr lang="en-US" dirty="0"/>
              <a:t> </a:t>
            </a:r>
            <a:r>
              <a:rPr lang="en-US" b="1" dirty="0"/>
              <a:t>European </a:t>
            </a:r>
            <a:br>
              <a:rPr lang="en-US" b="1" dirty="0"/>
            </a:br>
            <a:r>
              <a:rPr lang="en-US" b="1" dirty="0"/>
              <a:t>IBIS Summit with SPI 2026</a:t>
            </a:r>
            <a:br>
              <a:rPr lang="en-US" b="1" dirty="0"/>
            </a:br>
            <a:r>
              <a:rPr lang="en-US" b="1" dirty="0"/>
              <a:t>Turin, Italy, June 17, 2026</a:t>
            </a:r>
            <a:br>
              <a:rPr lang="en-US" b="1" dirty="0"/>
            </a:b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EC4BC0-985B-4088-A445-119A5F8F9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4343400"/>
            <a:ext cx="6477000" cy="212422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8018B90D-9042-8524-E43D-1185ECDE5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678" y="152400"/>
            <a:ext cx="1677522" cy="17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6f75f480-7803-4ee9-bb54-84d0635fdbe7}" enabled="1" method="Privilege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20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Welcome to the European  IBIS Summit with SPI 2026 Turin, Italy, June 17, 2026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Wolff, Randy (DI SW EDA EBS PST AV)</cp:lastModifiedBy>
  <cp:revision>55</cp:revision>
  <dcterms:created xsi:type="dcterms:W3CDTF">2016-01-11T21:56:36Z</dcterms:created>
  <dcterms:modified xsi:type="dcterms:W3CDTF">2026-06-01T16:07:16Z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fdea275-d6f3-438f-b8d8-013cab2023d3_Enabled">
    <vt:lpwstr>true</vt:lpwstr>
  </property>
  <property fmtid="{D5CDD505-2E9C-101B-9397-08002B2CF9AE}" pid="3" name="MSIP_Label_6fdea275-d6f3-438f-b8d8-013cab2023d3_SetDate">
    <vt:lpwstr>2023-01-25T18:53:16Z</vt:lpwstr>
  </property>
  <property fmtid="{D5CDD505-2E9C-101B-9397-08002B2CF9AE}" pid="4" name="MSIP_Label_6fdea275-d6f3-438f-b8d8-013cab2023d3_Method">
    <vt:lpwstr>Privileged</vt:lpwstr>
  </property>
  <property fmtid="{D5CDD505-2E9C-101B-9397-08002B2CF9AE}" pid="5" name="MSIP_Label_6fdea275-d6f3-438f-b8d8-013cab2023d3_Name">
    <vt:lpwstr>Public</vt:lpwstr>
  </property>
  <property fmtid="{D5CDD505-2E9C-101B-9397-08002B2CF9AE}" pid="6" name="MSIP_Label_6fdea275-d6f3-438f-b8d8-013cab2023d3_SiteId">
    <vt:lpwstr>f38a5ecd-2813-4862-b11b-ac1d563c806f</vt:lpwstr>
  </property>
  <property fmtid="{D5CDD505-2E9C-101B-9397-08002B2CF9AE}" pid="7" name="MSIP_Label_6fdea275-d6f3-438f-b8d8-013cab2023d3_ActionId">
    <vt:lpwstr>901e26ce-3b65-4f32-ae28-8701a68ba9f4</vt:lpwstr>
  </property>
  <property fmtid="{D5CDD505-2E9C-101B-9397-08002B2CF9AE}" pid="8" name="MSIP_Label_6fdea275-d6f3-438f-b8d8-013cab2023d3_ContentBits">
    <vt:lpwstr>0</vt:lpwstr>
  </property>
</Properties>
</file>