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5" d="100"/>
          <a:sy n="105" d="100"/>
        </p:scale>
        <p:origin x="1794" y="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09479-C172-4721-B93C-EA2FB90BCE70}" type="datetimeFigureOut">
              <a:rPr lang="en-US" smtClean="0"/>
              <a:t>10/30/2026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680CCD-2914-4669-B1C9-9B7F15BFA7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0367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09479-C172-4721-B93C-EA2FB90BCE70}" type="datetimeFigureOut">
              <a:rPr lang="en-US" smtClean="0"/>
              <a:t>10/30/2026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680CCD-2914-4669-B1C9-9B7F15BFA7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7618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09479-C172-4721-B93C-EA2FB90BCE70}" type="datetimeFigureOut">
              <a:rPr lang="en-US" smtClean="0"/>
              <a:t>10/30/2026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680CCD-2914-4669-B1C9-9B7F15BFA7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27604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09479-C172-4721-B93C-EA2FB90BCE70}" type="datetimeFigureOut">
              <a:rPr lang="en-US" smtClean="0"/>
              <a:t>10/30/2026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680CCD-2914-4669-B1C9-9B7F15BFA7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87875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09479-C172-4721-B93C-EA2FB90BCE70}" type="datetimeFigureOut">
              <a:rPr lang="en-US" smtClean="0"/>
              <a:t>10/30/2026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680CCD-2914-4669-B1C9-9B7F15BFA7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13091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09479-C172-4721-B93C-EA2FB90BCE70}" type="datetimeFigureOut">
              <a:rPr lang="en-US" smtClean="0"/>
              <a:t>10/30/2026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680CCD-2914-4669-B1C9-9B7F15BFA7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27463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09479-C172-4721-B93C-EA2FB90BCE70}" type="datetimeFigureOut">
              <a:rPr lang="en-US" smtClean="0"/>
              <a:t>10/30/2026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680CCD-2914-4669-B1C9-9B7F15BFA7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60246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09479-C172-4721-B93C-EA2FB90BCE70}" type="datetimeFigureOut">
              <a:rPr lang="en-US" smtClean="0"/>
              <a:t>10/30/2026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680CCD-2914-4669-B1C9-9B7F15BFA7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92885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09479-C172-4721-B93C-EA2FB90BCE70}" type="datetimeFigureOut">
              <a:rPr lang="en-US" smtClean="0"/>
              <a:t>10/30/2026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680CCD-2914-4669-B1C9-9B7F15BFA7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5418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09479-C172-4721-B93C-EA2FB90BCE70}" type="datetimeFigureOut">
              <a:rPr lang="en-US" smtClean="0"/>
              <a:t>10/30/2026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680CCD-2914-4669-B1C9-9B7F15BFA7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96906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09479-C172-4721-B93C-EA2FB90BCE70}" type="datetimeFigureOut">
              <a:rPr lang="en-US" smtClean="0"/>
              <a:t>10/30/2026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680CCD-2914-4669-B1C9-9B7F15BFA7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74581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F09479-C172-4721-B93C-EA2FB90BCE70}" type="datetimeFigureOut">
              <a:rPr lang="en-US" smtClean="0"/>
              <a:t>10/30/2026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680CCD-2914-4669-B1C9-9B7F15BFA7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12821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00200" y="269727"/>
            <a:ext cx="1731331" cy="1410714"/>
          </a:xfrm>
          <a:prstGeom prst="rect">
            <a:avLst/>
          </a:prstGeom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533400" y="2710464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Welcome to the Hybrid Asian IBIS Summit</a:t>
            </a:r>
            <a:br>
              <a:rPr lang="en-US" b="1" dirty="0"/>
            </a:br>
            <a:r>
              <a:rPr lang="en-US" b="1" dirty="0"/>
              <a:t>Hangzhou</a:t>
            </a:r>
            <a:r>
              <a:rPr lang="en-US" b="1"/>
              <a:t>, China, </a:t>
            </a:r>
            <a:r>
              <a:rPr lang="en-US" b="1" dirty="0"/>
              <a:t>November 6, 2026</a:t>
            </a:r>
            <a:br>
              <a:rPr lang="en-US" b="1" dirty="0"/>
            </a:br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5EC4BC0-985B-4088-A445-119A5F8F9B3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47800" y="4343400"/>
            <a:ext cx="6477000" cy="2124221"/>
          </a:xfrm>
          <a:prstGeom prst="rect">
            <a:avLst/>
          </a:prstGeom>
        </p:spPr>
      </p:pic>
      <p:pic>
        <p:nvPicPr>
          <p:cNvPr id="2" name="Picture 1" descr="A blue and green logo&#10;&#10;AI-generated content may be incorrect.">
            <a:extLst>
              <a:ext uri="{FF2B5EF4-FFF2-40B4-BE49-F238E27FC236}">
                <a16:creationId xmlns:a16="http://schemas.microsoft.com/office/drawing/2014/main" id="{D099E8C0-7458-AE1E-3E6A-9D4EF031E4C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5400" y="343154"/>
            <a:ext cx="2667000" cy="13525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216756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Metadata/LabelInfo.xml><?xml version="1.0" encoding="utf-8"?>
<clbl:labelList xmlns:clbl="http://schemas.microsoft.com/office/2020/mipLabelMetadata">
  <clbl:label id="{6f75f480-7803-4ee9-bb54-84d0635fdbe7}" enabled="1" method="Privileged" siteId="{38ae3bcd-9579-4fd4-adda-b42e1495d55a}" removed="0"/>
  <clbl:label id="{c33c9f88-1eb7-4099-9700-16013fd9e8aa}" enabled="0" method="" siteId="{c33c9f88-1eb7-4099-9700-16013fd9e8aa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1506</TotalTime>
  <Words>17</Words>
  <Application>Microsoft Office PowerPoint</Application>
  <PresentationFormat>On-screen Show (4:3)</PresentationFormat>
  <Paragraphs>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Welcome to the Hybrid Asian IBIS Summit Hangzhou, China, November 6, 2026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Welcome to the DesignCon 2016 IBIS Summit</dc:title>
  <dc:creator>Mike LaBonte</dc:creator>
  <cp:lastModifiedBy>Manu Pillai</cp:lastModifiedBy>
  <cp:revision>57</cp:revision>
  <dcterms:created xsi:type="dcterms:W3CDTF">2016-01-11T21:56:36Z</dcterms:created>
  <dcterms:modified xsi:type="dcterms:W3CDTF">2026-10-30T21:19:02Z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6fdea275-d6f3-438f-b8d8-013cab2023d3_Enabled">
    <vt:lpwstr>true</vt:lpwstr>
  </property>
  <property fmtid="{D5CDD505-2E9C-101B-9397-08002B2CF9AE}" pid="3" name="MSIP_Label_6fdea275-d6f3-438f-b8d8-013cab2023d3_SetDate">
    <vt:lpwstr>2023-01-25T18:53:16Z</vt:lpwstr>
  </property>
  <property fmtid="{D5CDD505-2E9C-101B-9397-08002B2CF9AE}" pid="4" name="MSIP_Label_6fdea275-d6f3-438f-b8d8-013cab2023d3_Method">
    <vt:lpwstr>Privileged</vt:lpwstr>
  </property>
  <property fmtid="{D5CDD505-2E9C-101B-9397-08002B2CF9AE}" pid="5" name="MSIP_Label_6fdea275-d6f3-438f-b8d8-013cab2023d3_Name">
    <vt:lpwstr>Public</vt:lpwstr>
  </property>
  <property fmtid="{D5CDD505-2E9C-101B-9397-08002B2CF9AE}" pid="6" name="MSIP_Label_6fdea275-d6f3-438f-b8d8-013cab2023d3_SiteId">
    <vt:lpwstr>f38a5ecd-2813-4862-b11b-ac1d563c806f</vt:lpwstr>
  </property>
  <property fmtid="{D5CDD505-2E9C-101B-9397-08002B2CF9AE}" pid="7" name="MSIP_Label_6fdea275-d6f3-438f-b8d8-013cab2023d3_ActionId">
    <vt:lpwstr>901e26ce-3b65-4f32-ae28-8701a68ba9f4</vt:lpwstr>
  </property>
  <property fmtid="{D5CDD505-2E9C-101B-9397-08002B2CF9AE}" pid="8" name="MSIP_Label_6fdea275-d6f3-438f-b8d8-013cab2023d3_ContentBits">
    <vt:lpwstr>0</vt:lpwstr>
  </property>
</Properties>
</file>