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Where are VT </a:t>
            </a:r>
            <a:r>
              <a:rPr lang="en-US" smtClean="0"/>
              <a:t>Curves Measured?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Walter Katz</a:t>
            </a:r>
          </a:p>
          <a:p>
            <a:r>
              <a:rPr lang="en-US" dirty="0" smtClean="0"/>
              <a:t>SiSoft</a:t>
            </a:r>
          </a:p>
          <a:p>
            <a:r>
              <a:rPr lang="en-US" dirty="0" smtClean="0"/>
              <a:t>IBIS-ATM </a:t>
            </a:r>
          </a:p>
          <a:p>
            <a:r>
              <a:rPr lang="en-US" dirty="0" smtClean="0"/>
              <a:t>November 4,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33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1441" y="2906196"/>
            <a:ext cx="91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51100" y="2713621"/>
            <a:ext cx="810733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45177" y="2939095"/>
            <a:ext cx="91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03041" y="2918417"/>
            <a:ext cx="91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76230" y="391595"/>
            <a:ext cx="15402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IBIS B Element</a:t>
            </a:r>
          </a:p>
          <a:p>
            <a:r>
              <a:rPr lang="en-US" dirty="0" smtClean="0"/>
              <a:t>Pullup</a:t>
            </a:r>
          </a:p>
          <a:p>
            <a:r>
              <a:rPr lang="en-US" dirty="0" err="1" smtClean="0"/>
              <a:t>Pulldown</a:t>
            </a:r>
            <a:endParaRPr lang="en-US" dirty="0" smtClean="0"/>
          </a:p>
          <a:p>
            <a:r>
              <a:rPr lang="en-US" dirty="0" smtClean="0"/>
              <a:t>Power Clamp</a:t>
            </a:r>
          </a:p>
          <a:p>
            <a:r>
              <a:rPr lang="en-US" dirty="0" smtClean="0"/>
              <a:t>Ground </a:t>
            </a:r>
            <a:r>
              <a:rPr lang="en-US" dirty="0" smtClean="0"/>
              <a:t>Clamp</a:t>
            </a:r>
          </a:p>
          <a:p>
            <a:r>
              <a:rPr lang="en-US" dirty="0" smtClean="0"/>
              <a:t>VT Curves</a:t>
            </a:r>
            <a:endParaRPr lang="en-US" dirty="0" smtClean="0"/>
          </a:p>
          <a:p>
            <a:r>
              <a:rPr lang="en-US" dirty="0" err="1" smtClean="0"/>
              <a:t>C_comp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809334" y="558265"/>
            <a:ext cx="1257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Stage Circuit Between B Element and Buffer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2841" y="700223"/>
            <a:ext cx="13797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 Die </a:t>
            </a:r>
          </a:p>
          <a:p>
            <a:r>
              <a:rPr lang="en-US" dirty="0" smtClean="0"/>
              <a:t>Interconnect</a:t>
            </a:r>
          </a:p>
          <a:p>
            <a:r>
              <a:rPr lang="en-US" dirty="0" smtClean="0"/>
              <a:t>Between Buffer</a:t>
            </a:r>
          </a:p>
          <a:p>
            <a:r>
              <a:rPr lang="en-US" dirty="0" smtClean="0"/>
              <a:t>And Die Pad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22767" y="668594"/>
            <a:ext cx="10749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Package Model</a:t>
            </a:r>
          </a:p>
          <a:p>
            <a:r>
              <a:rPr lang="en-US" dirty="0" smtClean="0"/>
              <a:t>Between Die Pad</a:t>
            </a:r>
          </a:p>
          <a:p>
            <a:r>
              <a:rPr lang="en-US" dirty="0" smtClean="0"/>
              <a:t>And Pin</a:t>
            </a:r>
          </a:p>
        </p:txBody>
      </p:sp>
      <p:cxnSp>
        <p:nvCxnSpPr>
          <p:cNvPr id="17" name="Straight Connector 16"/>
          <p:cNvCxnSpPr>
            <a:stCxn id="13" idx="2"/>
            <a:endCxn id="8" idx="0"/>
          </p:cNvCxnSpPr>
          <p:nvPr/>
        </p:nvCxnSpPr>
        <p:spPr>
          <a:xfrm>
            <a:off x="7060241" y="2145922"/>
            <a:ext cx="0" cy="772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7" idx="0"/>
          </p:cNvCxnSpPr>
          <p:nvPr/>
        </p:nvCxnSpPr>
        <p:spPr>
          <a:xfrm>
            <a:off x="5602377" y="2133701"/>
            <a:ext cx="0" cy="80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0"/>
          </p:cNvCxnSpPr>
          <p:nvPr/>
        </p:nvCxnSpPr>
        <p:spPr>
          <a:xfrm>
            <a:off x="1878641" y="2422920"/>
            <a:ext cx="0" cy="483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2"/>
            <a:endCxn id="6" idx="0"/>
          </p:cNvCxnSpPr>
          <p:nvPr/>
        </p:nvCxnSpPr>
        <p:spPr>
          <a:xfrm>
            <a:off x="3437984" y="2035593"/>
            <a:ext cx="18483" cy="678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" idx="3"/>
            <a:endCxn id="7" idx="1"/>
          </p:cNvCxnSpPr>
          <p:nvPr/>
        </p:nvCxnSpPr>
        <p:spPr>
          <a:xfrm>
            <a:off x="2335841" y="3249096"/>
            <a:ext cx="2809336" cy="328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925388" y="3261317"/>
            <a:ext cx="914400" cy="12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288841" y="3222138"/>
            <a:ext cx="914400" cy="12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257468" y="3056521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087008" y="4226176"/>
            <a:ext cx="1052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 Element Pad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391801" y="4346272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Buf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069641" y="4041510"/>
            <a:ext cx="554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Die Pad</a:t>
            </a:r>
            <a:endParaRPr lang="en-US" dirty="0"/>
          </a:p>
        </p:txBody>
      </p:sp>
      <p:cxnSp>
        <p:nvCxnSpPr>
          <p:cNvPr id="38" name="Straight Connector 37"/>
          <p:cNvCxnSpPr>
            <a:endCxn id="33" idx="0"/>
          </p:cNvCxnSpPr>
          <p:nvPr/>
        </p:nvCxnSpPr>
        <p:spPr>
          <a:xfrm>
            <a:off x="2613324" y="3234359"/>
            <a:ext cx="0" cy="991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642832" y="3252151"/>
            <a:ext cx="2" cy="1065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296084" y="3273538"/>
            <a:ext cx="0" cy="677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78584" y="5499603"/>
            <a:ext cx="4202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are VT curves in IBIS file measured?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1116641" y="2532169"/>
            <a:ext cx="3124200" cy="14460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214220" y="6166243"/>
            <a:ext cx="1295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C_comp_KT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32793" y="5342363"/>
            <a:ext cx="2491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C_comp_KT</a:t>
            </a:r>
            <a:r>
              <a:rPr lang="en-US" dirty="0" smtClean="0"/>
              <a:t> is used to generate KT functions.</a:t>
            </a:r>
          </a:p>
          <a:p>
            <a:r>
              <a:rPr lang="en-US" dirty="0" err="1" smtClean="0"/>
              <a:t>C_comp</a:t>
            </a:r>
            <a:r>
              <a:rPr lang="en-US" dirty="0" smtClean="0"/>
              <a:t> is used for simulations.</a:t>
            </a:r>
            <a:endParaRPr lang="en-US" dirty="0"/>
          </a:p>
        </p:txBody>
      </p:sp>
      <p:cxnSp>
        <p:nvCxnSpPr>
          <p:cNvPr id="19" name="Curved Connector 18"/>
          <p:cNvCxnSpPr/>
          <p:nvPr/>
        </p:nvCxnSpPr>
        <p:spPr>
          <a:xfrm rot="16200000" flipV="1">
            <a:off x="2337599" y="3567559"/>
            <a:ext cx="2217608" cy="1576186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/>
          <p:nvPr/>
        </p:nvCxnSpPr>
        <p:spPr>
          <a:xfrm rot="16200000" flipV="1">
            <a:off x="4311903" y="3583079"/>
            <a:ext cx="2217608" cy="1555753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/>
          <p:nvPr/>
        </p:nvCxnSpPr>
        <p:spPr>
          <a:xfrm rot="16200000" flipV="1">
            <a:off x="5951435" y="3586798"/>
            <a:ext cx="2217608" cy="1555753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25664" y="4226176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Stimulus</a:t>
            </a:r>
            <a:endParaRPr lang="en-US" dirty="0"/>
          </a:p>
        </p:txBody>
      </p:sp>
      <p:cxnSp>
        <p:nvCxnSpPr>
          <p:cNvPr id="55" name="Elbow Connector 54"/>
          <p:cNvCxnSpPr>
            <a:endCxn id="47" idx="1"/>
          </p:cNvCxnSpPr>
          <p:nvPr/>
        </p:nvCxnSpPr>
        <p:spPr>
          <a:xfrm rot="5400000" flipH="1" flipV="1">
            <a:off x="437709" y="3450291"/>
            <a:ext cx="874017" cy="4838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456467" y="3056521"/>
            <a:ext cx="0" cy="225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401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Where are VT Curves Measured?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wkatz</dc:creator>
  <cp:lastModifiedBy>wkatz</cp:lastModifiedBy>
  <cp:revision>8</cp:revision>
  <dcterms:created xsi:type="dcterms:W3CDTF">2006-08-16T00:00:00Z</dcterms:created>
  <dcterms:modified xsi:type="dcterms:W3CDTF">2014-11-04T20:59:40Z</dcterms:modified>
</cp:coreProperties>
</file>