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2" r:id="rId3"/>
    <p:sldId id="339" r:id="rId4"/>
    <p:sldId id="341" r:id="rId5"/>
    <p:sldId id="349" r:id="rId6"/>
    <p:sldId id="342" r:id="rId7"/>
    <p:sldId id="350" r:id="rId8"/>
    <p:sldId id="365" r:id="rId9"/>
    <p:sldId id="343" r:id="rId10"/>
    <p:sldId id="344" r:id="rId11"/>
    <p:sldId id="351" r:id="rId12"/>
    <p:sldId id="352" r:id="rId13"/>
    <p:sldId id="366" r:id="rId14"/>
    <p:sldId id="367" r:id="rId15"/>
    <p:sldId id="353" r:id="rId16"/>
    <p:sldId id="358" r:id="rId17"/>
    <p:sldId id="359" r:id="rId18"/>
    <p:sldId id="363" r:id="rId19"/>
    <p:sldId id="364" r:id="rId20"/>
    <p:sldId id="375" r:id="rId21"/>
    <p:sldId id="376" r:id="rId22"/>
    <p:sldId id="377" r:id="rId23"/>
    <p:sldId id="378" r:id="rId24"/>
    <p:sldId id="379" r:id="rId25"/>
    <p:sldId id="369" r:id="rId26"/>
    <p:sldId id="355" r:id="rId27"/>
    <p:sldId id="361" r:id="rId28"/>
    <p:sldId id="362" r:id="rId29"/>
    <p:sldId id="368" r:id="rId3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7" autoAdjust="0"/>
    <p:restoredTop sz="94708" autoAdjust="0"/>
  </p:normalViewPr>
  <p:slideViewPr>
    <p:cSldViewPr>
      <p:cViewPr varScale="1">
        <p:scale>
          <a:sx n="73" d="100"/>
          <a:sy n="7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652" y="-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IBISCAL!$B$1</c:f>
              <c:strCache>
                <c:ptCount val="1"/>
                <c:pt idx="0">
                  <c:v>0p</c:v>
                </c:pt>
              </c:strCache>
            </c:strRef>
          </c:tx>
          <c:marker>
            <c:symbol val="none"/>
          </c:marker>
          <c:xVal>
            <c:numRef>
              <c:f>IBISCAL!$A$2:$A$4008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IBISCAL!$B$2:$B$4008</c:f>
              <c:numCache>
                <c:formatCode>0.00000E+00</c:formatCode>
                <c:ptCount val="4007"/>
                <c:pt idx="0">
                  <c:v>-3.3399999999999997E-26</c:v>
                </c:pt>
                <c:pt idx="1">
                  <c:v>2.0531999999999998E-3</c:v>
                </c:pt>
                <c:pt idx="2">
                  <c:v>4.0518000000000004E-3</c:v>
                </c:pt>
                <c:pt idx="3">
                  <c:v>6.0504E-3</c:v>
                </c:pt>
                <c:pt idx="4">
                  <c:v>8.0491999999999994E-3</c:v>
                </c:pt>
                <c:pt idx="5">
                  <c:v>1.0048E-2</c:v>
                </c:pt>
                <c:pt idx="6">
                  <c:v>1.20467E-2</c:v>
                </c:pt>
                <c:pt idx="7">
                  <c:v>1.40454E-2</c:v>
                </c:pt>
                <c:pt idx="8">
                  <c:v>1.6044200000000002E-2</c:v>
                </c:pt>
                <c:pt idx="9">
                  <c:v>1.8042900000000001E-2</c:v>
                </c:pt>
                <c:pt idx="10">
                  <c:v>2.0041699999999999E-2</c:v>
                </c:pt>
                <c:pt idx="11">
                  <c:v>2.2040500000000001E-2</c:v>
                </c:pt>
                <c:pt idx="12">
                  <c:v>2.40392E-2</c:v>
                </c:pt>
                <c:pt idx="13">
                  <c:v>2.6037999999999999E-2</c:v>
                </c:pt>
                <c:pt idx="14">
                  <c:v>2.8036800000000001E-2</c:v>
                </c:pt>
                <c:pt idx="15">
                  <c:v>3.00355E-2</c:v>
                </c:pt>
                <c:pt idx="16">
                  <c:v>3.2034199999999999E-2</c:v>
                </c:pt>
                <c:pt idx="17">
                  <c:v>3.4033000000000001E-2</c:v>
                </c:pt>
                <c:pt idx="18">
                  <c:v>3.60317E-2</c:v>
                </c:pt>
                <c:pt idx="19">
                  <c:v>3.8030500000000002E-2</c:v>
                </c:pt>
                <c:pt idx="20">
                  <c:v>4.0029200000000001E-2</c:v>
                </c:pt>
                <c:pt idx="21">
                  <c:v>4.20279E-2</c:v>
                </c:pt>
                <c:pt idx="22">
                  <c:v>4.4026700000000002E-2</c:v>
                </c:pt>
                <c:pt idx="23">
                  <c:v>4.6025400000000001E-2</c:v>
                </c:pt>
                <c:pt idx="24">
                  <c:v>4.8024200000000003E-2</c:v>
                </c:pt>
                <c:pt idx="25">
                  <c:v>5.0022999999999998E-2</c:v>
                </c:pt>
                <c:pt idx="26">
                  <c:v>5.2021699999999997E-2</c:v>
                </c:pt>
                <c:pt idx="27">
                  <c:v>5.4020499999999999E-2</c:v>
                </c:pt>
                <c:pt idx="28">
                  <c:v>5.6019199999999998E-2</c:v>
                </c:pt>
                <c:pt idx="29">
                  <c:v>5.8018E-2</c:v>
                </c:pt>
                <c:pt idx="30">
                  <c:v>6.0016800000000002E-2</c:v>
                </c:pt>
                <c:pt idx="31">
                  <c:v>6.2015500000000001E-2</c:v>
                </c:pt>
                <c:pt idx="32">
                  <c:v>6.4014299999999996E-2</c:v>
                </c:pt>
                <c:pt idx="33">
                  <c:v>6.6013000000000002E-2</c:v>
                </c:pt>
                <c:pt idx="34">
                  <c:v>6.8011799999999997E-2</c:v>
                </c:pt>
                <c:pt idx="35">
                  <c:v>7.0010600000000006E-2</c:v>
                </c:pt>
                <c:pt idx="36">
                  <c:v>7.2009299999999998E-2</c:v>
                </c:pt>
                <c:pt idx="37">
                  <c:v>7.4008099999999993E-2</c:v>
                </c:pt>
                <c:pt idx="38">
                  <c:v>7.6006799999999999E-2</c:v>
                </c:pt>
                <c:pt idx="39">
                  <c:v>7.8005599999999994E-2</c:v>
                </c:pt>
                <c:pt idx="40">
                  <c:v>8.00043E-2</c:v>
                </c:pt>
                <c:pt idx="41">
                  <c:v>8.2003099999999995E-2</c:v>
                </c:pt>
                <c:pt idx="42">
                  <c:v>8.4001800000000001E-2</c:v>
                </c:pt>
                <c:pt idx="43">
                  <c:v>8.6000499999999994E-2</c:v>
                </c:pt>
                <c:pt idx="44">
                  <c:v>8.7999300000000003E-2</c:v>
                </c:pt>
                <c:pt idx="45">
                  <c:v>8.9997999999999995E-2</c:v>
                </c:pt>
                <c:pt idx="46">
                  <c:v>9.1996800000000004E-2</c:v>
                </c:pt>
                <c:pt idx="47">
                  <c:v>9.3995499999999996E-2</c:v>
                </c:pt>
                <c:pt idx="48">
                  <c:v>9.5994300000000005E-2</c:v>
                </c:pt>
                <c:pt idx="49">
                  <c:v>9.7992999999999997E-2</c:v>
                </c:pt>
                <c:pt idx="50">
                  <c:v>9.9991800000000006E-2</c:v>
                </c:pt>
                <c:pt idx="51">
                  <c:v>0.1019905</c:v>
                </c:pt>
                <c:pt idx="52">
                  <c:v>0.10398930000000001</c:v>
                </c:pt>
                <c:pt idx="53">
                  <c:v>0.105988</c:v>
                </c:pt>
                <c:pt idx="54">
                  <c:v>0.10798679999999999</c:v>
                </c:pt>
                <c:pt idx="55">
                  <c:v>0.1099855</c:v>
                </c:pt>
                <c:pt idx="56">
                  <c:v>0.11198429999999999</c:v>
                </c:pt>
                <c:pt idx="57">
                  <c:v>0.113983</c:v>
                </c:pt>
                <c:pt idx="58">
                  <c:v>0.1159818</c:v>
                </c:pt>
                <c:pt idx="59">
                  <c:v>0.1179805</c:v>
                </c:pt>
                <c:pt idx="60">
                  <c:v>0.1199793</c:v>
                </c:pt>
                <c:pt idx="61">
                  <c:v>0.121978</c:v>
                </c:pt>
                <c:pt idx="62">
                  <c:v>0.1239768</c:v>
                </c:pt>
                <c:pt idx="63">
                  <c:v>0.12597549999999999</c:v>
                </c:pt>
                <c:pt idx="64">
                  <c:v>0.12797430000000001</c:v>
                </c:pt>
                <c:pt idx="65">
                  <c:v>0.12997310000000001</c:v>
                </c:pt>
                <c:pt idx="66">
                  <c:v>0.1319718</c:v>
                </c:pt>
                <c:pt idx="67">
                  <c:v>0.1339706</c:v>
                </c:pt>
                <c:pt idx="68">
                  <c:v>0.13596929999999999</c:v>
                </c:pt>
                <c:pt idx="69">
                  <c:v>0.13796810000000001</c:v>
                </c:pt>
                <c:pt idx="70">
                  <c:v>0.1399668</c:v>
                </c:pt>
                <c:pt idx="71">
                  <c:v>0.1419656</c:v>
                </c:pt>
                <c:pt idx="72">
                  <c:v>0.14396429999999999</c:v>
                </c:pt>
                <c:pt idx="73">
                  <c:v>0.14596310000000001</c:v>
                </c:pt>
                <c:pt idx="74">
                  <c:v>0.14796190000000001</c:v>
                </c:pt>
                <c:pt idx="75">
                  <c:v>0.1499606</c:v>
                </c:pt>
                <c:pt idx="76">
                  <c:v>0.15195939999999999</c:v>
                </c:pt>
                <c:pt idx="77">
                  <c:v>0.15395809999999999</c:v>
                </c:pt>
                <c:pt idx="78">
                  <c:v>0.15595690000000001</c:v>
                </c:pt>
                <c:pt idx="79">
                  <c:v>0.1579556</c:v>
                </c:pt>
                <c:pt idx="80">
                  <c:v>0.1599544</c:v>
                </c:pt>
                <c:pt idx="81">
                  <c:v>0.16195309999999999</c:v>
                </c:pt>
                <c:pt idx="82">
                  <c:v>0.16395190000000001</c:v>
                </c:pt>
                <c:pt idx="83">
                  <c:v>0.1659506</c:v>
                </c:pt>
                <c:pt idx="84">
                  <c:v>0.1679494</c:v>
                </c:pt>
                <c:pt idx="85">
                  <c:v>0.16994819999999999</c:v>
                </c:pt>
                <c:pt idx="86">
                  <c:v>0.17194690000000001</c:v>
                </c:pt>
                <c:pt idx="87">
                  <c:v>0.17394570000000001</c:v>
                </c:pt>
                <c:pt idx="88">
                  <c:v>0.1759444</c:v>
                </c:pt>
                <c:pt idx="89">
                  <c:v>0.1779432</c:v>
                </c:pt>
                <c:pt idx="90">
                  <c:v>0.17994189999999999</c:v>
                </c:pt>
                <c:pt idx="91">
                  <c:v>0.18194070000000001</c:v>
                </c:pt>
                <c:pt idx="92">
                  <c:v>0.1839394</c:v>
                </c:pt>
                <c:pt idx="93">
                  <c:v>0.1859382</c:v>
                </c:pt>
                <c:pt idx="94">
                  <c:v>0.18793689999999999</c:v>
                </c:pt>
                <c:pt idx="95">
                  <c:v>0.18993570000000001</c:v>
                </c:pt>
                <c:pt idx="96">
                  <c:v>0.19193440000000001</c:v>
                </c:pt>
                <c:pt idx="97">
                  <c:v>0.1939332</c:v>
                </c:pt>
                <c:pt idx="98">
                  <c:v>0.19593189999999999</c:v>
                </c:pt>
                <c:pt idx="99">
                  <c:v>0.19793069999999999</c:v>
                </c:pt>
                <c:pt idx="100">
                  <c:v>0.19992940000000001</c:v>
                </c:pt>
                <c:pt idx="101">
                  <c:v>0.2019282</c:v>
                </c:pt>
                <c:pt idx="102">
                  <c:v>0.20392689999999999</c:v>
                </c:pt>
                <c:pt idx="103">
                  <c:v>0.20592569999999999</c:v>
                </c:pt>
                <c:pt idx="104">
                  <c:v>0.20792440000000001</c:v>
                </c:pt>
                <c:pt idx="105">
                  <c:v>0.2099232</c:v>
                </c:pt>
                <c:pt idx="106">
                  <c:v>0.211922</c:v>
                </c:pt>
                <c:pt idx="107">
                  <c:v>0.21392069999999999</c:v>
                </c:pt>
                <c:pt idx="108">
                  <c:v>0.21591949999999999</c:v>
                </c:pt>
                <c:pt idx="109">
                  <c:v>0.21791820000000001</c:v>
                </c:pt>
                <c:pt idx="110">
                  <c:v>0.219917</c:v>
                </c:pt>
                <c:pt idx="111">
                  <c:v>0.22191569999999999</c:v>
                </c:pt>
                <c:pt idx="112">
                  <c:v>0.22391449999999999</c:v>
                </c:pt>
                <c:pt idx="113">
                  <c:v>0.22591320000000001</c:v>
                </c:pt>
                <c:pt idx="114">
                  <c:v>0.227912</c:v>
                </c:pt>
                <c:pt idx="115">
                  <c:v>0.2299107</c:v>
                </c:pt>
                <c:pt idx="116">
                  <c:v>0.23190949999999999</c:v>
                </c:pt>
                <c:pt idx="117">
                  <c:v>0.23390820000000001</c:v>
                </c:pt>
                <c:pt idx="118">
                  <c:v>0.23590700000000001</c:v>
                </c:pt>
                <c:pt idx="119">
                  <c:v>0.2379057</c:v>
                </c:pt>
                <c:pt idx="120">
                  <c:v>0.23990449999999999</c:v>
                </c:pt>
                <c:pt idx="121">
                  <c:v>0.24190320000000001</c:v>
                </c:pt>
                <c:pt idx="122">
                  <c:v>0.24390200000000001</c:v>
                </c:pt>
                <c:pt idx="123">
                  <c:v>0.2459007</c:v>
                </c:pt>
                <c:pt idx="124">
                  <c:v>0.24789949999999999</c:v>
                </c:pt>
                <c:pt idx="125">
                  <c:v>0.24989819999999999</c:v>
                </c:pt>
                <c:pt idx="126">
                  <c:v>0.25189699999999998</c:v>
                </c:pt>
                <c:pt idx="127">
                  <c:v>0.2538957</c:v>
                </c:pt>
                <c:pt idx="128">
                  <c:v>0.25589450000000002</c:v>
                </c:pt>
                <c:pt idx="129">
                  <c:v>0.25789319999999999</c:v>
                </c:pt>
                <c:pt idx="130">
                  <c:v>0.25989200000000001</c:v>
                </c:pt>
                <c:pt idx="131">
                  <c:v>0.26189069999999998</c:v>
                </c:pt>
                <c:pt idx="132">
                  <c:v>0.2638895</c:v>
                </c:pt>
                <c:pt idx="133">
                  <c:v>0.26588820000000002</c:v>
                </c:pt>
                <c:pt idx="134">
                  <c:v>0.26788699999999999</c:v>
                </c:pt>
                <c:pt idx="135">
                  <c:v>0.26988570000000001</c:v>
                </c:pt>
                <c:pt idx="136">
                  <c:v>0.27188449999999997</c:v>
                </c:pt>
                <c:pt idx="137">
                  <c:v>0.27388319999999999</c:v>
                </c:pt>
                <c:pt idx="138">
                  <c:v>0.27588200000000002</c:v>
                </c:pt>
                <c:pt idx="139">
                  <c:v>0.27788069999999998</c:v>
                </c:pt>
                <c:pt idx="140">
                  <c:v>0.2798795</c:v>
                </c:pt>
                <c:pt idx="141">
                  <c:v>0.28187820000000002</c:v>
                </c:pt>
                <c:pt idx="142">
                  <c:v>0.28387699999999999</c:v>
                </c:pt>
                <c:pt idx="143">
                  <c:v>0.28587570000000001</c:v>
                </c:pt>
                <c:pt idx="144">
                  <c:v>0.28787449999999998</c:v>
                </c:pt>
                <c:pt idx="145">
                  <c:v>0.2898732</c:v>
                </c:pt>
                <c:pt idx="146">
                  <c:v>0.29187200000000002</c:v>
                </c:pt>
                <c:pt idx="147">
                  <c:v>0.29387069999999998</c:v>
                </c:pt>
                <c:pt idx="148">
                  <c:v>0.29586950000000001</c:v>
                </c:pt>
                <c:pt idx="149">
                  <c:v>0.29786820000000003</c:v>
                </c:pt>
                <c:pt idx="150">
                  <c:v>0.29986699999999999</c:v>
                </c:pt>
                <c:pt idx="151">
                  <c:v>0.30186580000000002</c:v>
                </c:pt>
                <c:pt idx="152">
                  <c:v>0.30386449999999998</c:v>
                </c:pt>
                <c:pt idx="153">
                  <c:v>0.3058633</c:v>
                </c:pt>
                <c:pt idx="154">
                  <c:v>0.30786200000000002</c:v>
                </c:pt>
                <c:pt idx="155">
                  <c:v>0.30986079999999999</c:v>
                </c:pt>
                <c:pt idx="156">
                  <c:v>0.31185950000000001</c:v>
                </c:pt>
                <c:pt idx="157">
                  <c:v>0.31385829999999998</c:v>
                </c:pt>
                <c:pt idx="158">
                  <c:v>0.315857</c:v>
                </c:pt>
                <c:pt idx="159">
                  <c:v>0.31785580000000002</c:v>
                </c:pt>
                <c:pt idx="160">
                  <c:v>0.31985449999999999</c:v>
                </c:pt>
                <c:pt idx="161">
                  <c:v>0.32185330000000001</c:v>
                </c:pt>
                <c:pt idx="162">
                  <c:v>0.32385199999999997</c:v>
                </c:pt>
                <c:pt idx="163">
                  <c:v>0.3258508</c:v>
                </c:pt>
                <c:pt idx="164">
                  <c:v>0.32784960000000002</c:v>
                </c:pt>
                <c:pt idx="165">
                  <c:v>0.32984829999999998</c:v>
                </c:pt>
                <c:pt idx="166">
                  <c:v>0.33184710000000001</c:v>
                </c:pt>
                <c:pt idx="167">
                  <c:v>0.33384580000000003</c:v>
                </c:pt>
                <c:pt idx="168">
                  <c:v>0.33584459999999999</c:v>
                </c:pt>
                <c:pt idx="169">
                  <c:v>0.33784330000000001</c:v>
                </c:pt>
                <c:pt idx="170">
                  <c:v>0.33984209999999998</c:v>
                </c:pt>
                <c:pt idx="171">
                  <c:v>0.3418408</c:v>
                </c:pt>
                <c:pt idx="172">
                  <c:v>0.34383960000000002</c:v>
                </c:pt>
                <c:pt idx="173">
                  <c:v>0.34583829999999999</c:v>
                </c:pt>
                <c:pt idx="174">
                  <c:v>0.34783710000000001</c:v>
                </c:pt>
                <c:pt idx="175">
                  <c:v>0.34983589999999998</c:v>
                </c:pt>
                <c:pt idx="176">
                  <c:v>0.3518346</c:v>
                </c:pt>
                <c:pt idx="177">
                  <c:v>0.35383340000000002</c:v>
                </c:pt>
                <c:pt idx="178">
                  <c:v>0.35583209999999998</c:v>
                </c:pt>
                <c:pt idx="179">
                  <c:v>0.35783090000000001</c:v>
                </c:pt>
                <c:pt idx="180">
                  <c:v>0.35982960000000003</c:v>
                </c:pt>
                <c:pt idx="181">
                  <c:v>0.36182839999999999</c:v>
                </c:pt>
                <c:pt idx="182">
                  <c:v>0.36382710000000001</c:v>
                </c:pt>
                <c:pt idx="183">
                  <c:v>0.36582589999999998</c:v>
                </c:pt>
                <c:pt idx="184">
                  <c:v>0.3678246</c:v>
                </c:pt>
                <c:pt idx="185">
                  <c:v>0.36982340000000002</c:v>
                </c:pt>
                <c:pt idx="186">
                  <c:v>0.37182209999999999</c:v>
                </c:pt>
                <c:pt idx="187">
                  <c:v>0.37382090000000001</c:v>
                </c:pt>
                <c:pt idx="188">
                  <c:v>0.37581969999999998</c:v>
                </c:pt>
                <c:pt idx="189">
                  <c:v>0.3778184</c:v>
                </c:pt>
                <c:pt idx="190">
                  <c:v>0.37981720000000002</c:v>
                </c:pt>
                <c:pt idx="191">
                  <c:v>0.38181589999999999</c:v>
                </c:pt>
                <c:pt idx="192">
                  <c:v>0.38381470000000001</c:v>
                </c:pt>
                <c:pt idx="193">
                  <c:v>0.38581339999999997</c:v>
                </c:pt>
                <c:pt idx="194">
                  <c:v>0.3878122</c:v>
                </c:pt>
                <c:pt idx="195">
                  <c:v>0.38981090000000002</c:v>
                </c:pt>
                <c:pt idx="196">
                  <c:v>0.39180969999999998</c:v>
                </c:pt>
                <c:pt idx="197">
                  <c:v>0.3938084</c:v>
                </c:pt>
                <c:pt idx="198">
                  <c:v>0.39580720000000003</c:v>
                </c:pt>
                <c:pt idx="199">
                  <c:v>0.39780589999999999</c:v>
                </c:pt>
                <c:pt idx="200">
                  <c:v>0.39980470000000001</c:v>
                </c:pt>
                <c:pt idx="201">
                  <c:v>0.40180339999999998</c:v>
                </c:pt>
                <c:pt idx="202">
                  <c:v>0.4038022</c:v>
                </c:pt>
                <c:pt idx="203">
                  <c:v>0.40580090000000002</c:v>
                </c:pt>
                <c:pt idx="204">
                  <c:v>0.40779969999999999</c:v>
                </c:pt>
                <c:pt idx="205">
                  <c:v>0.40979840000000001</c:v>
                </c:pt>
                <c:pt idx="206">
                  <c:v>0.41179719999999997</c:v>
                </c:pt>
                <c:pt idx="207">
                  <c:v>0.41379589999999999</c:v>
                </c:pt>
                <c:pt idx="208">
                  <c:v>0.41579470000000002</c:v>
                </c:pt>
                <c:pt idx="209">
                  <c:v>0.41779339999999998</c:v>
                </c:pt>
                <c:pt idx="210">
                  <c:v>0.4197922</c:v>
                </c:pt>
                <c:pt idx="211">
                  <c:v>0.42179090000000002</c:v>
                </c:pt>
                <c:pt idx="212">
                  <c:v>0.42378969999999999</c:v>
                </c:pt>
                <c:pt idx="213">
                  <c:v>0.42578840000000001</c:v>
                </c:pt>
                <c:pt idx="214">
                  <c:v>0.42778719999999998</c:v>
                </c:pt>
                <c:pt idx="215">
                  <c:v>0.4297859</c:v>
                </c:pt>
                <c:pt idx="216">
                  <c:v>0.43178470000000002</c:v>
                </c:pt>
                <c:pt idx="217">
                  <c:v>0.43378339999999999</c:v>
                </c:pt>
                <c:pt idx="218">
                  <c:v>0.43578220000000001</c:v>
                </c:pt>
                <c:pt idx="219">
                  <c:v>0.43778089999999997</c:v>
                </c:pt>
                <c:pt idx="220">
                  <c:v>0.4397797</c:v>
                </c:pt>
                <c:pt idx="221">
                  <c:v>0.44177840000000002</c:v>
                </c:pt>
                <c:pt idx="222">
                  <c:v>0.44377719999999998</c:v>
                </c:pt>
                <c:pt idx="223">
                  <c:v>0.4457759</c:v>
                </c:pt>
                <c:pt idx="224">
                  <c:v>0.44777470000000003</c:v>
                </c:pt>
                <c:pt idx="225">
                  <c:v>0.44977339999999999</c:v>
                </c:pt>
                <c:pt idx="226">
                  <c:v>0.45177220000000001</c:v>
                </c:pt>
                <c:pt idx="227">
                  <c:v>0.45377089999999998</c:v>
                </c:pt>
                <c:pt idx="228">
                  <c:v>0.4557697</c:v>
                </c:pt>
                <c:pt idx="229">
                  <c:v>0.45776840000000002</c:v>
                </c:pt>
                <c:pt idx="230">
                  <c:v>0.45976719999999999</c:v>
                </c:pt>
                <c:pt idx="231">
                  <c:v>0.46176590000000001</c:v>
                </c:pt>
                <c:pt idx="232">
                  <c:v>0.46376469999999997</c:v>
                </c:pt>
                <c:pt idx="233">
                  <c:v>0.46576339999999999</c:v>
                </c:pt>
                <c:pt idx="234">
                  <c:v>0.46776220000000002</c:v>
                </c:pt>
                <c:pt idx="235">
                  <c:v>0.46976089999999998</c:v>
                </c:pt>
                <c:pt idx="236">
                  <c:v>0.4717597</c:v>
                </c:pt>
                <c:pt idx="237">
                  <c:v>0.47375840000000002</c:v>
                </c:pt>
                <c:pt idx="238">
                  <c:v>0.47575719999999999</c:v>
                </c:pt>
                <c:pt idx="239">
                  <c:v>0.47775590000000001</c:v>
                </c:pt>
                <c:pt idx="240">
                  <c:v>0.47975469999999998</c:v>
                </c:pt>
                <c:pt idx="241">
                  <c:v>0.4817534</c:v>
                </c:pt>
                <c:pt idx="242">
                  <c:v>0.48375220000000002</c:v>
                </c:pt>
                <c:pt idx="243">
                  <c:v>0.48575089999999999</c:v>
                </c:pt>
                <c:pt idx="244">
                  <c:v>0.48774970000000001</c:v>
                </c:pt>
                <c:pt idx="245">
                  <c:v>0.48974849999999998</c:v>
                </c:pt>
                <c:pt idx="246">
                  <c:v>0.4917472</c:v>
                </c:pt>
                <c:pt idx="247">
                  <c:v>0.49374600000000002</c:v>
                </c:pt>
                <c:pt idx="248">
                  <c:v>0.49574469999999998</c:v>
                </c:pt>
                <c:pt idx="249">
                  <c:v>0.49774350000000001</c:v>
                </c:pt>
                <c:pt idx="250">
                  <c:v>0.49974220000000003</c:v>
                </c:pt>
                <c:pt idx="251">
                  <c:v>0.50174099999999999</c:v>
                </c:pt>
                <c:pt idx="252">
                  <c:v>0.50373970000000001</c:v>
                </c:pt>
                <c:pt idx="253">
                  <c:v>0.50573849999999998</c:v>
                </c:pt>
                <c:pt idx="254">
                  <c:v>0.5077372</c:v>
                </c:pt>
                <c:pt idx="255">
                  <c:v>0.50973599999999997</c:v>
                </c:pt>
                <c:pt idx="256">
                  <c:v>0.51173480000000005</c:v>
                </c:pt>
                <c:pt idx="257">
                  <c:v>0.51373349999999995</c:v>
                </c:pt>
                <c:pt idx="258">
                  <c:v>0.51573230000000003</c:v>
                </c:pt>
                <c:pt idx="259">
                  <c:v>0.51773100000000005</c:v>
                </c:pt>
                <c:pt idx="260">
                  <c:v>0.51972980000000002</c:v>
                </c:pt>
                <c:pt idx="261">
                  <c:v>0.52172850000000004</c:v>
                </c:pt>
                <c:pt idx="262">
                  <c:v>0.52372730000000001</c:v>
                </c:pt>
                <c:pt idx="263">
                  <c:v>0.52572600000000003</c:v>
                </c:pt>
                <c:pt idx="264">
                  <c:v>0.52772479999999999</c:v>
                </c:pt>
                <c:pt idx="265">
                  <c:v>0.52972350000000001</c:v>
                </c:pt>
                <c:pt idx="266">
                  <c:v>0.53172229999999998</c:v>
                </c:pt>
                <c:pt idx="267">
                  <c:v>0.533721</c:v>
                </c:pt>
                <c:pt idx="268">
                  <c:v>0.53571979999999997</c:v>
                </c:pt>
                <c:pt idx="269">
                  <c:v>0.53771860000000005</c:v>
                </c:pt>
                <c:pt idx="270">
                  <c:v>0.53971729999999996</c:v>
                </c:pt>
                <c:pt idx="271">
                  <c:v>0.54171610000000003</c:v>
                </c:pt>
                <c:pt idx="272">
                  <c:v>0.54371480000000005</c:v>
                </c:pt>
                <c:pt idx="273">
                  <c:v>0.54571360000000002</c:v>
                </c:pt>
                <c:pt idx="274">
                  <c:v>0.54771230000000004</c:v>
                </c:pt>
                <c:pt idx="275">
                  <c:v>0.54971110000000001</c:v>
                </c:pt>
                <c:pt idx="276">
                  <c:v>0.55170980000000003</c:v>
                </c:pt>
                <c:pt idx="277">
                  <c:v>0.5537086</c:v>
                </c:pt>
                <c:pt idx="278">
                  <c:v>0.55570730000000002</c:v>
                </c:pt>
                <c:pt idx="279">
                  <c:v>0.55770609999999998</c:v>
                </c:pt>
                <c:pt idx="280">
                  <c:v>0.55970489999999995</c:v>
                </c:pt>
                <c:pt idx="281">
                  <c:v>0.56170359999999997</c:v>
                </c:pt>
                <c:pt idx="282">
                  <c:v>0.56370240000000005</c:v>
                </c:pt>
                <c:pt idx="283">
                  <c:v>0.56570109999999996</c:v>
                </c:pt>
                <c:pt idx="284">
                  <c:v>0.56769990000000004</c:v>
                </c:pt>
                <c:pt idx="285">
                  <c:v>0.56969860000000005</c:v>
                </c:pt>
                <c:pt idx="286">
                  <c:v>0.57169740000000002</c:v>
                </c:pt>
                <c:pt idx="287">
                  <c:v>0.57369610000000004</c:v>
                </c:pt>
                <c:pt idx="288">
                  <c:v>0.57569490000000001</c:v>
                </c:pt>
                <c:pt idx="289">
                  <c:v>0.57769360000000003</c:v>
                </c:pt>
                <c:pt idx="290">
                  <c:v>0.5796924</c:v>
                </c:pt>
                <c:pt idx="291">
                  <c:v>0.58169110000000002</c:v>
                </c:pt>
                <c:pt idx="292">
                  <c:v>0.58368989999999998</c:v>
                </c:pt>
                <c:pt idx="293">
                  <c:v>0.58568869999999995</c:v>
                </c:pt>
                <c:pt idx="294">
                  <c:v>0.58768739999999997</c:v>
                </c:pt>
                <c:pt idx="295">
                  <c:v>0.58968620000000005</c:v>
                </c:pt>
                <c:pt idx="296">
                  <c:v>0.59168489999999996</c:v>
                </c:pt>
                <c:pt idx="297">
                  <c:v>0.59368370000000004</c:v>
                </c:pt>
                <c:pt idx="298">
                  <c:v>0.59568239999999995</c:v>
                </c:pt>
                <c:pt idx="299">
                  <c:v>0.59768120000000002</c:v>
                </c:pt>
                <c:pt idx="300">
                  <c:v>0.59967990000000004</c:v>
                </c:pt>
                <c:pt idx="301">
                  <c:v>0.60167870000000001</c:v>
                </c:pt>
                <c:pt idx="302">
                  <c:v>0.60367740000000003</c:v>
                </c:pt>
                <c:pt idx="303">
                  <c:v>0.6056762</c:v>
                </c:pt>
                <c:pt idx="304">
                  <c:v>0.60767490000000002</c:v>
                </c:pt>
                <c:pt idx="305">
                  <c:v>0.60967369999999999</c:v>
                </c:pt>
                <c:pt idx="306">
                  <c:v>0.6116724</c:v>
                </c:pt>
                <c:pt idx="307">
                  <c:v>0.61367119999999997</c:v>
                </c:pt>
                <c:pt idx="308">
                  <c:v>0.61566989999999999</c:v>
                </c:pt>
                <c:pt idx="309">
                  <c:v>0.61766869999999996</c:v>
                </c:pt>
                <c:pt idx="310">
                  <c:v>0.61966739999999998</c:v>
                </c:pt>
                <c:pt idx="311">
                  <c:v>0.62166619999999995</c:v>
                </c:pt>
                <c:pt idx="312">
                  <c:v>0.62366489999999997</c:v>
                </c:pt>
                <c:pt idx="313">
                  <c:v>0.62566370000000004</c:v>
                </c:pt>
                <c:pt idx="314">
                  <c:v>0.62766239999999995</c:v>
                </c:pt>
                <c:pt idx="315">
                  <c:v>0.62966120000000003</c:v>
                </c:pt>
                <c:pt idx="316">
                  <c:v>0.63165990000000005</c:v>
                </c:pt>
                <c:pt idx="317">
                  <c:v>0.63365870000000002</c:v>
                </c:pt>
                <c:pt idx="318">
                  <c:v>0.63565740000000004</c:v>
                </c:pt>
                <c:pt idx="319">
                  <c:v>0.63765620000000001</c:v>
                </c:pt>
                <c:pt idx="320">
                  <c:v>0.63965490000000003</c:v>
                </c:pt>
                <c:pt idx="321">
                  <c:v>0.64165369999999999</c:v>
                </c:pt>
                <c:pt idx="322">
                  <c:v>0.64365240000000001</c:v>
                </c:pt>
                <c:pt idx="323">
                  <c:v>0.64565119999999998</c:v>
                </c:pt>
                <c:pt idx="324">
                  <c:v>0.6476499</c:v>
                </c:pt>
                <c:pt idx="325">
                  <c:v>0.64964869999999997</c:v>
                </c:pt>
                <c:pt idx="326">
                  <c:v>0.65164739999999999</c:v>
                </c:pt>
                <c:pt idx="327">
                  <c:v>0.65364619999999996</c:v>
                </c:pt>
                <c:pt idx="328">
                  <c:v>0.65564489999999997</c:v>
                </c:pt>
                <c:pt idx="329">
                  <c:v>0.65764370000000005</c:v>
                </c:pt>
                <c:pt idx="330">
                  <c:v>0.65964239999999996</c:v>
                </c:pt>
                <c:pt idx="331">
                  <c:v>0.66164120000000004</c:v>
                </c:pt>
                <c:pt idx="332">
                  <c:v>0.66363989999999995</c:v>
                </c:pt>
                <c:pt idx="333">
                  <c:v>0.66563870000000003</c:v>
                </c:pt>
                <c:pt idx="334">
                  <c:v>0.66763740000000005</c:v>
                </c:pt>
                <c:pt idx="335">
                  <c:v>0.66963620000000001</c:v>
                </c:pt>
                <c:pt idx="336">
                  <c:v>0.67163490000000003</c:v>
                </c:pt>
                <c:pt idx="337">
                  <c:v>0.6736337</c:v>
                </c:pt>
                <c:pt idx="338">
                  <c:v>0.67563240000000002</c:v>
                </c:pt>
                <c:pt idx="339">
                  <c:v>0.67763119999999999</c:v>
                </c:pt>
                <c:pt idx="340">
                  <c:v>0.67962990000000001</c:v>
                </c:pt>
                <c:pt idx="341">
                  <c:v>0.68162869999999998</c:v>
                </c:pt>
                <c:pt idx="342">
                  <c:v>0.6836274</c:v>
                </c:pt>
                <c:pt idx="343">
                  <c:v>0.68562619999999996</c:v>
                </c:pt>
                <c:pt idx="344">
                  <c:v>0.68762489999999998</c:v>
                </c:pt>
                <c:pt idx="345">
                  <c:v>0.68962369999999995</c:v>
                </c:pt>
                <c:pt idx="346">
                  <c:v>0.69162239999999997</c:v>
                </c:pt>
                <c:pt idx="347">
                  <c:v>0.69362120000000005</c:v>
                </c:pt>
                <c:pt idx="348">
                  <c:v>0.69561989999999996</c:v>
                </c:pt>
                <c:pt idx="349">
                  <c:v>0.69761870000000004</c:v>
                </c:pt>
                <c:pt idx="350">
                  <c:v>0.6996175</c:v>
                </c:pt>
                <c:pt idx="351">
                  <c:v>0.70161620000000002</c:v>
                </c:pt>
                <c:pt idx="352">
                  <c:v>0.70361499999999999</c:v>
                </c:pt>
                <c:pt idx="353">
                  <c:v>0.70561370000000001</c:v>
                </c:pt>
                <c:pt idx="354">
                  <c:v>0.70761249999999998</c:v>
                </c:pt>
                <c:pt idx="355">
                  <c:v>0.7096112</c:v>
                </c:pt>
                <c:pt idx="356">
                  <c:v>0.71160999999999996</c:v>
                </c:pt>
                <c:pt idx="357">
                  <c:v>0.71360869999999998</c:v>
                </c:pt>
                <c:pt idx="358">
                  <c:v>0.71560749999999995</c:v>
                </c:pt>
                <c:pt idx="359">
                  <c:v>0.71760619999999997</c:v>
                </c:pt>
                <c:pt idx="360">
                  <c:v>0.71960500000000005</c:v>
                </c:pt>
                <c:pt idx="361">
                  <c:v>0.72160380000000002</c:v>
                </c:pt>
                <c:pt idx="362">
                  <c:v>0.72360250000000004</c:v>
                </c:pt>
                <c:pt idx="363">
                  <c:v>0.7256013</c:v>
                </c:pt>
                <c:pt idx="364">
                  <c:v>0.72760000000000002</c:v>
                </c:pt>
                <c:pt idx="365">
                  <c:v>0.72959879999999999</c:v>
                </c:pt>
                <c:pt idx="366">
                  <c:v>0.73159750000000001</c:v>
                </c:pt>
                <c:pt idx="367">
                  <c:v>0.73359629999999998</c:v>
                </c:pt>
                <c:pt idx="368">
                  <c:v>0.735595</c:v>
                </c:pt>
                <c:pt idx="369">
                  <c:v>0.73759379999999997</c:v>
                </c:pt>
                <c:pt idx="370">
                  <c:v>0.73959249999999999</c:v>
                </c:pt>
                <c:pt idx="371">
                  <c:v>0.74159129999999995</c:v>
                </c:pt>
                <c:pt idx="372">
                  <c:v>0.74358999999999997</c:v>
                </c:pt>
                <c:pt idx="373">
                  <c:v>0.74558880000000005</c:v>
                </c:pt>
                <c:pt idx="374">
                  <c:v>0.74758760000000002</c:v>
                </c:pt>
                <c:pt idx="375">
                  <c:v>0.74958630000000004</c:v>
                </c:pt>
                <c:pt idx="376">
                  <c:v>0.75158510000000001</c:v>
                </c:pt>
                <c:pt idx="377">
                  <c:v>0.75358380000000003</c:v>
                </c:pt>
                <c:pt idx="378">
                  <c:v>0.75558259999999999</c:v>
                </c:pt>
                <c:pt idx="379">
                  <c:v>0.75758130000000001</c:v>
                </c:pt>
                <c:pt idx="380">
                  <c:v>0.75958009999999998</c:v>
                </c:pt>
                <c:pt idx="381">
                  <c:v>0.7615788</c:v>
                </c:pt>
                <c:pt idx="382">
                  <c:v>0.76357759999999997</c:v>
                </c:pt>
                <c:pt idx="383">
                  <c:v>0.76557629999999999</c:v>
                </c:pt>
                <c:pt idx="384">
                  <c:v>0.76757509999999995</c:v>
                </c:pt>
                <c:pt idx="385">
                  <c:v>0.76957390000000003</c:v>
                </c:pt>
                <c:pt idx="386">
                  <c:v>0.77157260000000005</c:v>
                </c:pt>
                <c:pt idx="387">
                  <c:v>0.77357140000000002</c:v>
                </c:pt>
                <c:pt idx="388">
                  <c:v>0.77557010000000004</c:v>
                </c:pt>
                <c:pt idx="389">
                  <c:v>0.77756890000000001</c:v>
                </c:pt>
                <c:pt idx="390">
                  <c:v>0.77956760000000003</c:v>
                </c:pt>
                <c:pt idx="391">
                  <c:v>0.78156639999999999</c:v>
                </c:pt>
                <c:pt idx="392">
                  <c:v>0.78356510000000001</c:v>
                </c:pt>
                <c:pt idx="393">
                  <c:v>0.78556389999999998</c:v>
                </c:pt>
                <c:pt idx="394">
                  <c:v>0.7875626</c:v>
                </c:pt>
                <c:pt idx="395">
                  <c:v>0.78956139999999997</c:v>
                </c:pt>
                <c:pt idx="396">
                  <c:v>0.79156009999999999</c:v>
                </c:pt>
                <c:pt idx="397">
                  <c:v>0.79355889999999996</c:v>
                </c:pt>
                <c:pt idx="398">
                  <c:v>0.79555759999999998</c:v>
                </c:pt>
                <c:pt idx="399">
                  <c:v>0.79755640000000005</c:v>
                </c:pt>
                <c:pt idx="400">
                  <c:v>0.79955509999999996</c:v>
                </c:pt>
                <c:pt idx="401">
                  <c:v>0.80155390000000004</c:v>
                </c:pt>
                <c:pt idx="402">
                  <c:v>0.80355259999999995</c:v>
                </c:pt>
                <c:pt idx="403">
                  <c:v>0.80555140000000003</c:v>
                </c:pt>
                <c:pt idx="404">
                  <c:v>0.80755010000000005</c:v>
                </c:pt>
                <c:pt idx="405">
                  <c:v>0.80954890000000002</c:v>
                </c:pt>
                <c:pt idx="406">
                  <c:v>0.81154760000000004</c:v>
                </c:pt>
                <c:pt idx="407">
                  <c:v>0.8135464</c:v>
                </c:pt>
                <c:pt idx="408">
                  <c:v>0.81554510000000002</c:v>
                </c:pt>
                <c:pt idx="409">
                  <c:v>0.81754389999999999</c:v>
                </c:pt>
                <c:pt idx="410">
                  <c:v>0.81954260000000001</c:v>
                </c:pt>
                <c:pt idx="411">
                  <c:v>0.82154139999999998</c:v>
                </c:pt>
                <c:pt idx="412">
                  <c:v>0.8235401</c:v>
                </c:pt>
                <c:pt idx="413">
                  <c:v>0.82553889999999996</c:v>
                </c:pt>
                <c:pt idx="414">
                  <c:v>0.82753759999999998</c:v>
                </c:pt>
                <c:pt idx="415">
                  <c:v>0.82953639999999995</c:v>
                </c:pt>
                <c:pt idx="416">
                  <c:v>0.83153509999999997</c:v>
                </c:pt>
                <c:pt idx="417">
                  <c:v>0.83353390000000005</c:v>
                </c:pt>
                <c:pt idx="418">
                  <c:v>0.83553259999999996</c:v>
                </c:pt>
                <c:pt idx="419">
                  <c:v>0.83753140000000004</c:v>
                </c:pt>
                <c:pt idx="420">
                  <c:v>0.83953009999999995</c:v>
                </c:pt>
                <c:pt idx="421">
                  <c:v>0.84152890000000002</c:v>
                </c:pt>
                <c:pt idx="422">
                  <c:v>0.84352760000000004</c:v>
                </c:pt>
                <c:pt idx="423">
                  <c:v>0.84552640000000001</c:v>
                </c:pt>
                <c:pt idx="424">
                  <c:v>0.84752510000000003</c:v>
                </c:pt>
                <c:pt idx="425">
                  <c:v>0.8495239</c:v>
                </c:pt>
                <c:pt idx="426">
                  <c:v>0.85152269999999997</c:v>
                </c:pt>
                <c:pt idx="427">
                  <c:v>0.85352139999999999</c:v>
                </c:pt>
                <c:pt idx="428">
                  <c:v>0.85552019999999995</c:v>
                </c:pt>
                <c:pt idx="429">
                  <c:v>0.85751889999999997</c:v>
                </c:pt>
                <c:pt idx="430">
                  <c:v>0.85951770000000005</c:v>
                </c:pt>
                <c:pt idx="431">
                  <c:v>0.86151639999999996</c:v>
                </c:pt>
                <c:pt idx="432">
                  <c:v>0.86351520000000004</c:v>
                </c:pt>
                <c:pt idx="433">
                  <c:v>0.86551389999999995</c:v>
                </c:pt>
                <c:pt idx="434">
                  <c:v>0.86751270000000003</c:v>
                </c:pt>
                <c:pt idx="435">
                  <c:v>0.86951140000000005</c:v>
                </c:pt>
                <c:pt idx="436">
                  <c:v>0.87151020000000001</c:v>
                </c:pt>
                <c:pt idx="437">
                  <c:v>0.87350890000000003</c:v>
                </c:pt>
                <c:pt idx="438">
                  <c:v>0.8755077</c:v>
                </c:pt>
                <c:pt idx="439">
                  <c:v>0.87750640000000002</c:v>
                </c:pt>
                <c:pt idx="440">
                  <c:v>0.87950519999999999</c:v>
                </c:pt>
                <c:pt idx="441">
                  <c:v>0.88150390000000001</c:v>
                </c:pt>
                <c:pt idx="442">
                  <c:v>0.88350269999999997</c:v>
                </c:pt>
                <c:pt idx="443">
                  <c:v>0.88550139999999999</c:v>
                </c:pt>
                <c:pt idx="444">
                  <c:v>0.88750019999999996</c:v>
                </c:pt>
                <c:pt idx="445">
                  <c:v>0.88949889999999998</c:v>
                </c:pt>
                <c:pt idx="446">
                  <c:v>0.89149769999999995</c:v>
                </c:pt>
                <c:pt idx="447">
                  <c:v>0.89349639999999997</c:v>
                </c:pt>
                <c:pt idx="448">
                  <c:v>0.89549520000000005</c:v>
                </c:pt>
                <c:pt idx="449">
                  <c:v>0.89749389999999996</c:v>
                </c:pt>
                <c:pt idx="450">
                  <c:v>0.89949270000000003</c:v>
                </c:pt>
                <c:pt idx="451">
                  <c:v>0.90149140000000005</c:v>
                </c:pt>
                <c:pt idx="452">
                  <c:v>0.90349020000000002</c:v>
                </c:pt>
                <c:pt idx="453">
                  <c:v>0.90548890000000004</c:v>
                </c:pt>
                <c:pt idx="454">
                  <c:v>0.90748770000000001</c:v>
                </c:pt>
                <c:pt idx="455">
                  <c:v>0.90948649999999998</c:v>
                </c:pt>
                <c:pt idx="456">
                  <c:v>0.9114852</c:v>
                </c:pt>
                <c:pt idx="457">
                  <c:v>0.91348399999999996</c:v>
                </c:pt>
                <c:pt idx="458">
                  <c:v>0.91548269999999998</c:v>
                </c:pt>
                <c:pt idx="459">
                  <c:v>0.91748149999999995</c:v>
                </c:pt>
                <c:pt idx="460">
                  <c:v>0.91948019999999997</c:v>
                </c:pt>
                <c:pt idx="461">
                  <c:v>0.92147900000000005</c:v>
                </c:pt>
                <c:pt idx="462">
                  <c:v>0.92347769999999996</c:v>
                </c:pt>
                <c:pt idx="463">
                  <c:v>0.92547650000000004</c:v>
                </c:pt>
                <c:pt idx="464">
                  <c:v>0.92747520000000006</c:v>
                </c:pt>
                <c:pt idx="465">
                  <c:v>0.92947400000000002</c:v>
                </c:pt>
                <c:pt idx="466">
                  <c:v>0.93147279999999999</c:v>
                </c:pt>
                <c:pt idx="467">
                  <c:v>0.93347150000000001</c:v>
                </c:pt>
                <c:pt idx="468">
                  <c:v>0.93547029999999998</c:v>
                </c:pt>
                <c:pt idx="469">
                  <c:v>0.937469</c:v>
                </c:pt>
                <c:pt idx="470">
                  <c:v>0.93946779999999996</c:v>
                </c:pt>
                <c:pt idx="471">
                  <c:v>0.94146649999999998</c:v>
                </c:pt>
                <c:pt idx="472">
                  <c:v>0.94346529999999995</c:v>
                </c:pt>
                <c:pt idx="473">
                  <c:v>0.94546399999999997</c:v>
                </c:pt>
                <c:pt idx="474">
                  <c:v>0.94746280000000005</c:v>
                </c:pt>
                <c:pt idx="475">
                  <c:v>0.94946149999999996</c:v>
                </c:pt>
                <c:pt idx="476">
                  <c:v>0.95146030000000004</c:v>
                </c:pt>
                <c:pt idx="477">
                  <c:v>0.9534591</c:v>
                </c:pt>
                <c:pt idx="478">
                  <c:v>0.95545780000000002</c:v>
                </c:pt>
                <c:pt idx="479">
                  <c:v>0.95745659999999999</c:v>
                </c:pt>
                <c:pt idx="480">
                  <c:v>0.95945530000000001</c:v>
                </c:pt>
                <c:pt idx="481">
                  <c:v>0.96145409999999998</c:v>
                </c:pt>
                <c:pt idx="482">
                  <c:v>0.9634528</c:v>
                </c:pt>
                <c:pt idx="483">
                  <c:v>0.96545159999999997</c:v>
                </c:pt>
                <c:pt idx="484">
                  <c:v>0.96745029999999999</c:v>
                </c:pt>
                <c:pt idx="485">
                  <c:v>0.96944909999999995</c:v>
                </c:pt>
                <c:pt idx="486">
                  <c:v>0.97144779999999997</c:v>
                </c:pt>
                <c:pt idx="487">
                  <c:v>0.97344660000000005</c:v>
                </c:pt>
                <c:pt idx="488">
                  <c:v>0.97544529999999996</c:v>
                </c:pt>
                <c:pt idx="489">
                  <c:v>0.97744410000000004</c:v>
                </c:pt>
                <c:pt idx="490">
                  <c:v>0.97944290000000001</c:v>
                </c:pt>
                <c:pt idx="491">
                  <c:v>0.98144160000000003</c:v>
                </c:pt>
                <c:pt idx="492">
                  <c:v>0.98344039999999999</c:v>
                </c:pt>
                <c:pt idx="493">
                  <c:v>0.98543910000000001</c:v>
                </c:pt>
                <c:pt idx="494">
                  <c:v>0.98743800000000004</c:v>
                </c:pt>
                <c:pt idx="495">
                  <c:v>0.98943680000000001</c:v>
                </c:pt>
                <c:pt idx="496">
                  <c:v>0.99143570000000003</c:v>
                </c:pt>
                <c:pt idx="497">
                  <c:v>0.9934345</c:v>
                </c:pt>
                <c:pt idx="498">
                  <c:v>0.99543340000000002</c:v>
                </c:pt>
                <c:pt idx="499">
                  <c:v>0.99743219999999999</c:v>
                </c:pt>
                <c:pt idx="500">
                  <c:v>0.99943110000000002</c:v>
                </c:pt>
                <c:pt idx="501">
                  <c:v>0.9993765</c:v>
                </c:pt>
                <c:pt idx="502">
                  <c:v>0.99937609999999999</c:v>
                </c:pt>
                <c:pt idx="503">
                  <c:v>0.99937690000000001</c:v>
                </c:pt>
                <c:pt idx="504">
                  <c:v>0.99937529999999997</c:v>
                </c:pt>
                <c:pt idx="505">
                  <c:v>0.99937529999999997</c:v>
                </c:pt>
                <c:pt idx="506">
                  <c:v>0.9993763</c:v>
                </c:pt>
                <c:pt idx="507">
                  <c:v>0.99937730000000002</c:v>
                </c:pt>
                <c:pt idx="508">
                  <c:v>0.99937710000000002</c:v>
                </c:pt>
                <c:pt idx="509">
                  <c:v>0.9993765</c:v>
                </c:pt>
                <c:pt idx="510">
                  <c:v>0.99937589999999998</c:v>
                </c:pt>
                <c:pt idx="511">
                  <c:v>0.99937529999999997</c:v>
                </c:pt>
                <c:pt idx="512">
                  <c:v>0.99937480000000001</c:v>
                </c:pt>
                <c:pt idx="513">
                  <c:v>0.99937520000000002</c:v>
                </c:pt>
                <c:pt idx="514">
                  <c:v>0.99937549999999997</c:v>
                </c:pt>
                <c:pt idx="515">
                  <c:v>0.99937589999999998</c:v>
                </c:pt>
                <c:pt idx="516">
                  <c:v>0.9993763</c:v>
                </c:pt>
                <c:pt idx="517">
                  <c:v>0.99937659999999995</c:v>
                </c:pt>
                <c:pt idx="518">
                  <c:v>0.99937699999999996</c:v>
                </c:pt>
                <c:pt idx="519">
                  <c:v>0.99937739999999997</c:v>
                </c:pt>
                <c:pt idx="520">
                  <c:v>0.99937739999999997</c:v>
                </c:pt>
                <c:pt idx="521">
                  <c:v>0.99937719999999997</c:v>
                </c:pt>
                <c:pt idx="522">
                  <c:v>0.99937690000000001</c:v>
                </c:pt>
                <c:pt idx="523">
                  <c:v>0.99937670000000001</c:v>
                </c:pt>
                <c:pt idx="524">
                  <c:v>0.9993765</c:v>
                </c:pt>
                <c:pt idx="525">
                  <c:v>0.99937620000000005</c:v>
                </c:pt>
                <c:pt idx="526">
                  <c:v>0.99937600000000004</c:v>
                </c:pt>
                <c:pt idx="527">
                  <c:v>0.99937580000000004</c:v>
                </c:pt>
                <c:pt idx="528">
                  <c:v>0.99937549999999997</c:v>
                </c:pt>
                <c:pt idx="529">
                  <c:v>0.99937529999999997</c:v>
                </c:pt>
                <c:pt idx="530">
                  <c:v>0.99937509999999996</c:v>
                </c:pt>
                <c:pt idx="531">
                  <c:v>0.99937489999999995</c:v>
                </c:pt>
                <c:pt idx="532">
                  <c:v>0.99937489999999995</c:v>
                </c:pt>
                <c:pt idx="533">
                  <c:v>0.99937500000000001</c:v>
                </c:pt>
                <c:pt idx="534">
                  <c:v>0.99937520000000002</c:v>
                </c:pt>
                <c:pt idx="535">
                  <c:v>0.99937529999999997</c:v>
                </c:pt>
                <c:pt idx="536">
                  <c:v>0.99937549999999997</c:v>
                </c:pt>
                <c:pt idx="537">
                  <c:v>0.99937560000000003</c:v>
                </c:pt>
                <c:pt idx="538">
                  <c:v>0.99937569999999998</c:v>
                </c:pt>
                <c:pt idx="539">
                  <c:v>0.99937589999999998</c:v>
                </c:pt>
                <c:pt idx="540">
                  <c:v>0.99937600000000004</c:v>
                </c:pt>
                <c:pt idx="541">
                  <c:v>0.99937620000000005</c:v>
                </c:pt>
                <c:pt idx="542">
                  <c:v>0.9993763</c:v>
                </c:pt>
                <c:pt idx="543">
                  <c:v>0.9993765</c:v>
                </c:pt>
                <c:pt idx="544">
                  <c:v>0.99937659999999995</c:v>
                </c:pt>
                <c:pt idx="545">
                  <c:v>0.99937670000000001</c:v>
                </c:pt>
                <c:pt idx="546">
                  <c:v>0.99937690000000001</c:v>
                </c:pt>
                <c:pt idx="547">
                  <c:v>0.99937699999999996</c:v>
                </c:pt>
                <c:pt idx="548">
                  <c:v>0.99937719999999997</c:v>
                </c:pt>
                <c:pt idx="549">
                  <c:v>0.99937730000000002</c:v>
                </c:pt>
                <c:pt idx="550">
                  <c:v>0.99937750000000003</c:v>
                </c:pt>
                <c:pt idx="551">
                  <c:v>0.99937750000000003</c:v>
                </c:pt>
                <c:pt idx="552">
                  <c:v>0.99937739999999997</c:v>
                </c:pt>
                <c:pt idx="553">
                  <c:v>0.99937730000000002</c:v>
                </c:pt>
                <c:pt idx="554">
                  <c:v>0.99937719999999997</c:v>
                </c:pt>
                <c:pt idx="555">
                  <c:v>0.99937710000000002</c:v>
                </c:pt>
                <c:pt idx="556">
                  <c:v>0.99937699999999996</c:v>
                </c:pt>
                <c:pt idx="557">
                  <c:v>0.99937690000000001</c:v>
                </c:pt>
                <c:pt idx="558">
                  <c:v>0.99937679999999995</c:v>
                </c:pt>
                <c:pt idx="559">
                  <c:v>0.99937670000000001</c:v>
                </c:pt>
                <c:pt idx="560">
                  <c:v>0.99937670000000001</c:v>
                </c:pt>
                <c:pt idx="561">
                  <c:v>0.99937659999999995</c:v>
                </c:pt>
                <c:pt idx="562">
                  <c:v>0.9993765</c:v>
                </c:pt>
                <c:pt idx="563">
                  <c:v>0.99937640000000005</c:v>
                </c:pt>
                <c:pt idx="564">
                  <c:v>0.9993763</c:v>
                </c:pt>
                <c:pt idx="565">
                  <c:v>0.99937620000000005</c:v>
                </c:pt>
                <c:pt idx="566">
                  <c:v>0.99937609999999999</c:v>
                </c:pt>
                <c:pt idx="567">
                  <c:v>0.99937600000000004</c:v>
                </c:pt>
                <c:pt idx="568">
                  <c:v>0.99937589999999998</c:v>
                </c:pt>
                <c:pt idx="569">
                  <c:v>0.99937580000000004</c:v>
                </c:pt>
                <c:pt idx="570">
                  <c:v>0.99937580000000004</c:v>
                </c:pt>
                <c:pt idx="571">
                  <c:v>0.99937569999999998</c:v>
                </c:pt>
                <c:pt idx="572">
                  <c:v>0.99937560000000003</c:v>
                </c:pt>
                <c:pt idx="573">
                  <c:v>0.99937549999999997</c:v>
                </c:pt>
                <c:pt idx="574">
                  <c:v>0.99937540000000002</c:v>
                </c:pt>
                <c:pt idx="575">
                  <c:v>0.99937529999999997</c:v>
                </c:pt>
                <c:pt idx="576">
                  <c:v>0.99937520000000002</c:v>
                </c:pt>
                <c:pt idx="577">
                  <c:v>0.99937509999999996</c:v>
                </c:pt>
                <c:pt idx="578">
                  <c:v>0.99937500000000001</c:v>
                </c:pt>
                <c:pt idx="579">
                  <c:v>0.99937500000000001</c:v>
                </c:pt>
                <c:pt idx="580">
                  <c:v>0.99937489999999995</c:v>
                </c:pt>
                <c:pt idx="581">
                  <c:v>0.99937480000000001</c:v>
                </c:pt>
                <c:pt idx="582">
                  <c:v>0.99937489999999995</c:v>
                </c:pt>
                <c:pt idx="583">
                  <c:v>0.99937489999999995</c:v>
                </c:pt>
                <c:pt idx="584">
                  <c:v>0.99937500000000001</c:v>
                </c:pt>
                <c:pt idx="585">
                  <c:v>0.99937500000000001</c:v>
                </c:pt>
                <c:pt idx="586">
                  <c:v>0.99937509999999996</c:v>
                </c:pt>
                <c:pt idx="587">
                  <c:v>0.99937509999999996</c:v>
                </c:pt>
                <c:pt idx="588">
                  <c:v>0.99937520000000002</c:v>
                </c:pt>
                <c:pt idx="589">
                  <c:v>0.99937520000000002</c:v>
                </c:pt>
                <c:pt idx="590">
                  <c:v>0.99937529999999997</c:v>
                </c:pt>
                <c:pt idx="591">
                  <c:v>0.99937540000000002</c:v>
                </c:pt>
                <c:pt idx="592">
                  <c:v>0.99937540000000002</c:v>
                </c:pt>
                <c:pt idx="593">
                  <c:v>0.99937549999999997</c:v>
                </c:pt>
                <c:pt idx="594">
                  <c:v>0.99937549999999997</c:v>
                </c:pt>
                <c:pt idx="595">
                  <c:v>0.99937560000000003</c:v>
                </c:pt>
                <c:pt idx="596">
                  <c:v>0.99937560000000003</c:v>
                </c:pt>
                <c:pt idx="597">
                  <c:v>0.99937569999999998</c:v>
                </c:pt>
                <c:pt idx="598">
                  <c:v>0.99937569999999998</c:v>
                </c:pt>
                <c:pt idx="599">
                  <c:v>0.99937580000000004</c:v>
                </c:pt>
                <c:pt idx="600">
                  <c:v>0.99937589999999998</c:v>
                </c:pt>
                <c:pt idx="601">
                  <c:v>0.99937589999999998</c:v>
                </c:pt>
                <c:pt idx="602">
                  <c:v>0.99937600000000004</c:v>
                </c:pt>
                <c:pt idx="603">
                  <c:v>0.99937600000000004</c:v>
                </c:pt>
                <c:pt idx="604">
                  <c:v>0.99937609999999999</c:v>
                </c:pt>
                <c:pt idx="605">
                  <c:v>0.99937609999999999</c:v>
                </c:pt>
                <c:pt idx="606">
                  <c:v>0.99937620000000005</c:v>
                </c:pt>
                <c:pt idx="607">
                  <c:v>0.99937620000000005</c:v>
                </c:pt>
                <c:pt idx="608">
                  <c:v>0.9993763</c:v>
                </c:pt>
                <c:pt idx="609">
                  <c:v>0.99937640000000005</c:v>
                </c:pt>
                <c:pt idx="610">
                  <c:v>0.99937640000000005</c:v>
                </c:pt>
                <c:pt idx="611">
                  <c:v>0.9993765</c:v>
                </c:pt>
                <c:pt idx="612">
                  <c:v>0.9993765</c:v>
                </c:pt>
                <c:pt idx="613">
                  <c:v>0.99937659999999995</c:v>
                </c:pt>
                <c:pt idx="614">
                  <c:v>0.99937659999999995</c:v>
                </c:pt>
                <c:pt idx="615">
                  <c:v>0.99937670000000001</c:v>
                </c:pt>
                <c:pt idx="616">
                  <c:v>0.99937679999999995</c:v>
                </c:pt>
                <c:pt idx="617">
                  <c:v>0.99937679999999995</c:v>
                </c:pt>
                <c:pt idx="618">
                  <c:v>0.99937690000000001</c:v>
                </c:pt>
                <c:pt idx="619">
                  <c:v>0.99937690000000001</c:v>
                </c:pt>
                <c:pt idx="620">
                  <c:v>0.99937699999999996</c:v>
                </c:pt>
                <c:pt idx="621">
                  <c:v>0.99937699999999996</c:v>
                </c:pt>
                <c:pt idx="622">
                  <c:v>0.99937710000000002</c:v>
                </c:pt>
                <c:pt idx="623">
                  <c:v>0.99937710000000002</c:v>
                </c:pt>
                <c:pt idx="624">
                  <c:v>0.99937719999999997</c:v>
                </c:pt>
                <c:pt idx="625">
                  <c:v>0.99937730000000002</c:v>
                </c:pt>
                <c:pt idx="626">
                  <c:v>0.99937730000000002</c:v>
                </c:pt>
                <c:pt idx="627">
                  <c:v>0.99937739999999997</c:v>
                </c:pt>
                <c:pt idx="628">
                  <c:v>0.99937739999999997</c:v>
                </c:pt>
                <c:pt idx="629">
                  <c:v>0.99937750000000003</c:v>
                </c:pt>
                <c:pt idx="630">
                  <c:v>0.99937750000000003</c:v>
                </c:pt>
                <c:pt idx="631">
                  <c:v>0.99937739999999997</c:v>
                </c:pt>
                <c:pt idx="632">
                  <c:v>0.99937739999999997</c:v>
                </c:pt>
                <c:pt idx="633">
                  <c:v>0.99937730000000002</c:v>
                </c:pt>
                <c:pt idx="634">
                  <c:v>0.99937730000000002</c:v>
                </c:pt>
                <c:pt idx="635">
                  <c:v>0.99937719999999997</c:v>
                </c:pt>
                <c:pt idx="636">
                  <c:v>0.99937719999999997</c:v>
                </c:pt>
                <c:pt idx="637">
                  <c:v>0.99937710000000002</c:v>
                </c:pt>
                <c:pt idx="638">
                  <c:v>0.99937710000000002</c:v>
                </c:pt>
                <c:pt idx="639">
                  <c:v>0.99937699999999996</c:v>
                </c:pt>
                <c:pt idx="640">
                  <c:v>0.99937690000000001</c:v>
                </c:pt>
                <c:pt idx="641">
                  <c:v>0.99937690000000001</c:v>
                </c:pt>
                <c:pt idx="642">
                  <c:v>0.99937679999999995</c:v>
                </c:pt>
                <c:pt idx="643">
                  <c:v>0.99937679999999995</c:v>
                </c:pt>
                <c:pt idx="644">
                  <c:v>0.99937670000000001</c:v>
                </c:pt>
                <c:pt idx="645">
                  <c:v>0.99937670000000001</c:v>
                </c:pt>
                <c:pt idx="646">
                  <c:v>0.99937659999999995</c:v>
                </c:pt>
                <c:pt idx="647">
                  <c:v>0.99937659999999995</c:v>
                </c:pt>
                <c:pt idx="648">
                  <c:v>0.9993765</c:v>
                </c:pt>
                <c:pt idx="649">
                  <c:v>0.9993765</c:v>
                </c:pt>
                <c:pt idx="650">
                  <c:v>0.99937640000000005</c:v>
                </c:pt>
                <c:pt idx="651">
                  <c:v>0.9993763</c:v>
                </c:pt>
                <c:pt idx="652">
                  <c:v>0.9993763</c:v>
                </c:pt>
                <c:pt idx="653">
                  <c:v>0.99937620000000005</c:v>
                </c:pt>
                <c:pt idx="654">
                  <c:v>0.99937620000000005</c:v>
                </c:pt>
                <c:pt idx="655">
                  <c:v>0.99937609999999999</c:v>
                </c:pt>
                <c:pt idx="656">
                  <c:v>0.99937609999999999</c:v>
                </c:pt>
                <c:pt idx="657">
                  <c:v>0.99937600000000004</c:v>
                </c:pt>
                <c:pt idx="658">
                  <c:v>0.99937600000000004</c:v>
                </c:pt>
                <c:pt idx="659">
                  <c:v>0.99937589999999998</c:v>
                </c:pt>
                <c:pt idx="660">
                  <c:v>0.99937589999999998</c:v>
                </c:pt>
                <c:pt idx="661">
                  <c:v>0.99937580000000004</c:v>
                </c:pt>
                <c:pt idx="662">
                  <c:v>0.99937580000000004</c:v>
                </c:pt>
                <c:pt idx="663">
                  <c:v>0.99937569999999998</c:v>
                </c:pt>
                <c:pt idx="664">
                  <c:v>0.99937560000000003</c:v>
                </c:pt>
                <c:pt idx="665">
                  <c:v>0.99937560000000003</c:v>
                </c:pt>
                <c:pt idx="666">
                  <c:v>0.99937549999999997</c:v>
                </c:pt>
                <c:pt idx="667">
                  <c:v>0.99937549999999997</c:v>
                </c:pt>
                <c:pt idx="668">
                  <c:v>0.99937540000000002</c:v>
                </c:pt>
                <c:pt idx="669">
                  <c:v>0.99937540000000002</c:v>
                </c:pt>
                <c:pt idx="670">
                  <c:v>0.99937529999999997</c:v>
                </c:pt>
                <c:pt idx="671">
                  <c:v>0.99937529999999997</c:v>
                </c:pt>
                <c:pt idx="672">
                  <c:v>0.99937520000000002</c:v>
                </c:pt>
                <c:pt idx="673">
                  <c:v>0.99937520000000002</c:v>
                </c:pt>
                <c:pt idx="674">
                  <c:v>0.99937509999999996</c:v>
                </c:pt>
                <c:pt idx="675">
                  <c:v>0.99937500000000001</c:v>
                </c:pt>
                <c:pt idx="676">
                  <c:v>0.99937500000000001</c:v>
                </c:pt>
                <c:pt idx="677">
                  <c:v>0.99937489999999995</c:v>
                </c:pt>
                <c:pt idx="678">
                  <c:v>0.99937489999999995</c:v>
                </c:pt>
                <c:pt idx="679">
                  <c:v>0.99937480000000001</c:v>
                </c:pt>
                <c:pt idx="680">
                  <c:v>0.99937480000000001</c:v>
                </c:pt>
                <c:pt idx="681">
                  <c:v>0.99937489999999995</c:v>
                </c:pt>
                <c:pt idx="682">
                  <c:v>0.99937489999999995</c:v>
                </c:pt>
                <c:pt idx="683">
                  <c:v>0.99937500000000001</c:v>
                </c:pt>
                <c:pt idx="684">
                  <c:v>0.99937500000000001</c:v>
                </c:pt>
                <c:pt idx="685">
                  <c:v>0.99937509999999996</c:v>
                </c:pt>
                <c:pt idx="686">
                  <c:v>0.99937509999999996</c:v>
                </c:pt>
                <c:pt idx="687">
                  <c:v>0.99937520000000002</c:v>
                </c:pt>
                <c:pt idx="688">
                  <c:v>0.99937520000000002</c:v>
                </c:pt>
                <c:pt idx="689">
                  <c:v>0.99937529999999997</c:v>
                </c:pt>
                <c:pt idx="690">
                  <c:v>0.99937540000000002</c:v>
                </c:pt>
                <c:pt idx="691">
                  <c:v>0.99937540000000002</c:v>
                </c:pt>
                <c:pt idx="692">
                  <c:v>0.99937549999999997</c:v>
                </c:pt>
                <c:pt idx="693">
                  <c:v>0.99937549999999997</c:v>
                </c:pt>
                <c:pt idx="694">
                  <c:v>0.99937560000000003</c:v>
                </c:pt>
                <c:pt idx="695">
                  <c:v>0.99937560000000003</c:v>
                </c:pt>
                <c:pt idx="696">
                  <c:v>0.99937569999999998</c:v>
                </c:pt>
                <c:pt idx="697">
                  <c:v>0.99937569999999998</c:v>
                </c:pt>
                <c:pt idx="698">
                  <c:v>0.99937580000000004</c:v>
                </c:pt>
                <c:pt idx="699">
                  <c:v>0.99937580000000004</c:v>
                </c:pt>
                <c:pt idx="700">
                  <c:v>0.99937589999999998</c:v>
                </c:pt>
                <c:pt idx="701">
                  <c:v>0.99937600000000004</c:v>
                </c:pt>
                <c:pt idx="702">
                  <c:v>0.99937600000000004</c:v>
                </c:pt>
                <c:pt idx="703">
                  <c:v>0.99937609999999999</c:v>
                </c:pt>
                <c:pt idx="704">
                  <c:v>0.99937609999999999</c:v>
                </c:pt>
                <c:pt idx="705">
                  <c:v>0.99937620000000005</c:v>
                </c:pt>
                <c:pt idx="706">
                  <c:v>0.99937620000000005</c:v>
                </c:pt>
                <c:pt idx="707">
                  <c:v>0.9993763</c:v>
                </c:pt>
                <c:pt idx="708">
                  <c:v>0.9993763</c:v>
                </c:pt>
                <c:pt idx="709">
                  <c:v>0.99937640000000005</c:v>
                </c:pt>
                <c:pt idx="710">
                  <c:v>0.99937640000000005</c:v>
                </c:pt>
                <c:pt idx="711">
                  <c:v>0.9993765</c:v>
                </c:pt>
                <c:pt idx="712">
                  <c:v>0.99937659999999995</c:v>
                </c:pt>
                <c:pt idx="713">
                  <c:v>0.99937659999999995</c:v>
                </c:pt>
                <c:pt idx="714">
                  <c:v>0.99937670000000001</c:v>
                </c:pt>
                <c:pt idx="715">
                  <c:v>0.99937670000000001</c:v>
                </c:pt>
                <c:pt idx="716">
                  <c:v>0.99937679999999995</c:v>
                </c:pt>
                <c:pt idx="717">
                  <c:v>0.99937679999999995</c:v>
                </c:pt>
                <c:pt idx="718">
                  <c:v>0.99937690000000001</c:v>
                </c:pt>
                <c:pt idx="719">
                  <c:v>0.99937690000000001</c:v>
                </c:pt>
                <c:pt idx="720">
                  <c:v>0.99937699999999996</c:v>
                </c:pt>
                <c:pt idx="721">
                  <c:v>0.99937699999999996</c:v>
                </c:pt>
                <c:pt idx="722">
                  <c:v>0.99937710000000002</c:v>
                </c:pt>
                <c:pt idx="723">
                  <c:v>0.99937710000000002</c:v>
                </c:pt>
                <c:pt idx="724">
                  <c:v>0.99937719999999997</c:v>
                </c:pt>
                <c:pt idx="725">
                  <c:v>0.99937730000000002</c:v>
                </c:pt>
                <c:pt idx="726">
                  <c:v>0.99937730000000002</c:v>
                </c:pt>
                <c:pt idx="727">
                  <c:v>0.99937739999999997</c:v>
                </c:pt>
                <c:pt idx="728">
                  <c:v>0.99937739999999997</c:v>
                </c:pt>
                <c:pt idx="729">
                  <c:v>0.99937750000000003</c:v>
                </c:pt>
                <c:pt idx="730">
                  <c:v>0.99937750000000003</c:v>
                </c:pt>
                <c:pt idx="731">
                  <c:v>0.99937739999999997</c:v>
                </c:pt>
                <c:pt idx="732">
                  <c:v>0.99937739999999997</c:v>
                </c:pt>
                <c:pt idx="733">
                  <c:v>0.99937730000000002</c:v>
                </c:pt>
                <c:pt idx="734">
                  <c:v>0.99937730000000002</c:v>
                </c:pt>
                <c:pt idx="735">
                  <c:v>0.99937719999999997</c:v>
                </c:pt>
                <c:pt idx="736">
                  <c:v>0.99937719999999997</c:v>
                </c:pt>
                <c:pt idx="737">
                  <c:v>0.99937710000000002</c:v>
                </c:pt>
                <c:pt idx="738">
                  <c:v>0.99937710000000002</c:v>
                </c:pt>
                <c:pt idx="739">
                  <c:v>0.99937699999999996</c:v>
                </c:pt>
                <c:pt idx="740">
                  <c:v>0.99937690000000001</c:v>
                </c:pt>
                <c:pt idx="741">
                  <c:v>0.99937690000000001</c:v>
                </c:pt>
                <c:pt idx="742">
                  <c:v>0.99937679999999995</c:v>
                </c:pt>
                <c:pt idx="743">
                  <c:v>0.99937679999999995</c:v>
                </c:pt>
                <c:pt idx="744">
                  <c:v>0.99937670000000001</c:v>
                </c:pt>
                <c:pt idx="745">
                  <c:v>0.99937670000000001</c:v>
                </c:pt>
                <c:pt idx="746">
                  <c:v>0.99937659999999995</c:v>
                </c:pt>
                <c:pt idx="747">
                  <c:v>0.99937659999999995</c:v>
                </c:pt>
                <c:pt idx="748">
                  <c:v>0.9993765</c:v>
                </c:pt>
                <c:pt idx="749">
                  <c:v>0.9993765</c:v>
                </c:pt>
                <c:pt idx="750">
                  <c:v>0.99937640000000005</c:v>
                </c:pt>
                <c:pt idx="751">
                  <c:v>0.9993763</c:v>
                </c:pt>
                <c:pt idx="752">
                  <c:v>0.9993763</c:v>
                </c:pt>
                <c:pt idx="753">
                  <c:v>0.99937620000000005</c:v>
                </c:pt>
                <c:pt idx="754">
                  <c:v>0.99937620000000005</c:v>
                </c:pt>
                <c:pt idx="755">
                  <c:v>0.99937609999999999</c:v>
                </c:pt>
                <c:pt idx="756">
                  <c:v>0.99937609999999999</c:v>
                </c:pt>
                <c:pt idx="757">
                  <c:v>0.99937600000000004</c:v>
                </c:pt>
                <c:pt idx="758">
                  <c:v>0.99937600000000004</c:v>
                </c:pt>
                <c:pt idx="759">
                  <c:v>0.99937589999999998</c:v>
                </c:pt>
                <c:pt idx="760">
                  <c:v>0.99937589999999998</c:v>
                </c:pt>
                <c:pt idx="761">
                  <c:v>0.99937580000000004</c:v>
                </c:pt>
                <c:pt idx="762">
                  <c:v>0.99937580000000004</c:v>
                </c:pt>
                <c:pt idx="763">
                  <c:v>0.99937569999999998</c:v>
                </c:pt>
                <c:pt idx="764">
                  <c:v>0.99937560000000003</c:v>
                </c:pt>
                <c:pt idx="765">
                  <c:v>0.99937560000000003</c:v>
                </c:pt>
                <c:pt idx="766">
                  <c:v>0.99937549999999997</c:v>
                </c:pt>
                <c:pt idx="767">
                  <c:v>0.99937549999999997</c:v>
                </c:pt>
                <c:pt idx="768">
                  <c:v>0.99937540000000002</c:v>
                </c:pt>
                <c:pt idx="769">
                  <c:v>0.99937540000000002</c:v>
                </c:pt>
                <c:pt idx="770">
                  <c:v>0.99937529999999997</c:v>
                </c:pt>
                <c:pt idx="771">
                  <c:v>0.99937529999999997</c:v>
                </c:pt>
                <c:pt idx="772">
                  <c:v>0.99937520000000002</c:v>
                </c:pt>
                <c:pt idx="773">
                  <c:v>0.99937520000000002</c:v>
                </c:pt>
                <c:pt idx="774">
                  <c:v>0.99937509999999996</c:v>
                </c:pt>
                <c:pt idx="775">
                  <c:v>0.99937500000000001</c:v>
                </c:pt>
                <c:pt idx="776">
                  <c:v>0.99937500000000001</c:v>
                </c:pt>
                <c:pt idx="777">
                  <c:v>0.99937489999999995</c:v>
                </c:pt>
                <c:pt idx="778">
                  <c:v>0.99937489999999995</c:v>
                </c:pt>
                <c:pt idx="779">
                  <c:v>0.99937480000000001</c:v>
                </c:pt>
                <c:pt idx="780">
                  <c:v>0.99937480000000001</c:v>
                </c:pt>
                <c:pt idx="781">
                  <c:v>0.99937489999999995</c:v>
                </c:pt>
                <c:pt idx="782">
                  <c:v>0.99937489999999995</c:v>
                </c:pt>
                <c:pt idx="783">
                  <c:v>0.99937500000000001</c:v>
                </c:pt>
                <c:pt idx="784">
                  <c:v>0.99937500000000001</c:v>
                </c:pt>
                <c:pt idx="785">
                  <c:v>0.99937509999999996</c:v>
                </c:pt>
                <c:pt idx="786">
                  <c:v>0.99937509999999996</c:v>
                </c:pt>
                <c:pt idx="787">
                  <c:v>0.99937520000000002</c:v>
                </c:pt>
                <c:pt idx="788">
                  <c:v>0.99937520000000002</c:v>
                </c:pt>
                <c:pt idx="789">
                  <c:v>0.99937529999999997</c:v>
                </c:pt>
                <c:pt idx="790">
                  <c:v>0.99937540000000002</c:v>
                </c:pt>
                <c:pt idx="791">
                  <c:v>0.99937540000000002</c:v>
                </c:pt>
                <c:pt idx="792">
                  <c:v>0.99937549999999997</c:v>
                </c:pt>
                <c:pt idx="793">
                  <c:v>0.99937549999999997</c:v>
                </c:pt>
                <c:pt idx="794">
                  <c:v>0.99937560000000003</c:v>
                </c:pt>
                <c:pt idx="795">
                  <c:v>0.99937560000000003</c:v>
                </c:pt>
                <c:pt idx="796">
                  <c:v>0.99937569999999998</c:v>
                </c:pt>
                <c:pt idx="797">
                  <c:v>0.99937569999999998</c:v>
                </c:pt>
                <c:pt idx="798">
                  <c:v>0.99937580000000004</c:v>
                </c:pt>
                <c:pt idx="799">
                  <c:v>0.99937580000000004</c:v>
                </c:pt>
                <c:pt idx="800">
                  <c:v>0.99937589999999998</c:v>
                </c:pt>
                <c:pt idx="801">
                  <c:v>0.99937600000000004</c:v>
                </c:pt>
                <c:pt idx="802">
                  <c:v>0.99937600000000004</c:v>
                </c:pt>
                <c:pt idx="803">
                  <c:v>0.99937609999999999</c:v>
                </c:pt>
                <c:pt idx="804">
                  <c:v>0.99937609999999999</c:v>
                </c:pt>
                <c:pt idx="805">
                  <c:v>0.99937620000000005</c:v>
                </c:pt>
                <c:pt idx="806">
                  <c:v>0.99937620000000005</c:v>
                </c:pt>
                <c:pt idx="807">
                  <c:v>0.9993763</c:v>
                </c:pt>
                <c:pt idx="808">
                  <c:v>0.9993763</c:v>
                </c:pt>
                <c:pt idx="809">
                  <c:v>0.99937640000000005</c:v>
                </c:pt>
                <c:pt idx="810">
                  <c:v>0.99937640000000005</c:v>
                </c:pt>
                <c:pt idx="811">
                  <c:v>0.9993765</c:v>
                </c:pt>
                <c:pt idx="812">
                  <c:v>0.99937659999999995</c:v>
                </c:pt>
                <c:pt idx="813">
                  <c:v>0.99937659999999995</c:v>
                </c:pt>
                <c:pt idx="814">
                  <c:v>0.99937670000000001</c:v>
                </c:pt>
                <c:pt idx="815">
                  <c:v>0.99937670000000001</c:v>
                </c:pt>
                <c:pt idx="816">
                  <c:v>0.99937679999999995</c:v>
                </c:pt>
                <c:pt idx="817">
                  <c:v>0.99937679999999995</c:v>
                </c:pt>
                <c:pt idx="818">
                  <c:v>0.99937690000000001</c:v>
                </c:pt>
                <c:pt idx="819">
                  <c:v>0.99937690000000001</c:v>
                </c:pt>
                <c:pt idx="820">
                  <c:v>0.99937699999999996</c:v>
                </c:pt>
                <c:pt idx="821">
                  <c:v>0.99937699999999996</c:v>
                </c:pt>
                <c:pt idx="822">
                  <c:v>0.99937710000000002</c:v>
                </c:pt>
                <c:pt idx="823">
                  <c:v>0.99937710000000002</c:v>
                </c:pt>
                <c:pt idx="824">
                  <c:v>0.99937719999999997</c:v>
                </c:pt>
                <c:pt idx="825">
                  <c:v>0.99937730000000002</c:v>
                </c:pt>
                <c:pt idx="826">
                  <c:v>0.99937730000000002</c:v>
                </c:pt>
                <c:pt idx="827">
                  <c:v>0.99937739999999997</c:v>
                </c:pt>
                <c:pt idx="828">
                  <c:v>0.99937739999999997</c:v>
                </c:pt>
                <c:pt idx="829">
                  <c:v>0.99937750000000003</c:v>
                </c:pt>
                <c:pt idx="830">
                  <c:v>0.99937750000000003</c:v>
                </c:pt>
                <c:pt idx="831">
                  <c:v>0.99937739999999997</c:v>
                </c:pt>
                <c:pt idx="832">
                  <c:v>0.99937739999999997</c:v>
                </c:pt>
                <c:pt idx="833">
                  <c:v>0.99937730000000002</c:v>
                </c:pt>
                <c:pt idx="834">
                  <c:v>0.99937730000000002</c:v>
                </c:pt>
                <c:pt idx="835">
                  <c:v>0.99937719999999997</c:v>
                </c:pt>
                <c:pt idx="836">
                  <c:v>0.99937719999999997</c:v>
                </c:pt>
                <c:pt idx="837">
                  <c:v>0.99937710000000002</c:v>
                </c:pt>
                <c:pt idx="838">
                  <c:v>0.99937710000000002</c:v>
                </c:pt>
                <c:pt idx="839">
                  <c:v>0.99937699999999996</c:v>
                </c:pt>
                <c:pt idx="840">
                  <c:v>0.99937690000000001</c:v>
                </c:pt>
                <c:pt idx="841">
                  <c:v>0.99937690000000001</c:v>
                </c:pt>
                <c:pt idx="842">
                  <c:v>0.99937679999999995</c:v>
                </c:pt>
                <c:pt idx="843">
                  <c:v>0.99937679999999995</c:v>
                </c:pt>
                <c:pt idx="844">
                  <c:v>0.99937670000000001</c:v>
                </c:pt>
                <c:pt idx="845">
                  <c:v>0.99937670000000001</c:v>
                </c:pt>
                <c:pt idx="846">
                  <c:v>0.99937659999999995</c:v>
                </c:pt>
                <c:pt idx="847">
                  <c:v>0.99937659999999995</c:v>
                </c:pt>
                <c:pt idx="848">
                  <c:v>0.9993765</c:v>
                </c:pt>
                <c:pt idx="849">
                  <c:v>0.9993765</c:v>
                </c:pt>
                <c:pt idx="850">
                  <c:v>0.99937640000000005</c:v>
                </c:pt>
                <c:pt idx="851">
                  <c:v>0.9993763</c:v>
                </c:pt>
                <c:pt idx="852">
                  <c:v>0.9993763</c:v>
                </c:pt>
                <c:pt idx="853">
                  <c:v>0.99937620000000005</c:v>
                </c:pt>
                <c:pt idx="854">
                  <c:v>0.99937620000000005</c:v>
                </c:pt>
                <c:pt idx="855">
                  <c:v>0.99937609999999999</c:v>
                </c:pt>
                <c:pt idx="856">
                  <c:v>0.99937609999999999</c:v>
                </c:pt>
                <c:pt idx="857">
                  <c:v>0.99937600000000004</c:v>
                </c:pt>
                <c:pt idx="858">
                  <c:v>0.99937600000000004</c:v>
                </c:pt>
                <c:pt idx="859">
                  <c:v>0.99937589999999998</c:v>
                </c:pt>
                <c:pt idx="860">
                  <c:v>0.99937589999999998</c:v>
                </c:pt>
                <c:pt idx="861">
                  <c:v>0.99937580000000004</c:v>
                </c:pt>
                <c:pt idx="862">
                  <c:v>0.99937580000000004</c:v>
                </c:pt>
                <c:pt idx="863">
                  <c:v>0.99937569999999998</c:v>
                </c:pt>
                <c:pt idx="864">
                  <c:v>0.99937560000000003</c:v>
                </c:pt>
                <c:pt idx="865">
                  <c:v>0.99937560000000003</c:v>
                </c:pt>
                <c:pt idx="866">
                  <c:v>0.99937549999999997</c:v>
                </c:pt>
                <c:pt idx="867">
                  <c:v>0.99937549999999997</c:v>
                </c:pt>
                <c:pt idx="868">
                  <c:v>0.99937540000000002</c:v>
                </c:pt>
                <c:pt idx="869">
                  <c:v>0.99937540000000002</c:v>
                </c:pt>
                <c:pt idx="870">
                  <c:v>0.99937529999999997</c:v>
                </c:pt>
                <c:pt idx="871">
                  <c:v>0.99937529999999997</c:v>
                </c:pt>
                <c:pt idx="872">
                  <c:v>0.99937520000000002</c:v>
                </c:pt>
                <c:pt idx="873">
                  <c:v>0.99937520000000002</c:v>
                </c:pt>
                <c:pt idx="874">
                  <c:v>0.99937509999999996</c:v>
                </c:pt>
                <c:pt idx="875">
                  <c:v>0.99937500000000001</c:v>
                </c:pt>
                <c:pt idx="876">
                  <c:v>0.99937500000000001</c:v>
                </c:pt>
                <c:pt idx="877">
                  <c:v>0.99937489999999995</c:v>
                </c:pt>
                <c:pt idx="878">
                  <c:v>0.99937489999999995</c:v>
                </c:pt>
                <c:pt idx="879">
                  <c:v>0.99937480000000001</c:v>
                </c:pt>
                <c:pt idx="880">
                  <c:v>0.99937480000000001</c:v>
                </c:pt>
                <c:pt idx="881">
                  <c:v>0.99937489999999995</c:v>
                </c:pt>
                <c:pt idx="882">
                  <c:v>0.99937489999999995</c:v>
                </c:pt>
                <c:pt idx="883">
                  <c:v>0.99937500000000001</c:v>
                </c:pt>
                <c:pt idx="884">
                  <c:v>0.99937500000000001</c:v>
                </c:pt>
                <c:pt idx="885">
                  <c:v>0.99937509999999996</c:v>
                </c:pt>
                <c:pt idx="886">
                  <c:v>0.99937509999999996</c:v>
                </c:pt>
                <c:pt idx="887">
                  <c:v>0.99937520000000002</c:v>
                </c:pt>
                <c:pt idx="888">
                  <c:v>0.99937529999999997</c:v>
                </c:pt>
                <c:pt idx="889">
                  <c:v>0.99937529999999997</c:v>
                </c:pt>
                <c:pt idx="890">
                  <c:v>0.99937540000000002</c:v>
                </c:pt>
                <c:pt idx="891">
                  <c:v>0.99937540000000002</c:v>
                </c:pt>
                <c:pt idx="892">
                  <c:v>0.99937549999999997</c:v>
                </c:pt>
                <c:pt idx="893">
                  <c:v>0.99937549999999997</c:v>
                </c:pt>
                <c:pt idx="894">
                  <c:v>0.99937560000000003</c:v>
                </c:pt>
                <c:pt idx="895">
                  <c:v>0.99937560000000003</c:v>
                </c:pt>
                <c:pt idx="896">
                  <c:v>0.99937569999999998</c:v>
                </c:pt>
                <c:pt idx="897">
                  <c:v>0.99937569999999998</c:v>
                </c:pt>
                <c:pt idx="898">
                  <c:v>0.99937580000000004</c:v>
                </c:pt>
                <c:pt idx="899">
                  <c:v>0.99937580000000004</c:v>
                </c:pt>
                <c:pt idx="900">
                  <c:v>0.99937589999999998</c:v>
                </c:pt>
                <c:pt idx="901">
                  <c:v>0.99937600000000004</c:v>
                </c:pt>
                <c:pt idx="902">
                  <c:v>0.99937600000000004</c:v>
                </c:pt>
                <c:pt idx="903">
                  <c:v>0.99937609999999999</c:v>
                </c:pt>
                <c:pt idx="904">
                  <c:v>0.99937609999999999</c:v>
                </c:pt>
                <c:pt idx="905">
                  <c:v>0.99937620000000005</c:v>
                </c:pt>
                <c:pt idx="906">
                  <c:v>0.99937620000000005</c:v>
                </c:pt>
                <c:pt idx="907">
                  <c:v>0.9993763</c:v>
                </c:pt>
                <c:pt idx="908">
                  <c:v>0.9993763</c:v>
                </c:pt>
                <c:pt idx="909">
                  <c:v>0.99937640000000005</c:v>
                </c:pt>
                <c:pt idx="910">
                  <c:v>0.99937640000000005</c:v>
                </c:pt>
                <c:pt idx="911">
                  <c:v>0.9993765</c:v>
                </c:pt>
                <c:pt idx="912">
                  <c:v>0.99937659999999995</c:v>
                </c:pt>
                <c:pt idx="913">
                  <c:v>0.99937659999999995</c:v>
                </c:pt>
                <c:pt idx="914">
                  <c:v>0.99937670000000001</c:v>
                </c:pt>
                <c:pt idx="915">
                  <c:v>0.99937670000000001</c:v>
                </c:pt>
                <c:pt idx="916">
                  <c:v>0.99937679999999995</c:v>
                </c:pt>
                <c:pt idx="917">
                  <c:v>0.99937679999999995</c:v>
                </c:pt>
                <c:pt idx="918">
                  <c:v>0.99937690000000001</c:v>
                </c:pt>
                <c:pt idx="919">
                  <c:v>0.99937690000000001</c:v>
                </c:pt>
                <c:pt idx="920">
                  <c:v>0.99937699999999996</c:v>
                </c:pt>
                <c:pt idx="921">
                  <c:v>0.99937699999999996</c:v>
                </c:pt>
                <c:pt idx="922">
                  <c:v>0.99937710000000002</c:v>
                </c:pt>
                <c:pt idx="923">
                  <c:v>0.99937710000000002</c:v>
                </c:pt>
                <c:pt idx="924">
                  <c:v>0.99937719999999997</c:v>
                </c:pt>
                <c:pt idx="925">
                  <c:v>0.99937730000000002</c:v>
                </c:pt>
                <c:pt idx="926">
                  <c:v>0.99937730000000002</c:v>
                </c:pt>
                <c:pt idx="927">
                  <c:v>0.99937739999999997</c:v>
                </c:pt>
                <c:pt idx="928">
                  <c:v>0.99937739999999997</c:v>
                </c:pt>
                <c:pt idx="929">
                  <c:v>0.99937750000000003</c:v>
                </c:pt>
                <c:pt idx="930">
                  <c:v>0.99937750000000003</c:v>
                </c:pt>
                <c:pt idx="931">
                  <c:v>0.99937739999999997</c:v>
                </c:pt>
                <c:pt idx="932">
                  <c:v>0.99937739999999997</c:v>
                </c:pt>
                <c:pt idx="933">
                  <c:v>0.99937730000000002</c:v>
                </c:pt>
                <c:pt idx="934">
                  <c:v>0.99937730000000002</c:v>
                </c:pt>
                <c:pt idx="935">
                  <c:v>0.99937719999999997</c:v>
                </c:pt>
                <c:pt idx="936">
                  <c:v>0.99937719999999997</c:v>
                </c:pt>
                <c:pt idx="937">
                  <c:v>0.99937710000000002</c:v>
                </c:pt>
                <c:pt idx="938">
                  <c:v>0.99937710000000002</c:v>
                </c:pt>
                <c:pt idx="939">
                  <c:v>0.99937699999999996</c:v>
                </c:pt>
                <c:pt idx="940">
                  <c:v>0.99937690000000001</c:v>
                </c:pt>
                <c:pt idx="941">
                  <c:v>0.99937690000000001</c:v>
                </c:pt>
                <c:pt idx="942">
                  <c:v>0.99937679999999995</c:v>
                </c:pt>
                <c:pt idx="943">
                  <c:v>0.99937679999999995</c:v>
                </c:pt>
                <c:pt idx="944">
                  <c:v>0.99937670000000001</c:v>
                </c:pt>
                <c:pt idx="945">
                  <c:v>0.99937670000000001</c:v>
                </c:pt>
                <c:pt idx="946">
                  <c:v>0.99937659999999995</c:v>
                </c:pt>
                <c:pt idx="947">
                  <c:v>0.99937659999999995</c:v>
                </c:pt>
                <c:pt idx="948">
                  <c:v>0.9993765</c:v>
                </c:pt>
                <c:pt idx="949">
                  <c:v>0.9993765</c:v>
                </c:pt>
                <c:pt idx="950">
                  <c:v>0.99937640000000005</c:v>
                </c:pt>
                <c:pt idx="951">
                  <c:v>0.9993763</c:v>
                </c:pt>
                <c:pt idx="952">
                  <c:v>0.9993763</c:v>
                </c:pt>
                <c:pt idx="953">
                  <c:v>0.99937620000000005</c:v>
                </c:pt>
                <c:pt idx="954">
                  <c:v>0.99937620000000005</c:v>
                </c:pt>
                <c:pt idx="955">
                  <c:v>0.99937609999999999</c:v>
                </c:pt>
                <c:pt idx="956">
                  <c:v>0.99937609999999999</c:v>
                </c:pt>
                <c:pt idx="957">
                  <c:v>0.99937600000000004</c:v>
                </c:pt>
                <c:pt idx="958">
                  <c:v>0.99937600000000004</c:v>
                </c:pt>
                <c:pt idx="959">
                  <c:v>0.99937589999999998</c:v>
                </c:pt>
                <c:pt idx="960">
                  <c:v>0.99937589999999998</c:v>
                </c:pt>
                <c:pt idx="961">
                  <c:v>0.99937580000000004</c:v>
                </c:pt>
                <c:pt idx="962">
                  <c:v>0.99937580000000004</c:v>
                </c:pt>
                <c:pt idx="963">
                  <c:v>0.99937569999999998</c:v>
                </c:pt>
                <c:pt idx="964">
                  <c:v>0.99937560000000003</c:v>
                </c:pt>
                <c:pt idx="965">
                  <c:v>0.99937560000000003</c:v>
                </c:pt>
                <c:pt idx="966">
                  <c:v>0.99937549999999997</c:v>
                </c:pt>
                <c:pt idx="967">
                  <c:v>0.99937549999999997</c:v>
                </c:pt>
                <c:pt idx="968">
                  <c:v>0.99937540000000002</c:v>
                </c:pt>
                <c:pt idx="969">
                  <c:v>0.99937540000000002</c:v>
                </c:pt>
                <c:pt idx="970">
                  <c:v>0.99937529999999997</c:v>
                </c:pt>
                <c:pt idx="971">
                  <c:v>0.99937529999999997</c:v>
                </c:pt>
                <c:pt idx="972">
                  <c:v>0.99937520000000002</c:v>
                </c:pt>
                <c:pt idx="973">
                  <c:v>0.99937520000000002</c:v>
                </c:pt>
                <c:pt idx="974">
                  <c:v>0.99937509999999996</c:v>
                </c:pt>
                <c:pt idx="975">
                  <c:v>0.99937500000000001</c:v>
                </c:pt>
                <c:pt idx="976">
                  <c:v>0.99937500000000001</c:v>
                </c:pt>
                <c:pt idx="977">
                  <c:v>0.99937489999999995</c:v>
                </c:pt>
                <c:pt idx="978">
                  <c:v>0.99937489999999995</c:v>
                </c:pt>
                <c:pt idx="979">
                  <c:v>0.99937480000000001</c:v>
                </c:pt>
                <c:pt idx="980">
                  <c:v>0.99937480000000001</c:v>
                </c:pt>
                <c:pt idx="981">
                  <c:v>0.99937500000000001</c:v>
                </c:pt>
                <c:pt idx="982">
                  <c:v>0.99937509999999996</c:v>
                </c:pt>
                <c:pt idx="983">
                  <c:v>0.99937520000000002</c:v>
                </c:pt>
                <c:pt idx="984">
                  <c:v>0.99937540000000002</c:v>
                </c:pt>
                <c:pt idx="985">
                  <c:v>0.99937549999999997</c:v>
                </c:pt>
                <c:pt idx="986">
                  <c:v>0.99937560000000003</c:v>
                </c:pt>
                <c:pt idx="987">
                  <c:v>0.99937580000000004</c:v>
                </c:pt>
                <c:pt idx="988">
                  <c:v>0.99937589999999998</c:v>
                </c:pt>
                <c:pt idx="989">
                  <c:v>0.99937600000000004</c:v>
                </c:pt>
                <c:pt idx="990">
                  <c:v>0.99937620000000005</c:v>
                </c:pt>
                <c:pt idx="991">
                  <c:v>0.9993763</c:v>
                </c:pt>
                <c:pt idx="992">
                  <c:v>0.99937640000000005</c:v>
                </c:pt>
                <c:pt idx="993">
                  <c:v>0.99937659999999995</c:v>
                </c:pt>
                <c:pt idx="994">
                  <c:v>0.99937670000000001</c:v>
                </c:pt>
                <c:pt idx="995">
                  <c:v>0.99937679999999995</c:v>
                </c:pt>
                <c:pt idx="996">
                  <c:v>0.99937699999999996</c:v>
                </c:pt>
                <c:pt idx="997">
                  <c:v>0.99937710000000002</c:v>
                </c:pt>
                <c:pt idx="998">
                  <c:v>0.99937719999999997</c:v>
                </c:pt>
                <c:pt idx="999">
                  <c:v>0.99937739999999997</c:v>
                </c:pt>
                <c:pt idx="1000">
                  <c:v>0.99937750000000003</c:v>
                </c:pt>
                <c:pt idx="1002">
                  <c:v>0.9993763</c:v>
                </c:pt>
                <c:pt idx="1003">
                  <c:v>0.99732209999999999</c:v>
                </c:pt>
                <c:pt idx="1004">
                  <c:v>0.99532310000000002</c:v>
                </c:pt>
                <c:pt idx="1005">
                  <c:v>0.99332430000000005</c:v>
                </c:pt>
                <c:pt idx="1006">
                  <c:v>0.99132549999999997</c:v>
                </c:pt>
                <c:pt idx="1007">
                  <c:v>0.98932679999999995</c:v>
                </c:pt>
                <c:pt idx="1008">
                  <c:v>0.98732799999999998</c:v>
                </c:pt>
                <c:pt idx="1009">
                  <c:v>0.98532929999999996</c:v>
                </c:pt>
                <c:pt idx="1010">
                  <c:v>0.98333060000000005</c:v>
                </c:pt>
                <c:pt idx="1011">
                  <c:v>0.98133179999999998</c:v>
                </c:pt>
                <c:pt idx="1012">
                  <c:v>0.97933300000000001</c:v>
                </c:pt>
                <c:pt idx="1013">
                  <c:v>0.97733429999999999</c:v>
                </c:pt>
                <c:pt idx="1014">
                  <c:v>0.97533550000000002</c:v>
                </c:pt>
                <c:pt idx="1015">
                  <c:v>0.97333670000000005</c:v>
                </c:pt>
                <c:pt idx="1016">
                  <c:v>0.97133800000000003</c:v>
                </c:pt>
                <c:pt idx="1017">
                  <c:v>0.96933919999999996</c:v>
                </c:pt>
                <c:pt idx="1018">
                  <c:v>0.96734050000000005</c:v>
                </c:pt>
                <c:pt idx="1019">
                  <c:v>0.96534180000000003</c:v>
                </c:pt>
                <c:pt idx="1020">
                  <c:v>0.96334299999999995</c:v>
                </c:pt>
                <c:pt idx="1021">
                  <c:v>0.96134430000000004</c:v>
                </c:pt>
                <c:pt idx="1022">
                  <c:v>0.95934549999999996</c:v>
                </c:pt>
                <c:pt idx="1023">
                  <c:v>0.95734680000000005</c:v>
                </c:pt>
                <c:pt idx="1024">
                  <c:v>0.95534799999999997</c:v>
                </c:pt>
                <c:pt idx="1025">
                  <c:v>0.95334929999999996</c:v>
                </c:pt>
                <c:pt idx="1026">
                  <c:v>0.95135049999999999</c:v>
                </c:pt>
                <c:pt idx="1027">
                  <c:v>0.94935179999999997</c:v>
                </c:pt>
                <c:pt idx="1028">
                  <c:v>0.947353</c:v>
                </c:pt>
                <c:pt idx="1029">
                  <c:v>0.94535429999999998</c:v>
                </c:pt>
                <c:pt idx="1030">
                  <c:v>0.94335550000000001</c:v>
                </c:pt>
                <c:pt idx="1031">
                  <c:v>0.94135670000000005</c:v>
                </c:pt>
                <c:pt idx="1032">
                  <c:v>0.93935800000000003</c:v>
                </c:pt>
                <c:pt idx="1033">
                  <c:v>0.93735919999999995</c:v>
                </c:pt>
                <c:pt idx="1034">
                  <c:v>0.93536050000000004</c:v>
                </c:pt>
                <c:pt idx="1035">
                  <c:v>0.93336169999999996</c:v>
                </c:pt>
                <c:pt idx="1036">
                  <c:v>0.93136289999999999</c:v>
                </c:pt>
                <c:pt idx="1037">
                  <c:v>0.92936419999999997</c:v>
                </c:pt>
                <c:pt idx="1038">
                  <c:v>0.92736540000000001</c:v>
                </c:pt>
                <c:pt idx="1039">
                  <c:v>0.92536669999999999</c:v>
                </c:pt>
                <c:pt idx="1040">
                  <c:v>0.92336790000000002</c:v>
                </c:pt>
                <c:pt idx="1041">
                  <c:v>0.9213692</c:v>
                </c:pt>
                <c:pt idx="1042">
                  <c:v>0.91937040000000003</c:v>
                </c:pt>
                <c:pt idx="1043">
                  <c:v>0.91737170000000001</c:v>
                </c:pt>
                <c:pt idx="1044">
                  <c:v>0.91537290000000004</c:v>
                </c:pt>
                <c:pt idx="1045">
                  <c:v>0.91337420000000002</c:v>
                </c:pt>
                <c:pt idx="1046">
                  <c:v>0.91137539999999995</c:v>
                </c:pt>
                <c:pt idx="1047">
                  <c:v>0.90937670000000004</c:v>
                </c:pt>
                <c:pt idx="1048">
                  <c:v>0.90737789999999996</c:v>
                </c:pt>
                <c:pt idx="1049">
                  <c:v>0.90537920000000005</c:v>
                </c:pt>
                <c:pt idx="1050">
                  <c:v>0.90338050000000003</c:v>
                </c:pt>
                <c:pt idx="1051">
                  <c:v>0.90138169999999995</c:v>
                </c:pt>
                <c:pt idx="1052">
                  <c:v>0.89938300000000004</c:v>
                </c:pt>
                <c:pt idx="1053">
                  <c:v>0.89738419999999997</c:v>
                </c:pt>
                <c:pt idx="1054">
                  <c:v>0.89538549999999995</c:v>
                </c:pt>
                <c:pt idx="1055">
                  <c:v>0.89338669999999998</c:v>
                </c:pt>
                <c:pt idx="1056">
                  <c:v>0.89138799999999996</c:v>
                </c:pt>
                <c:pt idx="1057">
                  <c:v>0.88938919999999999</c:v>
                </c:pt>
                <c:pt idx="1058">
                  <c:v>0.88739049999999997</c:v>
                </c:pt>
                <c:pt idx="1059">
                  <c:v>0.8853917</c:v>
                </c:pt>
                <c:pt idx="1060">
                  <c:v>0.88339299999999998</c:v>
                </c:pt>
                <c:pt idx="1061">
                  <c:v>0.88139420000000002</c:v>
                </c:pt>
                <c:pt idx="1062">
                  <c:v>0.8793955</c:v>
                </c:pt>
                <c:pt idx="1063">
                  <c:v>0.87739670000000003</c:v>
                </c:pt>
                <c:pt idx="1064">
                  <c:v>0.87539789999999995</c:v>
                </c:pt>
                <c:pt idx="1065">
                  <c:v>0.87339920000000004</c:v>
                </c:pt>
                <c:pt idx="1066">
                  <c:v>0.87140039999999996</c:v>
                </c:pt>
                <c:pt idx="1067">
                  <c:v>0.86940170000000006</c:v>
                </c:pt>
                <c:pt idx="1068">
                  <c:v>0.86740289999999998</c:v>
                </c:pt>
                <c:pt idx="1069">
                  <c:v>0.86540419999999996</c:v>
                </c:pt>
                <c:pt idx="1070">
                  <c:v>0.86340539999999999</c:v>
                </c:pt>
                <c:pt idx="1071">
                  <c:v>0.86140669999999997</c:v>
                </c:pt>
                <c:pt idx="1072">
                  <c:v>0.8594079</c:v>
                </c:pt>
                <c:pt idx="1073">
                  <c:v>0.85740919999999998</c:v>
                </c:pt>
                <c:pt idx="1074">
                  <c:v>0.85541040000000002</c:v>
                </c:pt>
                <c:pt idx="1075">
                  <c:v>0.85341160000000005</c:v>
                </c:pt>
                <c:pt idx="1076">
                  <c:v>0.85141290000000003</c:v>
                </c:pt>
                <c:pt idx="1077">
                  <c:v>0.84941409999999995</c:v>
                </c:pt>
                <c:pt idx="1078">
                  <c:v>0.84741540000000004</c:v>
                </c:pt>
                <c:pt idx="1079">
                  <c:v>0.84541659999999996</c:v>
                </c:pt>
                <c:pt idx="1080">
                  <c:v>0.84341790000000005</c:v>
                </c:pt>
                <c:pt idx="1081">
                  <c:v>0.84141909999999998</c:v>
                </c:pt>
                <c:pt idx="1082">
                  <c:v>0.83942039999999996</c:v>
                </c:pt>
                <c:pt idx="1083">
                  <c:v>0.83742159999999999</c:v>
                </c:pt>
                <c:pt idx="1084">
                  <c:v>0.83542280000000002</c:v>
                </c:pt>
                <c:pt idx="1085">
                  <c:v>0.8334241</c:v>
                </c:pt>
                <c:pt idx="1086">
                  <c:v>0.83142530000000003</c:v>
                </c:pt>
                <c:pt idx="1087">
                  <c:v>0.82942660000000001</c:v>
                </c:pt>
                <c:pt idx="1088">
                  <c:v>0.82742780000000005</c:v>
                </c:pt>
                <c:pt idx="1089">
                  <c:v>0.82542910000000003</c:v>
                </c:pt>
                <c:pt idx="1090">
                  <c:v>0.82343029999999995</c:v>
                </c:pt>
                <c:pt idx="1091">
                  <c:v>0.82143160000000004</c:v>
                </c:pt>
                <c:pt idx="1092">
                  <c:v>0.81943279999999996</c:v>
                </c:pt>
                <c:pt idx="1093">
                  <c:v>0.81743410000000005</c:v>
                </c:pt>
                <c:pt idx="1094">
                  <c:v>0.81543529999999997</c:v>
                </c:pt>
                <c:pt idx="1095">
                  <c:v>0.81343650000000001</c:v>
                </c:pt>
                <c:pt idx="1096">
                  <c:v>0.81143779999999999</c:v>
                </c:pt>
                <c:pt idx="1097">
                  <c:v>0.80943900000000002</c:v>
                </c:pt>
                <c:pt idx="1098">
                  <c:v>0.8074403</c:v>
                </c:pt>
                <c:pt idx="1099">
                  <c:v>0.80544150000000003</c:v>
                </c:pt>
                <c:pt idx="1100">
                  <c:v>0.80344280000000001</c:v>
                </c:pt>
                <c:pt idx="1101">
                  <c:v>0.80144400000000005</c:v>
                </c:pt>
                <c:pt idx="1102">
                  <c:v>0.79944530000000003</c:v>
                </c:pt>
                <c:pt idx="1103">
                  <c:v>0.79744649999999995</c:v>
                </c:pt>
                <c:pt idx="1104">
                  <c:v>0.79544780000000004</c:v>
                </c:pt>
                <c:pt idx="1105">
                  <c:v>0.79344899999999996</c:v>
                </c:pt>
                <c:pt idx="1106">
                  <c:v>0.79145030000000005</c:v>
                </c:pt>
                <c:pt idx="1107">
                  <c:v>0.78945149999999997</c:v>
                </c:pt>
                <c:pt idx="1108">
                  <c:v>0.78745279999999995</c:v>
                </c:pt>
                <c:pt idx="1109">
                  <c:v>0.78545399999999999</c:v>
                </c:pt>
                <c:pt idx="1110">
                  <c:v>0.78345529999999997</c:v>
                </c:pt>
                <c:pt idx="1111">
                  <c:v>0.7814565</c:v>
                </c:pt>
                <c:pt idx="1112">
                  <c:v>0.77945779999999998</c:v>
                </c:pt>
                <c:pt idx="1113">
                  <c:v>0.77745900000000001</c:v>
                </c:pt>
                <c:pt idx="1114">
                  <c:v>0.77546029999999999</c:v>
                </c:pt>
                <c:pt idx="1115">
                  <c:v>0.77346150000000002</c:v>
                </c:pt>
                <c:pt idx="1116">
                  <c:v>0.7714628</c:v>
                </c:pt>
                <c:pt idx="1117">
                  <c:v>0.76946400000000004</c:v>
                </c:pt>
                <c:pt idx="1118">
                  <c:v>0.76746530000000002</c:v>
                </c:pt>
                <c:pt idx="1119">
                  <c:v>0.76546650000000005</c:v>
                </c:pt>
                <c:pt idx="1120">
                  <c:v>0.76346780000000003</c:v>
                </c:pt>
                <c:pt idx="1121">
                  <c:v>0.76146899999999995</c:v>
                </c:pt>
                <c:pt idx="1122">
                  <c:v>0.75947030000000004</c:v>
                </c:pt>
                <c:pt idx="1123">
                  <c:v>0.75747149999999996</c:v>
                </c:pt>
                <c:pt idx="1124">
                  <c:v>0.75547280000000006</c:v>
                </c:pt>
                <c:pt idx="1125">
                  <c:v>0.75347399999999998</c:v>
                </c:pt>
                <c:pt idx="1126">
                  <c:v>0.75147529999999996</c:v>
                </c:pt>
                <c:pt idx="1127">
                  <c:v>0.74947649999999999</c:v>
                </c:pt>
                <c:pt idx="1128">
                  <c:v>0.74747779999999997</c:v>
                </c:pt>
                <c:pt idx="1129">
                  <c:v>0.745479</c:v>
                </c:pt>
                <c:pt idx="1130">
                  <c:v>0.74348029999999998</c:v>
                </c:pt>
                <c:pt idx="1131">
                  <c:v>0.74148150000000002</c:v>
                </c:pt>
                <c:pt idx="1132">
                  <c:v>0.7394828</c:v>
                </c:pt>
                <c:pt idx="1133">
                  <c:v>0.73748400000000003</c:v>
                </c:pt>
                <c:pt idx="1134">
                  <c:v>0.73548530000000001</c:v>
                </c:pt>
                <c:pt idx="1135">
                  <c:v>0.73348650000000004</c:v>
                </c:pt>
                <c:pt idx="1136">
                  <c:v>0.73148780000000002</c:v>
                </c:pt>
                <c:pt idx="1137">
                  <c:v>0.72948900000000005</c:v>
                </c:pt>
                <c:pt idx="1138">
                  <c:v>0.72749030000000003</c:v>
                </c:pt>
                <c:pt idx="1139">
                  <c:v>0.72549149999999996</c:v>
                </c:pt>
                <c:pt idx="1140">
                  <c:v>0.72349280000000005</c:v>
                </c:pt>
                <c:pt idx="1141">
                  <c:v>0.72149399999999997</c:v>
                </c:pt>
                <c:pt idx="1142">
                  <c:v>0.71949529999999995</c:v>
                </c:pt>
                <c:pt idx="1143">
                  <c:v>0.71749649999999998</c:v>
                </c:pt>
                <c:pt idx="1144">
                  <c:v>0.71549779999999996</c:v>
                </c:pt>
                <c:pt idx="1145">
                  <c:v>0.71349899999999999</c:v>
                </c:pt>
                <c:pt idx="1146">
                  <c:v>0.71150029999999997</c:v>
                </c:pt>
                <c:pt idx="1147">
                  <c:v>0.70950150000000001</c:v>
                </c:pt>
                <c:pt idx="1148">
                  <c:v>0.70750279999999999</c:v>
                </c:pt>
                <c:pt idx="1149">
                  <c:v>0.70550400000000002</c:v>
                </c:pt>
                <c:pt idx="1150">
                  <c:v>0.7035053</c:v>
                </c:pt>
                <c:pt idx="1151">
                  <c:v>0.70150650000000003</c:v>
                </c:pt>
                <c:pt idx="1152">
                  <c:v>0.69950769999999995</c:v>
                </c:pt>
                <c:pt idx="1153">
                  <c:v>0.69750900000000005</c:v>
                </c:pt>
                <c:pt idx="1154">
                  <c:v>0.69551019999999997</c:v>
                </c:pt>
                <c:pt idx="1155">
                  <c:v>0.69351149999999995</c:v>
                </c:pt>
                <c:pt idx="1156">
                  <c:v>0.69151269999999998</c:v>
                </c:pt>
                <c:pt idx="1157">
                  <c:v>0.68951399999999996</c:v>
                </c:pt>
                <c:pt idx="1158">
                  <c:v>0.68751519999999999</c:v>
                </c:pt>
                <c:pt idx="1159">
                  <c:v>0.68551649999999997</c:v>
                </c:pt>
                <c:pt idx="1160">
                  <c:v>0.68351770000000001</c:v>
                </c:pt>
                <c:pt idx="1161">
                  <c:v>0.68151899999999999</c:v>
                </c:pt>
                <c:pt idx="1162">
                  <c:v>0.67952020000000002</c:v>
                </c:pt>
                <c:pt idx="1163">
                  <c:v>0.67752140000000005</c:v>
                </c:pt>
                <c:pt idx="1164">
                  <c:v>0.67552270000000003</c:v>
                </c:pt>
                <c:pt idx="1165">
                  <c:v>0.67352389999999995</c:v>
                </c:pt>
                <c:pt idx="1166">
                  <c:v>0.67152520000000004</c:v>
                </c:pt>
                <c:pt idx="1167">
                  <c:v>0.66952639999999997</c:v>
                </c:pt>
                <c:pt idx="1168">
                  <c:v>0.66752769999999995</c:v>
                </c:pt>
                <c:pt idx="1169">
                  <c:v>0.66552889999999998</c:v>
                </c:pt>
                <c:pt idx="1170">
                  <c:v>0.66353019999999996</c:v>
                </c:pt>
                <c:pt idx="1171">
                  <c:v>0.66153139999999999</c:v>
                </c:pt>
                <c:pt idx="1172">
                  <c:v>0.65953269999999997</c:v>
                </c:pt>
                <c:pt idx="1173">
                  <c:v>0.6575339</c:v>
                </c:pt>
                <c:pt idx="1174">
                  <c:v>0.65553519999999998</c:v>
                </c:pt>
                <c:pt idx="1175">
                  <c:v>0.65353640000000002</c:v>
                </c:pt>
                <c:pt idx="1176">
                  <c:v>0.65153760000000005</c:v>
                </c:pt>
                <c:pt idx="1177">
                  <c:v>0.64953890000000003</c:v>
                </c:pt>
                <c:pt idx="1178">
                  <c:v>0.64754009999999995</c:v>
                </c:pt>
                <c:pt idx="1179">
                  <c:v>0.64554140000000004</c:v>
                </c:pt>
                <c:pt idx="1180">
                  <c:v>0.64354259999999996</c:v>
                </c:pt>
                <c:pt idx="1181">
                  <c:v>0.64154389999999994</c:v>
                </c:pt>
                <c:pt idx="1182">
                  <c:v>0.63954509999999998</c:v>
                </c:pt>
                <c:pt idx="1183">
                  <c:v>0.63754639999999996</c:v>
                </c:pt>
                <c:pt idx="1184">
                  <c:v>0.63554759999999999</c:v>
                </c:pt>
                <c:pt idx="1185">
                  <c:v>0.63354889999999997</c:v>
                </c:pt>
                <c:pt idx="1186">
                  <c:v>0.6315501</c:v>
                </c:pt>
                <c:pt idx="1187">
                  <c:v>0.62955130000000004</c:v>
                </c:pt>
                <c:pt idx="1188">
                  <c:v>0.62755260000000002</c:v>
                </c:pt>
                <c:pt idx="1189">
                  <c:v>0.62555380000000005</c:v>
                </c:pt>
                <c:pt idx="1190">
                  <c:v>0.62355510000000003</c:v>
                </c:pt>
                <c:pt idx="1191">
                  <c:v>0.62155629999999995</c:v>
                </c:pt>
                <c:pt idx="1192">
                  <c:v>0.61955760000000004</c:v>
                </c:pt>
                <c:pt idx="1193">
                  <c:v>0.61755879999999996</c:v>
                </c:pt>
                <c:pt idx="1194">
                  <c:v>0.61556010000000005</c:v>
                </c:pt>
                <c:pt idx="1195">
                  <c:v>0.61356129999999998</c:v>
                </c:pt>
                <c:pt idx="1196">
                  <c:v>0.61156259999999996</c:v>
                </c:pt>
                <c:pt idx="1197">
                  <c:v>0.60956379999999999</c:v>
                </c:pt>
                <c:pt idx="1198">
                  <c:v>0.60756509999999997</c:v>
                </c:pt>
                <c:pt idx="1199">
                  <c:v>0.6055663</c:v>
                </c:pt>
                <c:pt idx="1200">
                  <c:v>0.60356759999999998</c:v>
                </c:pt>
                <c:pt idx="1201">
                  <c:v>0.60156880000000001</c:v>
                </c:pt>
                <c:pt idx="1202">
                  <c:v>0.59957009999999999</c:v>
                </c:pt>
                <c:pt idx="1203">
                  <c:v>0.59757130000000003</c:v>
                </c:pt>
                <c:pt idx="1204">
                  <c:v>0.59557260000000001</c:v>
                </c:pt>
                <c:pt idx="1205">
                  <c:v>0.59357380000000004</c:v>
                </c:pt>
                <c:pt idx="1206">
                  <c:v>0.59157510000000002</c:v>
                </c:pt>
                <c:pt idx="1207">
                  <c:v>0.58957630000000005</c:v>
                </c:pt>
                <c:pt idx="1208">
                  <c:v>0.58757760000000003</c:v>
                </c:pt>
                <c:pt idx="1209">
                  <c:v>0.58557879999999995</c:v>
                </c:pt>
                <c:pt idx="1210">
                  <c:v>0.58358010000000005</c:v>
                </c:pt>
                <c:pt idx="1211">
                  <c:v>0.58158129999999997</c:v>
                </c:pt>
                <c:pt idx="1212">
                  <c:v>0.57958259999999995</c:v>
                </c:pt>
                <c:pt idx="1213">
                  <c:v>0.57758379999999998</c:v>
                </c:pt>
                <c:pt idx="1214">
                  <c:v>0.57558509999999996</c:v>
                </c:pt>
                <c:pt idx="1215">
                  <c:v>0.57358629999999999</c:v>
                </c:pt>
                <c:pt idx="1216">
                  <c:v>0.57158759999999997</c:v>
                </c:pt>
                <c:pt idx="1217">
                  <c:v>0.56958880000000001</c:v>
                </c:pt>
                <c:pt idx="1218">
                  <c:v>0.56759009999999999</c:v>
                </c:pt>
                <c:pt idx="1219">
                  <c:v>0.56559130000000002</c:v>
                </c:pt>
                <c:pt idx="1220">
                  <c:v>0.5635926</c:v>
                </c:pt>
                <c:pt idx="1221">
                  <c:v>0.56159380000000003</c:v>
                </c:pt>
                <c:pt idx="1222">
                  <c:v>0.55959510000000001</c:v>
                </c:pt>
                <c:pt idx="1223">
                  <c:v>0.55759630000000004</c:v>
                </c:pt>
                <c:pt idx="1224">
                  <c:v>0.55559760000000002</c:v>
                </c:pt>
                <c:pt idx="1225">
                  <c:v>0.55359879999999995</c:v>
                </c:pt>
                <c:pt idx="1226">
                  <c:v>0.55160010000000004</c:v>
                </c:pt>
                <c:pt idx="1227">
                  <c:v>0.54960129999999996</c:v>
                </c:pt>
                <c:pt idx="1228">
                  <c:v>0.54760249999999999</c:v>
                </c:pt>
                <c:pt idx="1229">
                  <c:v>0.54560379999999997</c:v>
                </c:pt>
                <c:pt idx="1230">
                  <c:v>0.543605</c:v>
                </c:pt>
                <c:pt idx="1231">
                  <c:v>0.54160629999999998</c:v>
                </c:pt>
                <c:pt idx="1232">
                  <c:v>0.53960750000000002</c:v>
                </c:pt>
                <c:pt idx="1233">
                  <c:v>0.5376088</c:v>
                </c:pt>
                <c:pt idx="1234">
                  <c:v>0.53561000000000003</c:v>
                </c:pt>
                <c:pt idx="1235">
                  <c:v>0.53361130000000001</c:v>
                </c:pt>
                <c:pt idx="1236">
                  <c:v>0.53161250000000004</c:v>
                </c:pt>
                <c:pt idx="1237">
                  <c:v>0.52961380000000002</c:v>
                </c:pt>
                <c:pt idx="1238">
                  <c:v>0.52761499999999995</c:v>
                </c:pt>
                <c:pt idx="1239">
                  <c:v>0.52561630000000004</c:v>
                </c:pt>
                <c:pt idx="1240">
                  <c:v>0.52361749999999996</c:v>
                </c:pt>
                <c:pt idx="1241">
                  <c:v>0.52161880000000005</c:v>
                </c:pt>
                <c:pt idx="1242">
                  <c:v>0.51961999999999997</c:v>
                </c:pt>
                <c:pt idx="1243">
                  <c:v>0.51762129999999995</c:v>
                </c:pt>
                <c:pt idx="1244">
                  <c:v>0.51562249999999998</c:v>
                </c:pt>
                <c:pt idx="1245">
                  <c:v>0.51362379999999996</c:v>
                </c:pt>
                <c:pt idx="1246">
                  <c:v>0.511625</c:v>
                </c:pt>
                <c:pt idx="1247">
                  <c:v>0.50962629999999998</c:v>
                </c:pt>
                <c:pt idx="1248">
                  <c:v>0.50762750000000001</c:v>
                </c:pt>
                <c:pt idx="1249">
                  <c:v>0.50562879999999999</c:v>
                </c:pt>
                <c:pt idx="1250">
                  <c:v>0.50363000000000002</c:v>
                </c:pt>
                <c:pt idx="1251">
                  <c:v>0.5016313</c:v>
                </c:pt>
                <c:pt idx="1252">
                  <c:v>0.49963249999999998</c:v>
                </c:pt>
                <c:pt idx="1253">
                  <c:v>0.49763380000000002</c:v>
                </c:pt>
                <c:pt idx="1254">
                  <c:v>0.49563499999999999</c:v>
                </c:pt>
                <c:pt idx="1255">
                  <c:v>0.49363620000000002</c:v>
                </c:pt>
                <c:pt idx="1256">
                  <c:v>0.49163750000000001</c:v>
                </c:pt>
                <c:pt idx="1257">
                  <c:v>0.48963869999999998</c:v>
                </c:pt>
                <c:pt idx="1258">
                  <c:v>0.48764000000000002</c:v>
                </c:pt>
                <c:pt idx="1259">
                  <c:v>0.4856412</c:v>
                </c:pt>
                <c:pt idx="1260">
                  <c:v>0.48364249999999998</c:v>
                </c:pt>
                <c:pt idx="1261">
                  <c:v>0.48164370000000001</c:v>
                </c:pt>
                <c:pt idx="1262">
                  <c:v>0.47964499999999999</c:v>
                </c:pt>
                <c:pt idx="1263">
                  <c:v>0.47764620000000002</c:v>
                </c:pt>
                <c:pt idx="1264">
                  <c:v>0.4756475</c:v>
                </c:pt>
                <c:pt idx="1265">
                  <c:v>0.47364869999999998</c:v>
                </c:pt>
                <c:pt idx="1266">
                  <c:v>0.47165000000000001</c:v>
                </c:pt>
                <c:pt idx="1267">
                  <c:v>0.46965119999999999</c:v>
                </c:pt>
                <c:pt idx="1268">
                  <c:v>0.46765240000000002</c:v>
                </c:pt>
                <c:pt idx="1269">
                  <c:v>0.4656537</c:v>
                </c:pt>
                <c:pt idx="1270">
                  <c:v>0.46365489999999998</c:v>
                </c:pt>
                <c:pt idx="1271">
                  <c:v>0.46165620000000002</c:v>
                </c:pt>
                <c:pt idx="1272">
                  <c:v>0.45965739999999999</c:v>
                </c:pt>
                <c:pt idx="1273">
                  <c:v>0.45765869999999997</c:v>
                </c:pt>
                <c:pt idx="1274">
                  <c:v>0.45565990000000001</c:v>
                </c:pt>
                <c:pt idx="1275">
                  <c:v>0.45366119999999999</c:v>
                </c:pt>
                <c:pt idx="1276">
                  <c:v>0.45166240000000002</c:v>
                </c:pt>
                <c:pt idx="1277">
                  <c:v>0.4496637</c:v>
                </c:pt>
                <c:pt idx="1278">
                  <c:v>0.44766489999999998</c:v>
                </c:pt>
                <c:pt idx="1279">
                  <c:v>0.44566610000000001</c:v>
                </c:pt>
                <c:pt idx="1280">
                  <c:v>0.44366739999999999</c:v>
                </c:pt>
                <c:pt idx="1281">
                  <c:v>0.44166860000000002</c:v>
                </c:pt>
                <c:pt idx="1282">
                  <c:v>0.4396699</c:v>
                </c:pt>
                <c:pt idx="1283">
                  <c:v>0.43767109999999998</c:v>
                </c:pt>
                <c:pt idx="1284">
                  <c:v>0.43567240000000002</c:v>
                </c:pt>
                <c:pt idx="1285">
                  <c:v>0.43367359999999999</c:v>
                </c:pt>
                <c:pt idx="1286">
                  <c:v>0.43167489999999997</c:v>
                </c:pt>
                <c:pt idx="1287">
                  <c:v>0.42967610000000001</c:v>
                </c:pt>
                <c:pt idx="1288">
                  <c:v>0.42767739999999999</c:v>
                </c:pt>
                <c:pt idx="1289">
                  <c:v>0.42567860000000002</c:v>
                </c:pt>
                <c:pt idx="1290">
                  <c:v>0.4236799</c:v>
                </c:pt>
                <c:pt idx="1291">
                  <c:v>0.42168109999999998</c:v>
                </c:pt>
                <c:pt idx="1292">
                  <c:v>0.41968230000000001</c:v>
                </c:pt>
                <c:pt idx="1293">
                  <c:v>0.41768359999999999</c:v>
                </c:pt>
                <c:pt idx="1294">
                  <c:v>0.41568480000000002</c:v>
                </c:pt>
                <c:pt idx="1295">
                  <c:v>0.4136861</c:v>
                </c:pt>
                <c:pt idx="1296">
                  <c:v>0.41168729999999998</c:v>
                </c:pt>
                <c:pt idx="1297">
                  <c:v>0.40968860000000001</c:v>
                </c:pt>
                <c:pt idx="1298">
                  <c:v>0.40768979999999999</c:v>
                </c:pt>
                <c:pt idx="1299">
                  <c:v>0.40569110000000003</c:v>
                </c:pt>
                <c:pt idx="1300">
                  <c:v>0.4036923</c:v>
                </c:pt>
                <c:pt idx="1301">
                  <c:v>0.40169359999999998</c:v>
                </c:pt>
                <c:pt idx="1302">
                  <c:v>0.39969480000000002</c:v>
                </c:pt>
                <c:pt idx="1303">
                  <c:v>0.3976961</c:v>
                </c:pt>
                <c:pt idx="1304">
                  <c:v>0.39569729999999997</c:v>
                </c:pt>
                <c:pt idx="1305">
                  <c:v>0.39369860000000001</c:v>
                </c:pt>
                <c:pt idx="1306">
                  <c:v>0.39169979999999999</c:v>
                </c:pt>
                <c:pt idx="1307">
                  <c:v>0.38970110000000002</c:v>
                </c:pt>
                <c:pt idx="1308">
                  <c:v>0.3877023</c:v>
                </c:pt>
                <c:pt idx="1309">
                  <c:v>0.38570359999999998</c:v>
                </c:pt>
                <c:pt idx="1310">
                  <c:v>0.38370480000000001</c:v>
                </c:pt>
                <c:pt idx="1311">
                  <c:v>0.38170609999999999</c:v>
                </c:pt>
                <c:pt idx="1312">
                  <c:v>0.37970730000000003</c:v>
                </c:pt>
                <c:pt idx="1313">
                  <c:v>0.37770860000000001</c:v>
                </c:pt>
                <c:pt idx="1314">
                  <c:v>0.37570979999999998</c:v>
                </c:pt>
                <c:pt idx="1315">
                  <c:v>0.37371110000000002</c:v>
                </c:pt>
                <c:pt idx="1316">
                  <c:v>0.3717123</c:v>
                </c:pt>
                <c:pt idx="1317">
                  <c:v>0.36971359999999998</c:v>
                </c:pt>
                <c:pt idx="1318">
                  <c:v>0.36771480000000001</c:v>
                </c:pt>
                <c:pt idx="1319">
                  <c:v>0.36571609999999999</c:v>
                </c:pt>
                <c:pt idx="1320">
                  <c:v>0.36371730000000002</c:v>
                </c:pt>
                <c:pt idx="1321">
                  <c:v>0.3617186</c:v>
                </c:pt>
                <c:pt idx="1322">
                  <c:v>0.35971979999999998</c:v>
                </c:pt>
                <c:pt idx="1323">
                  <c:v>0.35772110000000001</c:v>
                </c:pt>
                <c:pt idx="1324">
                  <c:v>0.35572229999999999</c:v>
                </c:pt>
                <c:pt idx="1325">
                  <c:v>0.35372360000000003</c:v>
                </c:pt>
                <c:pt idx="1326">
                  <c:v>0.3517248</c:v>
                </c:pt>
                <c:pt idx="1327">
                  <c:v>0.34972609999999998</c:v>
                </c:pt>
                <c:pt idx="1328">
                  <c:v>0.34772730000000002</c:v>
                </c:pt>
                <c:pt idx="1329">
                  <c:v>0.3457286</c:v>
                </c:pt>
                <c:pt idx="1330">
                  <c:v>0.34372979999999997</c:v>
                </c:pt>
                <c:pt idx="1331">
                  <c:v>0.34173110000000001</c:v>
                </c:pt>
                <c:pt idx="1332">
                  <c:v>0.33973229999999999</c:v>
                </c:pt>
                <c:pt idx="1333">
                  <c:v>0.33773360000000002</c:v>
                </c:pt>
                <c:pt idx="1334">
                  <c:v>0.3357348</c:v>
                </c:pt>
                <c:pt idx="1335">
                  <c:v>0.33373609999999998</c:v>
                </c:pt>
                <c:pt idx="1336">
                  <c:v>0.33173730000000001</c:v>
                </c:pt>
                <c:pt idx="1337">
                  <c:v>0.32973859999999999</c:v>
                </c:pt>
                <c:pt idx="1338">
                  <c:v>0.32773980000000003</c:v>
                </c:pt>
                <c:pt idx="1339">
                  <c:v>0.32574110000000001</c:v>
                </c:pt>
                <c:pt idx="1340">
                  <c:v>0.32374229999999998</c:v>
                </c:pt>
                <c:pt idx="1341">
                  <c:v>0.32174360000000002</c:v>
                </c:pt>
                <c:pt idx="1342">
                  <c:v>0.3197448</c:v>
                </c:pt>
                <c:pt idx="1343">
                  <c:v>0.31774609999999998</c:v>
                </c:pt>
                <c:pt idx="1344">
                  <c:v>0.31574730000000001</c:v>
                </c:pt>
                <c:pt idx="1345">
                  <c:v>0.31374859999999999</c:v>
                </c:pt>
                <c:pt idx="1346">
                  <c:v>0.31174980000000002</c:v>
                </c:pt>
                <c:pt idx="1347">
                  <c:v>0.3097511</c:v>
                </c:pt>
                <c:pt idx="1348">
                  <c:v>0.30775229999999998</c:v>
                </c:pt>
                <c:pt idx="1349">
                  <c:v>0.30575350000000001</c:v>
                </c:pt>
                <c:pt idx="1350">
                  <c:v>0.30375479999999999</c:v>
                </c:pt>
                <c:pt idx="1351">
                  <c:v>0.30175600000000002</c:v>
                </c:pt>
                <c:pt idx="1352">
                  <c:v>0.2997573</c:v>
                </c:pt>
                <c:pt idx="1353">
                  <c:v>0.29775849999999998</c:v>
                </c:pt>
                <c:pt idx="1354">
                  <c:v>0.29575980000000002</c:v>
                </c:pt>
                <c:pt idx="1355">
                  <c:v>0.29376099999999999</c:v>
                </c:pt>
                <c:pt idx="1356">
                  <c:v>0.29176229999999997</c:v>
                </c:pt>
                <c:pt idx="1357">
                  <c:v>0.28976350000000001</c:v>
                </c:pt>
                <c:pt idx="1358">
                  <c:v>0.28776479999999999</c:v>
                </c:pt>
                <c:pt idx="1359">
                  <c:v>0.28576600000000002</c:v>
                </c:pt>
                <c:pt idx="1360">
                  <c:v>0.2837672</c:v>
                </c:pt>
                <c:pt idx="1361">
                  <c:v>0.28176849999999998</c:v>
                </c:pt>
                <c:pt idx="1362">
                  <c:v>0.27976970000000001</c:v>
                </c:pt>
                <c:pt idx="1363">
                  <c:v>0.27777099999999999</c:v>
                </c:pt>
                <c:pt idx="1364">
                  <c:v>0.27577220000000002</c:v>
                </c:pt>
                <c:pt idx="1365">
                  <c:v>0.2737735</c:v>
                </c:pt>
                <c:pt idx="1366">
                  <c:v>0.27177469999999998</c:v>
                </c:pt>
                <c:pt idx="1367">
                  <c:v>0.26977600000000002</c:v>
                </c:pt>
                <c:pt idx="1368">
                  <c:v>0.26777719999999999</c:v>
                </c:pt>
                <c:pt idx="1369">
                  <c:v>0.26577849999999997</c:v>
                </c:pt>
                <c:pt idx="1370">
                  <c:v>0.26377970000000001</c:v>
                </c:pt>
                <c:pt idx="1371">
                  <c:v>0.26178099999999999</c:v>
                </c:pt>
                <c:pt idx="1372">
                  <c:v>0.25978220000000002</c:v>
                </c:pt>
                <c:pt idx="1373">
                  <c:v>0.2577834</c:v>
                </c:pt>
                <c:pt idx="1374">
                  <c:v>0.25578469999999998</c:v>
                </c:pt>
                <c:pt idx="1375">
                  <c:v>0.25378590000000001</c:v>
                </c:pt>
                <c:pt idx="1376">
                  <c:v>0.25178719999999999</c:v>
                </c:pt>
                <c:pt idx="1377">
                  <c:v>0.24978839999999999</c:v>
                </c:pt>
                <c:pt idx="1378">
                  <c:v>0.2477897</c:v>
                </c:pt>
                <c:pt idx="1379">
                  <c:v>0.24579090000000001</c:v>
                </c:pt>
                <c:pt idx="1380">
                  <c:v>0.24379219999999999</c:v>
                </c:pt>
                <c:pt idx="1381">
                  <c:v>0.24179339999999999</c:v>
                </c:pt>
                <c:pt idx="1382">
                  <c:v>0.2397947</c:v>
                </c:pt>
                <c:pt idx="1383">
                  <c:v>0.2377959</c:v>
                </c:pt>
                <c:pt idx="1384">
                  <c:v>0.23579710000000001</c:v>
                </c:pt>
                <c:pt idx="1385">
                  <c:v>0.23379839999999999</c:v>
                </c:pt>
                <c:pt idx="1386">
                  <c:v>0.23179959999999999</c:v>
                </c:pt>
                <c:pt idx="1387">
                  <c:v>0.2298009</c:v>
                </c:pt>
                <c:pt idx="1388">
                  <c:v>0.22780210000000001</c:v>
                </c:pt>
                <c:pt idx="1389">
                  <c:v>0.22580339999999999</c:v>
                </c:pt>
                <c:pt idx="1390">
                  <c:v>0.22380459999999999</c:v>
                </c:pt>
                <c:pt idx="1391">
                  <c:v>0.2218059</c:v>
                </c:pt>
                <c:pt idx="1392">
                  <c:v>0.21980710000000001</c:v>
                </c:pt>
                <c:pt idx="1393">
                  <c:v>0.21780840000000001</c:v>
                </c:pt>
                <c:pt idx="1394">
                  <c:v>0.21580959999999999</c:v>
                </c:pt>
                <c:pt idx="1395">
                  <c:v>0.2138109</c:v>
                </c:pt>
                <c:pt idx="1396">
                  <c:v>0.2118121</c:v>
                </c:pt>
                <c:pt idx="1397">
                  <c:v>0.20981340000000001</c:v>
                </c:pt>
                <c:pt idx="1398">
                  <c:v>0.20781459999999999</c:v>
                </c:pt>
                <c:pt idx="1399">
                  <c:v>0.2058159</c:v>
                </c:pt>
                <c:pt idx="1400">
                  <c:v>0.2038171</c:v>
                </c:pt>
                <c:pt idx="1401">
                  <c:v>0.20181830000000001</c:v>
                </c:pt>
                <c:pt idx="1402">
                  <c:v>0.19981959999999999</c:v>
                </c:pt>
                <c:pt idx="1403">
                  <c:v>0.19782079999999999</c:v>
                </c:pt>
                <c:pt idx="1404">
                  <c:v>0.1958221</c:v>
                </c:pt>
                <c:pt idx="1405">
                  <c:v>0.1938233</c:v>
                </c:pt>
                <c:pt idx="1406">
                  <c:v>0.19182460000000001</c:v>
                </c:pt>
                <c:pt idx="1407">
                  <c:v>0.18982579999999999</c:v>
                </c:pt>
                <c:pt idx="1408">
                  <c:v>0.1878271</c:v>
                </c:pt>
                <c:pt idx="1409">
                  <c:v>0.1858283</c:v>
                </c:pt>
                <c:pt idx="1410">
                  <c:v>0.18382960000000001</c:v>
                </c:pt>
                <c:pt idx="1411">
                  <c:v>0.18183079999999999</c:v>
                </c:pt>
                <c:pt idx="1412">
                  <c:v>0.17983209999999999</c:v>
                </c:pt>
                <c:pt idx="1413">
                  <c:v>0.1778333</c:v>
                </c:pt>
                <c:pt idx="1414">
                  <c:v>0.17583460000000001</c:v>
                </c:pt>
                <c:pt idx="1415">
                  <c:v>0.17383580000000001</c:v>
                </c:pt>
                <c:pt idx="1416">
                  <c:v>0.17183709999999999</c:v>
                </c:pt>
                <c:pt idx="1417">
                  <c:v>0.1698383</c:v>
                </c:pt>
                <c:pt idx="1418">
                  <c:v>0.16783960000000001</c:v>
                </c:pt>
                <c:pt idx="1419">
                  <c:v>0.16584080000000001</c:v>
                </c:pt>
                <c:pt idx="1420">
                  <c:v>0.16384209999999999</c:v>
                </c:pt>
                <c:pt idx="1421">
                  <c:v>0.1618433</c:v>
                </c:pt>
                <c:pt idx="1422">
                  <c:v>0.1598446</c:v>
                </c:pt>
                <c:pt idx="1423">
                  <c:v>0.15784580000000001</c:v>
                </c:pt>
                <c:pt idx="1424">
                  <c:v>0.15584709999999999</c:v>
                </c:pt>
                <c:pt idx="1425">
                  <c:v>0.15384829999999999</c:v>
                </c:pt>
                <c:pt idx="1426">
                  <c:v>0.1518496</c:v>
                </c:pt>
                <c:pt idx="1427">
                  <c:v>0.14985080000000001</c:v>
                </c:pt>
                <c:pt idx="1428">
                  <c:v>0.14785209999999999</c:v>
                </c:pt>
                <c:pt idx="1429">
                  <c:v>0.14585329999999999</c:v>
                </c:pt>
                <c:pt idx="1430">
                  <c:v>0.1438546</c:v>
                </c:pt>
                <c:pt idx="1431">
                  <c:v>0.1418558</c:v>
                </c:pt>
                <c:pt idx="1432">
                  <c:v>0.13985710000000001</c:v>
                </c:pt>
                <c:pt idx="1433">
                  <c:v>0.13785829999999999</c:v>
                </c:pt>
                <c:pt idx="1434">
                  <c:v>0.1358596</c:v>
                </c:pt>
                <c:pt idx="1435">
                  <c:v>0.1338608</c:v>
                </c:pt>
                <c:pt idx="1436">
                  <c:v>0.13186210000000001</c:v>
                </c:pt>
                <c:pt idx="1437">
                  <c:v>0.12986329999999999</c:v>
                </c:pt>
                <c:pt idx="1438">
                  <c:v>0.12786459999999999</c:v>
                </c:pt>
                <c:pt idx="1439">
                  <c:v>0.1258658</c:v>
                </c:pt>
                <c:pt idx="1440">
                  <c:v>0.12386709999999999</c:v>
                </c:pt>
                <c:pt idx="1441">
                  <c:v>0.1218683</c:v>
                </c:pt>
                <c:pt idx="1442">
                  <c:v>0.11986960000000001</c:v>
                </c:pt>
                <c:pt idx="1443">
                  <c:v>0.1178708</c:v>
                </c:pt>
                <c:pt idx="1444">
                  <c:v>0.11587210000000001</c:v>
                </c:pt>
                <c:pt idx="1445">
                  <c:v>0.1138733</c:v>
                </c:pt>
                <c:pt idx="1446">
                  <c:v>0.1118746</c:v>
                </c:pt>
                <c:pt idx="1447">
                  <c:v>0.1098758</c:v>
                </c:pt>
                <c:pt idx="1448">
                  <c:v>0.1078771</c:v>
                </c:pt>
                <c:pt idx="1449">
                  <c:v>0.10587829999999999</c:v>
                </c:pt>
                <c:pt idx="1450">
                  <c:v>0.1038796</c:v>
                </c:pt>
                <c:pt idx="1451">
                  <c:v>0.10188079999999999</c:v>
                </c:pt>
                <c:pt idx="1452">
                  <c:v>9.9882100000000001E-2</c:v>
                </c:pt>
                <c:pt idx="1453">
                  <c:v>9.7883300000000006E-2</c:v>
                </c:pt>
                <c:pt idx="1454">
                  <c:v>9.5884499999999998E-2</c:v>
                </c:pt>
                <c:pt idx="1455">
                  <c:v>9.3885800000000005E-2</c:v>
                </c:pt>
                <c:pt idx="1456">
                  <c:v>9.1886999999999996E-2</c:v>
                </c:pt>
                <c:pt idx="1457">
                  <c:v>8.9888300000000004E-2</c:v>
                </c:pt>
                <c:pt idx="1458">
                  <c:v>8.7889499999999995E-2</c:v>
                </c:pt>
                <c:pt idx="1459">
                  <c:v>8.5890800000000003E-2</c:v>
                </c:pt>
                <c:pt idx="1460">
                  <c:v>8.3891999999999994E-2</c:v>
                </c:pt>
                <c:pt idx="1461">
                  <c:v>8.1893300000000002E-2</c:v>
                </c:pt>
                <c:pt idx="1462">
                  <c:v>7.9894499999999993E-2</c:v>
                </c:pt>
                <c:pt idx="1463">
                  <c:v>7.7895800000000001E-2</c:v>
                </c:pt>
                <c:pt idx="1464">
                  <c:v>7.5897000000000006E-2</c:v>
                </c:pt>
                <c:pt idx="1465">
                  <c:v>7.3898199999999997E-2</c:v>
                </c:pt>
                <c:pt idx="1466">
                  <c:v>7.1899500000000005E-2</c:v>
                </c:pt>
                <c:pt idx="1467">
                  <c:v>6.9900699999999996E-2</c:v>
                </c:pt>
                <c:pt idx="1468">
                  <c:v>6.7902000000000004E-2</c:v>
                </c:pt>
                <c:pt idx="1469">
                  <c:v>6.5903199999999995E-2</c:v>
                </c:pt>
                <c:pt idx="1470">
                  <c:v>6.3904500000000003E-2</c:v>
                </c:pt>
                <c:pt idx="1471">
                  <c:v>6.1905700000000001E-2</c:v>
                </c:pt>
                <c:pt idx="1472">
                  <c:v>5.9907000000000002E-2</c:v>
                </c:pt>
                <c:pt idx="1473">
                  <c:v>5.79082E-2</c:v>
                </c:pt>
                <c:pt idx="1474">
                  <c:v>5.5909500000000001E-2</c:v>
                </c:pt>
                <c:pt idx="1475">
                  <c:v>5.3910699999999999E-2</c:v>
                </c:pt>
                <c:pt idx="1476">
                  <c:v>5.1912E-2</c:v>
                </c:pt>
                <c:pt idx="1477">
                  <c:v>4.9913199999999998E-2</c:v>
                </c:pt>
                <c:pt idx="1478">
                  <c:v>4.7914400000000003E-2</c:v>
                </c:pt>
                <c:pt idx="1479">
                  <c:v>4.5915699999999997E-2</c:v>
                </c:pt>
                <c:pt idx="1480">
                  <c:v>4.3916900000000002E-2</c:v>
                </c:pt>
                <c:pt idx="1481">
                  <c:v>4.1918200000000003E-2</c:v>
                </c:pt>
                <c:pt idx="1482">
                  <c:v>3.9919400000000001E-2</c:v>
                </c:pt>
                <c:pt idx="1483">
                  <c:v>3.7920700000000002E-2</c:v>
                </c:pt>
                <c:pt idx="1484">
                  <c:v>3.59219E-2</c:v>
                </c:pt>
                <c:pt idx="1485">
                  <c:v>3.3923200000000001E-2</c:v>
                </c:pt>
                <c:pt idx="1486">
                  <c:v>3.1924399999999999E-2</c:v>
                </c:pt>
                <c:pt idx="1487">
                  <c:v>2.99257E-2</c:v>
                </c:pt>
                <c:pt idx="1488">
                  <c:v>2.7926900000000001E-2</c:v>
                </c:pt>
                <c:pt idx="1489">
                  <c:v>2.5928099999999999E-2</c:v>
                </c:pt>
                <c:pt idx="1490">
                  <c:v>2.39294E-2</c:v>
                </c:pt>
                <c:pt idx="1491">
                  <c:v>2.1930600000000001E-2</c:v>
                </c:pt>
                <c:pt idx="1492">
                  <c:v>1.9931899999999999E-2</c:v>
                </c:pt>
                <c:pt idx="1493">
                  <c:v>1.79331E-2</c:v>
                </c:pt>
                <c:pt idx="1494">
                  <c:v>1.5934400000000001E-2</c:v>
                </c:pt>
                <c:pt idx="1495">
                  <c:v>1.3935599999999999E-2</c:v>
                </c:pt>
                <c:pt idx="1496">
                  <c:v>1.1937E-2</c:v>
                </c:pt>
                <c:pt idx="1497">
                  <c:v>9.9384E-3</c:v>
                </c:pt>
                <c:pt idx="1498">
                  <c:v>7.9398000000000003E-3</c:v>
                </c:pt>
                <c:pt idx="1499">
                  <c:v>5.9411000000000004E-3</c:v>
                </c:pt>
                <c:pt idx="1500">
                  <c:v>3.9424999999999998E-3</c:v>
                </c:pt>
                <c:pt idx="1501">
                  <c:v>1.9438999999999999E-3</c:v>
                </c:pt>
                <c:pt idx="1502">
                  <c:v>-5.4767099999999999E-5</c:v>
                </c:pt>
                <c:pt idx="1503">
                  <c:v>-1.736412E-7</c:v>
                </c:pt>
                <c:pt idx="1504">
                  <c:v>1.5400829999999999E-7</c:v>
                </c:pt>
                <c:pt idx="1505">
                  <c:v>-6.048915E-7</c:v>
                </c:pt>
                <c:pt idx="1506">
                  <c:v>9.6808839999999995E-7</c:v>
                </c:pt>
                <c:pt idx="1507">
                  <c:v>9.647515000000001E-7</c:v>
                </c:pt>
                <c:pt idx="1508">
                  <c:v>-1.4279E-9</c:v>
                </c:pt>
                <c:pt idx="1509">
                  <c:v>-9.6760740000000001E-7</c:v>
                </c:pt>
                <c:pt idx="1510">
                  <c:v>-8.1953660000000005E-7</c:v>
                </c:pt>
                <c:pt idx="1511">
                  <c:v>-2.2273699999999999E-7</c:v>
                </c:pt>
                <c:pt idx="1512">
                  <c:v>3.7406250000000002E-7</c:v>
                </c:pt>
                <c:pt idx="1513">
                  <c:v>9.7086210000000005E-7</c:v>
                </c:pt>
                <c:pt idx="1514">
                  <c:v>1.5093999999999999E-6</c:v>
                </c:pt>
                <c:pt idx="1515">
                  <c:v>1.1393E-6</c:v>
                </c:pt>
                <c:pt idx="1516">
                  <c:v>7.6912100000000002E-7</c:v>
                </c:pt>
                <c:pt idx="1517">
                  <c:v>3.9898450000000001E-7</c:v>
                </c:pt>
                <c:pt idx="1518">
                  <c:v>2.8847899999999999E-8</c:v>
                </c:pt>
                <c:pt idx="1519">
                  <c:v>-3.4128860000000001E-7</c:v>
                </c:pt>
                <c:pt idx="1520">
                  <c:v>-7.1142520000000002E-7</c:v>
                </c:pt>
                <c:pt idx="1521">
                  <c:v>-1.0815999999999999E-6</c:v>
                </c:pt>
                <c:pt idx="1522">
                  <c:v>-1.0819E-6</c:v>
                </c:pt>
                <c:pt idx="1523">
                  <c:v>-8.5168360000000005E-7</c:v>
                </c:pt>
                <c:pt idx="1524">
                  <c:v>-6.2149140000000004E-7</c:v>
                </c:pt>
                <c:pt idx="1525">
                  <c:v>-3.9129909999999998E-7</c:v>
                </c:pt>
                <c:pt idx="1526">
                  <c:v>-1.611069E-7</c:v>
                </c:pt>
                <c:pt idx="1527">
                  <c:v>6.9085300000000003E-8</c:v>
                </c:pt>
                <c:pt idx="1528">
                  <c:v>2.992775E-7</c:v>
                </c:pt>
                <c:pt idx="1529">
                  <c:v>5.2946969999999996E-7</c:v>
                </c:pt>
                <c:pt idx="1530">
                  <c:v>7.5966189999999997E-7</c:v>
                </c:pt>
                <c:pt idx="1531">
                  <c:v>9.8985409999999998E-7</c:v>
                </c:pt>
                <c:pt idx="1532">
                  <c:v>1.22E-6</c:v>
                </c:pt>
                <c:pt idx="1533">
                  <c:v>1.4501999999999999E-6</c:v>
                </c:pt>
                <c:pt idx="1534">
                  <c:v>1.4168999999999999E-6</c:v>
                </c:pt>
                <c:pt idx="1535">
                  <c:v>1.2735E-6</c:v>
                </c:pt>
                <c:pt idx="1536">
                  <c:v>1.1301E-6</c:v>
                </c:pt>
                <c:pt idx="1537">
                  <c:v>9.8668159999999997E-7</c:v>
                </c:pt>
                <c:pt idx="1538">
                  <c:v>8.43264E-7</c:v>
                </c:pt>
                <c:pt idx="1539">
                  <c:v>6.9984629999999998E-7</c:v>
                </c:pt>
                <c:pt idx="1540">
                  <c:v>5.5642859999999996E-7</c:v>
                </c:pt>
                <c:pt idx="1541">
                  <c:v>4.130109E-7</c:v>
                </c:pt>
                <c:pt idx="1542">
                  <c:v>2.6959319999999998E-7</c:v>
                </c:pt>
                <c:pt idx="1543">
                  <c:v>1.2617549999999999E-7</c:v>
                </c:pt>
                <c:pt idx="1544">
                  <c:v>-1.7242200000000001E-8</c:v>
                </c:pt>
                <c:pt idx="1545">
                  <c:v>-1.6065989999999999E-7</c:v>
                </c:pt>
                <c:pt idx="1546">
                  <c:v>-3.0407749999999999E-7</c:v>
                </c:pt>
                <c:pt idx="1547">
                  <c:v>-4.4749520000000001E-7</c:v>
                </c:pt>
                <c:pt idx="1548">
                  <c:v>-5.9091290000000003E-7</c:v>
                </c:pt>
                <c:pt idx="1549">
                  <c:v>-7.3433060000000004E-7</c:v>
                </c:pt>
                <c:pt idx="1550">
                  <c:v>-8.7774829999999996E-7</c:v>
                </c:pt>
                <c:pt idx="1551">
                  <c:v>-1.0212000000000001E-6</c:v>
                </c:pt>
                <c:pt idx="1552">
                  <c:v>-1.1646E-6</c:v>
                </c:pt>
                <c:pt idx="1553">
                  <c:v>-1.1570999999999999E-6</c:v>
                </c:pt>
                <c:pt idx="1554">
                  <c:v>-1.0676E-6</c:v>
                </c:pt>
                <c:pt idx="1555">
                  <c:v>-9.7817049999999994E-7</c:v>
                </c:pt>
                <c:pt idx="1556">
                  <c:v>-8.8871260000000003E-7</c:v>
                </c:pt>
                <c:pt idx="1557">
                  <c:v>-7.9925470000000002E-7</c:v>
                </c:pt>
                <c:pt idx="1558">
                  <c:v>-7.097968E-7</c:v>
                </c:pt>
                <c:pt idx="1559">
                  <c:v>-6.2033889999999999E-7</c:v>
                </c:pt>
                <c:pt idx="1560">
                  <c:v>-5.3088099999999997E-7</c:v>
                </c:pt>
                <c:pt idx="1561">
                  <c:v>-4.4142310000000001E-7</c:v>
                </c:pt>
                <c:pt idx="1562">
                  <c:v>-3.519652E-7</c:v>
                </c:pt>
                <c:pt idx="1563">
                  <c:v>-2.6250729999999999E-7</c:v>
                </c:pt>
                <c:pt idx="1564">
                  <c:v>-1.730494E-7</c:v>
                </c:pt>
                <c:pt idx="1565">
                  <c:v>-8.3591499999999998E-8</c:v>
                </c:pt>
                <c:pt idx="1566">
                  <c:v>5.8662999999999999E-9</c:v>
                </c:pt>
                <c:pt idx="1567">
                  <c:v>9.5324199999999998E-8</c:v>
                </c:pt>
                <c:pt idx="1568">
                  <c:v>1.8478210000000001E-7</c:v>
                </c:pt>
                <c:pt idx="1569">
                  <c:v>2.7424E-7</c:v>
                </c:pt>
                <c:pt idx="1570">
                  <c:v>3.6369790000000001E-7</c:v>
                </c:pt>
                <c:pt idx="1571">
                  <c:v>4.5315579999999997E-7</c:v>
                </c:pt>
                <c:pt idx="1572">
                  <c:v>5.4261370000000004E-7</c:v>
                </c:pt>
                <c:pt idx="1573">
                  <c:v>6.3207159999999995E-7</c:v>
                </c:pt>
                <c:pt idx="1574">
                  <c:v>7.2152949999999996E-7</c:v>
                </c:pt>
                <c:pt idx="1575">
                  <c:v>8.1098739999999998E-7</c:v>
                </c:pt>
                <c:pt idx="1576">
                  <c:v>9.0044529999999999E-7</c:v>
                </c:pt>
                <c:pt idx="1577">
                  <c:v>9.8990310000000007E-7</c:v>
                </c:pt>
                <c:pt idx="1578">
                  <c:v>1.0794E-6</c:v>
                </c:pt>
                <c:pt idx="1579">
                  <c:v>1.1687999999999999E-6</c:v>
                </c:pt>
                <c:pt idx="1580">
                  <c:v>1.2583000000000001E-6</c:v>
                </c:pt>
                <c:pt idx="1581">
                  <c:v>1.3477E-6</c:v>
                </c:pt>
                <c:pt idx="1582">
                  <c:v>1.4372E-6</c:v>
                </c:pt>
                <c:pt idx="1583">
                  <c:v>1.5038999999999999E-6</c:v>
                </c:pt>
                <c:pt idx="1584">
                  <c:v>1.4481E-6</c:v>
                </c:pt>
                <c:pt idx="1585">
                  <c:v>1.3922E-6</c:v>
                </c:pt>
                <c:pt idx="1586">
                  <c:v>1.3364E-6</c:v>
                </c:pt>
                <c:pt idx="1587">
                  <c:v>1.2805000000000001E-6</c:v>
                </c:pt>
                <c:pt idx="1588">
                  <c:v>1.2246999999999999E-6</c:v>
                </c:pt>
                <c:pt idx="1589">
                  <c:v>1.1688999999999999E-6</c:v>
                </c:pt>
                <c:pt idx="1590">
                  <c:v>1.113E-6</c:v>
                </c:pt>
                <c:pt idx="1591">
                  <c:v>1.0572E-6</c:v>
                </c:pt>
                <c:pt idx="1592">
                  <c:v>1.0013000000000001E-6</c:v>
                </c:pt>
                <c:pt idx="1593">
                  <c:v>9.4549899999999996E-7</c:v>
                </c:pt>
                <c:pt idx="1594">
                  <c:v>8.8965779999999995E-7</c:v>
                </c:pt>
                <c:pt idx="1595">
                  <c:v>8.3381660000000004E-7</c:v>
                </c:pt>
                <c:pt idx="1596">
                  <c:v>7.7797529999999998E-7</c:v>
                </c:pt>
                <c:pt idx="1597">
                  <c:v>7.2213409999999997E-7</c:v>
                </c:pt>
                <c:pt idx="1598">
                  <c:v>6.6629280000000001E-7</c:v>
                </c:pt>
                <c:pt idx="1599">
                  <c:v>6.104516E-7</c:v>
                </c:pt>
                <c:pt idx="1600">
                  <c:v>5.5461039999999998E-7</c:v>
                </c:pt>
                <c:pt idx="1601">
                  <c:v>4.9876910000000003E-7</c:v>
                </c:pt>
                <c:pt idx="1602">
                  <c:v>4.4292790000000002E-7</c:v>
                </c:pt>
                <c:pt idx="1603">
                  <c:v>3.8708660000000001E-7</c:v>
                </c:pt>
                <c:pt idx="1604">
                  <c:v>3.3124539999999999E-7</c:v>
                </c:pt>
                <c:pt idx="1605">
                  <c:v>2.7540409999999999E-7</c:v>
                </c:pt>
                <c:pt idx="1606">
                  <c:v>2.195629E-7</c:v>
                </c:pt>
                <c:pt idx="1607">
                  <c:v>1.6372170000000001E-7</c:v>
                </c:pt>
                <c:pt idx="1608">
                  <c:v>1.0788040000000001E-7</c:v>
                </c:pt>
                <c:pt idx="1609">
                  <c:v>5.2039199999999998E-8</c:v>
                </c:pt>
                <c:pt idx="1610">
                  <c:v>-3.8021000000000003E-9</c:v>
                </c:pt>
                <c:pt idx="1611">
                  <c:v>-5.9643300000000003E-8</c:v>
                </c:pt>
                <c:pt idx="1612">
                  <c:v>-1.154845E-7</c:v>
                </c:pt>
                <c:pt idx="1613">
                  <c:v>-1.713258E-7</c:v>
                </c:pt>
                <c:pt idx="1614">
                  <c:v>-2.2716700000000001E-7</c:v>
                </c:pt>
                <c:pt idx="1615">
                  <c:v>-2.8300830000000002E-7</c:v>
                </c:pt>
                <c:pt idx="1616">
                  <c:v>-3.3884949999999998E-7</c:v>
                </c:pt>
                <c:pt idx="1617">
                  <c:v>-3.9469079999999999E-7</c:v>
                </c:pt>
                <c:pt idx="1618">
                  <c:v>-4.50532E-7</c:v>
                </c:pt>
                <c:pt idx="1619">
                  <c:v>-5.0637320000000001E-7</c:v>
                </c:pt>
                <c:pt idx="1620">
                  <c:v>-5.6221449999999997E-7</c:v>
                </c:pt>
                <c:pt idx="1621">
                  <c:v>-6.1805569999999998E-7</c:v>
                </c:pt>
                <c:pt idx="1622">
                  <c:v>-6.7389700000000004E-7</c:v>
                </c:pt>
                <c:pt idx="1623">
                  <c:v>-7.2973819999999995E-7</c:v>
                </c:pt>
                <c:pt idx="1624">
                  <c:v>-7.8557939999999997E-7</c:v>
                </c:pt>
                <c:pt idx="1625">
                  <c:v>-8.4142070000000002E-7</c:v>
                </c:pt>
                <c:pt idx="1626">
                  <c:v>-8.9726190000000004E-7</c:v>
                </c:pt>
                <c:pt idx="1627">
                  <c:v>-9.5310319999999999E-7</c:v>
                </c:pt>
                <c:pt idx="1628">
                  <c:v>-1.0089E-6</c:v>
                </c:pt>
                <c:pt idx="1629">
                  <c:v>-1.0648E-6</c:v>
                </c:pt>
                <c:pt idx="1630">
                  <c:v>-1.1205999999999999E-6</c:v>
                </c:pt>
                <c:pt idx="1631">
                  <c:v>-1.1765000000000001E-6</c:v>
                </c:pt>
                <c:pt idx="1632">
                  <c:v>-1.1914999999999999E-6</c:v>
                </c:pt>
                <c:pt idx="1633">
                  <c:v>-1.1371000000000001E-6</c:v>
                </c:pt>
                <c:pt idx="1634">
                  <c:v>-1.0826E-6</c:v>
                </c:pt>
                <c:pt idx="1635">
                  <c:v>-1.0282E-6</c:v>
                </c:pt>
                <c:pt idx="1636">
                  <c:v>-9.7377029999999994E-7</c:v>
                </c:pt>
                <c:pt idx="1637">
                  <c:v>-9.1933640000000004E-7</c:v>
                </c:pt>
                <c:pt idx="1638">
                  <c:v>-8.6490250000000004E-7</c:v>
                </c:pt>
                <c:pt idx="1639">
                  <c:v>-8.1046860000000003E-7</c:v>
                </c:pt>
                <c:pt idx="1640">
                  <c:v>-7.5603470000000003E-7</c:v>
                </c:pt>
                <c:pt idx="1641">
                  <c:v>-7.0160080000000003E-7</c:v>
                </c:pt>
                <c:pt idx="1642">
                  <c:v>-6.4716679999999998E-7</c:v>
                </c:pt>
                <c:pt idx="1643">
                  <c:v>-5.9273289999999997E-7</c:v>
                </c:pt>
                <c:pt idx="1644">
                  <c:v>-5.3829899999999997E-7</c:v>
                </c:pt>
                <c:pt idx="1645">
                  <c:v>-4.8386509999999996E-7</c:v>
                </c:pt>
                <c:pt idx="1646">
                  <c:v>-4.2943120000000001E-7</c:v>
                </c:pt>
                <c:pt idx="1647">
                  <c:v>-3.7499730000000001E-7</c:v>
                </c:pt>
                <c:pt idx="1648">
                  <c:v>-3.205634E-7</c:v>
                </c:pt>
                <c:pt idx="1649">
                  <c:v>-2.6612940000000001E-7</c:v>
                </c:pt>
                <c:pt idx="1650">
                  <c:v>-2.116955E-7</c:v>
                </c:pt>
                <c:pt idx="1651">
                  <c:v>-1.572616E-7</c:v>
                </c:pt>
                <c:pt idx="1652">
                  <c:v>-1.028277E-7</c:v>
                </c:pt>
                <c:pt idx="1653">
                  <c:v>-4.8393799999999999E-8</c:v>
                </c:pt>
                <c:pt idx="1654">
                  <c:v>6.0401000000000003E-9</c:v>
                </c:pt>
                <c:pt idx="1655">
                  <c:v>6.0474000000000003E-8</c:v>
                </c:pt>
                <c:pt idx="1656">
                  <c:v>1.14908E-7</c:v>
                </c:pt>
                <c:pt idx="1657">
                  <c:v>1.6934189999999999E-7</c:v>
                </c:pt>
                <c:pt idx="1658">
                  <c:v>2.2377579999999999E-7</c:v>
                </c:pt>
                <c:pt idx="1659">
                  <c:v>2.7820970000000002E-7</c:v>
                </c:pt>
                <c:pt idx="1660">
                  <c:v>3.3264359999999998E-7</c:v>
                </c:pt>
                <c:pt idx="1661">
                  <c:v>3.8707749999999998E-7</c:v>
                </c:pt>
                <c:pt idx="1662">
                  <c:v>4.4151149999999998E-7</c:v>
                </c:pt>
                <c:pt idx="1663">
                  <c:v>4.9594540000000003E-7</c:v>
                </c:pt>
                <c:pt idx="1664">
                  <c:v>5.5037930000000004E-7</c:v>
                </c:pt>
                <c:pt idx="1665">
                  <c:v>6.0481320000000004E-7</c:v>
                </c:pt>
                <c:pt idx="1666">
                  <c:v>6.5924710000000005E-7</c:v>
                </c:pt>
                <c:pt idx="1667">
                  <c:v>7.1368100000000005E-7</c:v>
                </c:pt>
                <c:pt idx="1668">
                  <c:v>7.6811489999999995E-7</c:v>
                </c:pt>
                <c:pt idx="1669">
                  <c:v>8.225489E-7</c:v>
                </c:pt>
                <c:pt idx="1670">
                  <c:v>8.769828E-7</c:v>
                </c:pt>
                <c:pt idx="1671">
                  <c:v>9.3141670000000001E-7</c:v>
                </c:pt>
                <c:pt idx="1672">
                  <c:v>9.858505999999999E-7</c:v>
                </c:pt>
                <c:pt idx="1673">
                  <c:v>1.0403E-6</c:v>
                </c:pt>
                <c:pt idx="1674">
                  <c:v>1.0947000000000001E-6</c:v>
                </c:pt>
                <c:pt idx="1675">
                  <c:v>1.1491999999999999E-6</c:v>
                </c:pt>
                <c:pt idx="1676">
                  <c:v>1.2036E-6</c:v>
                </c:pt>
                <c:pt idx="1677">
                  <c:v>1.2580000000000001E-6</c:v>
                </c:pt>
                <c:pt idx="1678">
                  <c:v>1.3124999999999999E-6</c:v>
                </c:pt>
                <c:pt idx="1679">
                  <c:v>1.3669E-6</c:v>
                </c:pt>
                <c:pt idx="1680">
                  <c:v>1.4213000000000001E-6</c:v>
                </c:pt>
                <c:pt idx="1681">
                  <c:v>1.4757999999999999E-6</c:v>
                </c:pt>
                <c:pt idx="1682">
                  <c:v>1.4898999999999999E-6</c:v>
                </c:pt>
                <c:pt idx="1683">
                  <c:v>1.4355000000000001E-6</c:v>
                </c:pt>
                <c:pt idx="1684">
                  <c:v>1.3812E-6</c:v>
                </c:pt>
                <c:pt idx="1685">
                  <c:v>1.3267999999999999E-6</c:v>
                </c:pt>
                <c:pt idx="1686">
                  <c:v>1.2724000000000001E-6</c:v>
                </c:pt>
                <c:pt idx="1687">
                  <c:v>1.218E-6</c:v>
                </c:pt>
                <c:pt idx="1688">
                  <c:v>1.1636E-6</c:v>
                </c:pt>
                <c:pt idx="1689">
                  <c:v>1.1091999999999999E-6</c:v>
                </c:pt>
                <c:pt idx="1690">
                  <c:v>1.0549000000000001E-6</c:v>
                </c:pt>
                <c:pt idx="1691">
                  <c:v>1.0005E-6</c:v>
                </c:pt>
                <c:pt idx="1692">
                  <c:v>9.4610239999999995E-7</c:v>
                </c:pt>
                <c:pt idx="1693">
                  <c:v>8.9172010000000004E-7</c:v>
                </c:pt>
                <c:pt idx="1694">
                  <c:v>8.3733769999999997E-7</c:v>
                </c:pt>
                <c:pt idx="1695">
                  <c:v>7.8295530000000001E-7</c:v>
                </c:pt>
                <c:pt idx="1696">
                  <c:v>7.2857289999999995E-7</c:v>
                </c:pt>
                <c:pt idx="1697">
                  <c:v>6.7419060000000004E-7</c:v>
                </c:pt>
                <c:pt idx="1698">
                  <c:v>6.1980819999999997E-7</c:v>
                </c:pt>
                <c:pt idx="1699">
                  <c:v>5.6542580000000001E-7</c:v>
                </c:pt>
                <c:pt idx="1700">
                  <c:v>5.1104339999999995E-7</c:v>
                </c:pt>
                <c:pt idx="1701">
                  <c:v>4.5666109999999998E-7</c:v>
                </c:pt>
                <c:pt idx="1702">
                  <c:v>4.0227870000000002E-7</c:v>
                </c:pt>
                <c:pt idx="1703">
                  <c:v>3.4789630000000001E-7</c:v>
                </c:pt>
                <c:pt idx="1704">
                  <c:v>2.9351399999999999E-7</c:v>
                </c:pt>
                <c:pt idx="1705">
                  <c:v>2.3913159999999998E-7</c:v>
                </c:pt>
                <c:pt idx="1706">
                  <c:v>1.8474919999999999E-7</c:v>
                </c:pt>
                <c:pt idx="1707">
                  <c:v>1.3036680000000001E-7</c:v>
                </c:pt>
                <c:pt idx="1708">
                  <c:v>7.5984500000000001E-8</c:v>
                </c:pt>
                <c:pt idx="1709">
                  <c:v>2.1602099999999999E-8</c:v>
                </c:pt>
                <c:pt idx="1710">
                  <c:v>-3.2780300000000003E-8</c:v>
                </c:pt>
                <c:pt idx="1711">
                  <c:v>-8.7162699999999995E-8</c:v>
                </c:pt>
                <c:pt idx="1712">
                  <c:v>-1.4154499999999999E-7</c:v>
                </c:pt>
                <c:pt idx="1713">
                  <c:v>-1.959274E-7</c:v>
                </c:pt>
                <c:pt idx="1714">
                  <c:v>-2.5030979999999999E-7</c:v>
                </c:pt>
                <c:pt idx="1715">
                  <c:v>-3.046922E-7</c:v>
                </c:pt>
                <c:pt idx="1716">
                  <c:v>-3.5907450000000002E-7</c:v>
                </c:pt>
                <c:pt idx="1717">
                  <c:v>-4.1345689999999998E-7</c:v>
                </c:pt>
                <c:pt idx="1718">
                  <c:v>-4.6783929999999999E-7</c:v>
                </c:pt>
                <c:pt idx="1719">
                  <c:v>-5.2222159999999995E-7</c:v>
                </c:pt>
                <c:pt idx="1720">
                  <c:v>-5.7660400000000002E-7</c:v>
                </c:pt>
                <c:pt idx="1721">
                  <c:v>-6.3098639999999998E-7</c:v>
                </c:pt>
                <c:pt idx="1722">
                  <c:v>-6.8536880000000004E-7</c:v>
                </c:pt>
                <c:pt idx="1723">
                  <c:v>-7.3975109999999996E-7</c:v>
                </c:pt>
                <c:pt idx="1724">
                  <c:v>-7.9413350000000002E-7</c:v>
                </c:pt>
                <c:pt idx="1725">
                  <c:v>-8.4851589999999998E-7</c:v>
                </c:pt>
                <c:pt idx="1726">
                  <c:v>-9.0289830000000005E-7</c:v>
                </c:pt>
                <c:pt idx="1727">
                  <c:v>-9.5728060000000007E-7</c:v>
                </c:pt>
                <c:pt idx="1728">
                  <c:v>-1.0117E-6</c:v>
                </c:pt>
                <c:pt idx="1729">
                  <c:v>-1.066E-6</c:v>
                </c:pt>
                <c:pt idx="1730">
                  <c:v>-1.1203999999999999E-6</c:v>
                </c:pt>
                <c:pt idx="1731">
                  <c:v>-1.1748E-6</c:v>
                </c:pt>
                <c:pt idx="1732">
                  <c:v>-1.189E-6</c:v>
                </c:pt>
                <c:pt idx="1733">
                  <c:v>-1.1345999999999999E-6</c:v>
                </c:pt>
                <c:pt idx="1734">
                  <c:v>-1.0803000000000001E-6</c:v>
                </c:pt>
                <c:pt idx="1735">
                  <c:v>-1.026E-6</c:v>
                </c:pt>
                <c:pt idx="1736">
                  <c:v>-9.7164429999999991E-7</c:v>
                </c:pt>
                <c:pt idx="1737">
                  <c:v>-9.1731359999999998E-7</c:v>
                </c:pt>
                <c:pt idx="1738">
                  <c:v>-8.6298289999999995E-7</c:v>
                </c:pt>
                <c:pt idx="1739">
                  <c:v>-8.0865220000000002E-7</c:v>
                </c:pt>
                <c:pt idx="1740">
                  <c:v>-7.5432160000000003E-7</c:v>
                </c:pt>
                <c:pt idx="1741">
                  <c:v>-6.9999089999999999E-7</c:v>
                </c:pt>
                <c:pt idx="1742">
                  <c:v>-6.4566019999999996E-7</c:v>
                </c:pt>
                <c:pt idx="1743">
                  <c:v>-5.9132950000000003E-7</c:v>
                </c:pt>
                <c:pt idx="1744">
                  <c:v>-5.3699879999999999E-7</c:v>
                </c:pt>
                <c:pt idx="1745">
                  <c:v>-4.8266809999999996E-7</c:v>
                </c:pt>
                <c:pt idx="1746">
                  <c:v>-4.2833739999999997E-7</c:v>
                </c:pt>
                <c:pt idx="1747">
                  <c:v>-3.7400669999999999E-7</c:v>
                </c:pt>
                <c:pt idx="1748">
                  <c:v>-3.1967600000000001E-7</c:v>
                </c:pt>
                <c:pt idx="1749">
                  <c:v>-2.6534529999999997E-7</c:v>
                </c:pt>
                <c:pt idx="1750">
                  <c:v>-2.1101459999999999E-7</c:v>
                </c:pt>
                <c:pt idx="1751">
                  <c:v>-1.5668390000000001E-7</c:v>
                </c:pt>
                <c:pt idx="1752">
                  <c:v>-1.023532E-7</c:v>
                </c:pt>
                <c:pt idx="1753">
                  <c:v>-4.8022499999999999E-8</c:v>
                </c:pt>
                <c:pt idx="1754">
                  <c:v>6.3082000000000002E-9</c:v>
                </c:pt>
                <c:pt idx="1755">
                  <c:v>6.0638899999999999E-8</c:v>
                </c:pt>
                <c:pt idx="1756">
                  <c:v>1.1496959999999999E-7</c:v>
                </c:pt>
                <c:pt idx="1757">
                  <c:v>1.6930029999999999E-7</c:v>
                </c:pt>
                <c:pt idx="1758">
                  <c:v>2.23631E-7</c:v>
                </c:pt>
                <c:pt idx="1759">
                  <c:v>2.7796170000000001E-7</c:v>
                </c:pt>
                <c:pt idx="1760">
                  <c:v>3.322923E-7</c:v>
                </c:pt>
                <c:pt idx="1761">
                  <c:v>3.8662299999999998E-7</c:v>
                </c:pt>
                <c:pt idx="1762">
                  <c:v>4.4095370000000002E-7</c:v>
                </c:pt>
                <c:pt idx="1763">
                  <c:v>4.952844E-7</c:v>
                </c:pt>
                <c:pt idx="1764">
                  <c:v>5.4961510000000003E-7</c:v>
                </c:pt>
                <c:pt idx="1765">
                  <c:v>6.0394579999999996E-7</c:v>
                </c:pt>
                <c:pt idx="1766">
                  <c:v>6.582765E-7</c:v>
                </c:pt>
                <c:pt idx="1767">
                  <c:v>7.1260720000000003E-7</c:v>
                </c:pt>
                <c:pt idx="1768">
                  <c:v>7.6693789999999996E-7</c:v>
                </c:pt>
                <c:pt idx="1769">
                  <c:v>8.212686E-7</c:v>
                </c:pt>
                <c:pt idx="1770">
                  <c:v>8.7559930000000003E-7</c:v>
                </c:pt>
                <c:pt idx="1771">
                  <c:v>9.2992999999999996E-7</c:v>
                </c:pt>
                <c:pt idx="1772">
                  <c:v>9.842607E-7</c:v>
                </c:pt>
                <c:pt idx="1773">
                  <c:v>1.0386000000000001E-6</c:v>
                </c:pt>
                <c:pt idx="1774">
                  <c:v>1.0928999999999999E-6</c:v>
                </c:pt>
                <c:pt idx="1775">
                  <c:v>1.1473E-6</c:v>
                </c:pt>
                <c:pt idx="1776">
                  <c:v>1.2016000000000001E-6</c:v>
                </c:pt>
                <c:pt idx="1777">
                  <c:v>1.2558999999999999E-6</c:v>
                </c:pt>
                <c:pt idx="1778">
                  <c:v>1.3102E-6</c:v>
                </c:pt>
                <c:pt idx="1779">
                  <c:v>1.3646E-6</c:v>
                </c:pt>
                <c:pt idx="1780">
                  <c:v>1.4189000000000001E-6</c:v>
                </c:pt>
                <c:pt idx="1781">
                  <c:v>1.4731999999999999E-6</c:v>
                </c:pt>
                <c:pt idx="1782">
                  <c:v>1.4873999999999999E-6</c:v>
                </c:pt>
                <c:pt idx="1783">
                  <c:v>1.4331000000000001E-6</c:v>
                </c:pt>
                <c:pt idx="1784">
                  <c:v>1.3788E-6</c:v>
                </c:pt>
                <c:pt idx="1785">
                  <c:v>1.3245E-6</c:v>
                </c:pt>
                <c:pt idx="1786">
                  <c:v>1.2702999999999999E-6</c:v>
                </c:pt>
                <c:pt idx="1787">
                  <c:v>1.2160000000000001E-6</c:v>
                </c:pt>
                <c:pt idx="1788">
                  <c:v>1.1617E-6</c:v>
                </c:pt>
                <c:pt idx="1789">
                  <c:v>1.1074E-6</c:v>
                </c:pt>
                <c:pt idx="1790">
                  <c:v>1.0530999999999999E-6</c:v>
                </c:pt>
                <c:pt idx="1791">
                  <c:v>9.9887059999999995E-7</c:v>
                </c:pt>
                <c:pt idx="1792">
                  <c:v>9.4459169999999999E-7</c:v>
                </c:pt>
                <c:pt idx="1793">
                  <c:v>8.9031289999999997E-7</c:v>
                </c:pt>
                <c:pt idx="1794">
                  <c:v>8.3603400000000001E-7</c:v>
                </c:pt>
                <c:pt idx="1795">
                  <c:v>7.8175510000000005E-7</c:v>
                </c:pt>
                <c:pt idx="1796">
                  <c:v>7.2747619999999998E-7</c:v>
                </c:pt>
                <c:pt idx="1797">
                  <c:v>6.7319730000000002E-7</c:v>
                </c:pt>
                <c:pt idx="1798">
                  <c:v>6.189185E-7</c:v>
                </c:pt>
                <c:pt idx="1799">
                  <c:v>5.6463960000000004E-7</c:v>
                </c:pt>
                <c:pt idx="1800">
                  <c:v>5.1036069999999997E-7</c:v>
                </c:pt>
                <c:pt idx="1801">
                  <c:v>4.5608180000000001E-7</c:v>
                </c:pt>
                <c:pt idx="1802">
                  <c:v>4.018029E-7</c:v>
                </c:pt>
                <c:pt idx="1803">
                  <c:v>3.4752409999999997E-7</c:v>
                </c:pt>
                <c:pt idx="1804">
                  <c:v>2.9324520000000001E-7</c:v>
                </c:pt>
                <c:pt idx="1805">
                  <c:v>2.389663E-7</c:v>
                </c:pt>
                <c:pt idx="1806">
                  <c:v>1.8468740000000001E-7</c:v>
                </c:pt>
                <c:pt idx="1807">
                  <c:v>1.304085E-7</c:v>
                </c:pt>
                <c:pt idx="1808">
                  <c:v>7.6129700000000004E-8</c:v>
                </c:pt>
                <c:pt idx="1809">
                  <c:v>2.1850800000000001E-8</c:v>
                </c:pt>
                <c:pt idx="1810">
                  <c:v>-3.2428100000000003E-8</c:v>
                </c:pt>
                <c:pt idx="1811">
                  <c:v>-8.6706999999999997E-8</c:v>
                </c:pt>
                <c:pt idx="1812">
                  <c:v>-1.409859E-7</c:v>
                </c:pt>
                <c:pt idx="1813">
                  <c:v>-1.9526469999999999E-7</c:v>
                </c:pt>
                <c:pt idx="1814">
                  <c:v>-2.4954359999999998E-7</c:v>
                </c:pt>
                <c:pt idx="1815">
                  <c:v>-3.0382249999999999E-7</c:v>
                </c:pt>
                <c:pt idx="1816">
                  <c:v>-3.5810140000000001E-7</c:v>
                </c:pt>
                <c:pt idx="1817">
                  <c:v>-4.1238030000000002E-7</c:v>
                </c:pt>
                <c:pt idx="1818">
                  <c:v>-4.6665909999999999E-7</c:v>
                </c:pt>
                <c:pt idx="1819">
                  <c:v>-5.2093799999999995E-7</c:v>
                </c:pt>
                <c:pt idx="1820">
                  <c:v>-5.7521690000000002E-7</c:v>
                </c:pt>
                <c:pt idx="1821">
                  <c:v>-6.2949579999999998E-7</c:v>
                </c:pt>
                <c:pt idx="1822">
                  <c:v>-6.8377470000000004E-7</c:v>
                </c:pt>
                <c:pt idx="1823">
                  <c:v>-7.3805349999999996E-7</c:v>
                </c:pt>
                <c:pt idx="1824">
                  <c:v>-7.9233240000000003E-7</c:v>
                </c:pt>
                <c:pt idx="1825">
                  <c:v>-8.4661129999999999E-7</c:v>
                </c:pt>
                <c:pt idx="1826">
                  <c:v>-9.0089020000000005E-7</c:v>
                </c:pt>
                <c:pt idx="1827">
                  <c:v>-9.5516909999999991E-7</c:v>
                </c:pt>
                <c:pt idx="1828">
                  <c:v>-1.0094E-6</c:v>
                </c:pt>
                <c:pt idx="1829">
                  <c:v>-1.0637000000000001E-6</c:v>
                </c:pt>
                <c:pt idx="1830">
                  <c:v>-1.1179999999999999E-6</c:v>
                </c:pt>
                <c:pt idx="1831">
                  <c:v>-1.1723E-6</c:v>
                </c:pt>
                <c:pt idx="1832">
                  <c:v>-1.1864E-6</c:v>
                </c:pt>
                <c:pt idx="1833">
                  <c:v>-1.1321999999999999E-6</c:v>
                </c:pt>
                <c:pt idx="1834">
                  <c:v>-1.0780000000000001E-6</c:v>
                </c:pt>
                <c:pt idx="1835">
                  <c:v>-1.0237E-6</c:v>
                </c:pt>
                <c:pt idx="1836">
                  <c:v>-9.6950709999999991E-7</c:v>
                </c:pt>
                <c:pt idx="1837">
                  <c:v>-9.1528009999999997E-7</c:v>
                </c:pt>
                <c:pt idx="1838">
                  <c:v>-8.6105319999999996E-7</c:v>
                </c:pt>
                <c:pt idx="1839">
                  <c:v>-8.0682629999999995E-7</c:v>
                </c:pt>
                <c:pt idx="1840">
                  <c:v>-7.525993E-7</c:v>
                </c:pt>
                <c:pt idx="1841">
                  <c:v>-6.983724E-7</c:v>
                </c:pt>
                <c:pt idx="1842">
                  <c:v>-6.4414549999999999E-7</c:v>
                </c:pt>
                <c:pt idx="1843">
                  <c:v>-5.8991850000000004E-7</c:v>
                </c:pt>
                <c:pt idx="1844">
                  <c:v>-5.3569160000000003E-7</c:v>
                </c:pt>
                <c:pt idx="1845">
                  <c:v>-4.8146470000000003E-7</c:v>
                </c:pt>
                <c:pt idx="1846">
                  <c:v>-4.2723780000000002E-7</c:v>
                </c:pt>
                <c:pt idx="1847">
                  <c:v>-3.7301080000000002E-7</c:v>
                </c:pt>
                <c:pt idx="1848">
                  <c:v>-3.1878390000000001E-7</c:v>
                </c:pt>
                <c:pt idx="1849">
                  <c:v>-2.64557E-7</c:v>
                </c:pt>
                <c:pt idx="1850">
                  <c:v>-2.1033E-7</c:v>
                </c:pt>
                <c:pt idx="1851">
                  <c:v>-1.561031E-7</c:v>
                </c:pt>
                <c:pt idx="1852">
                  <c:v>-1.018762E-7</c:v>
                </c:pt>
                <c:pt idx="1853">
                  <c:v>-4.7649300000000002E-8</c:v>
                </c:pt>
                <c:pt idx="1854">
                  <c:v>6.5776999999999997E-9</c:v>
                </c:pt>
                <c:pt idx="1855">
                  <c:v>6.0804599999999999E-8</c:v>
                </c:pt>
                <c:pt idx="1856">
                  <c:v>1.1503149999999999E-7</c:v>
                </c:pt>
                <c:pt idx="1857">
                  <c:v>1.6925850000000001E-7</c:v>
                </c:pt>
                <c:pt idx="1858">
                  <c:v>2.2348539999999999E-7</c:v>
                </c:pt>
                <c:pt idx="1859">
                  <c:v>2.777123E-7</c:v>
                </c:pt>
                <c:pt idx="1860">
                  <c:v>3.319393E-7</c:v>
                </c:pt>
                <c:pt idx="1861">
                  <c:v>3.861662E-7</c:v>
                </c:pt>
                <c:pt idx="1862">
                  <c:v>4.4039310000000001E-7</c:v>
                </c:pt>
                <c:pt idx="1863">
                  <c:v>4.9462000000000002E-7</c:v>
                </c:pt>
                <c:pt idx="1864">
                  <c:v>5.4884699999999996E-7</c:v>
                </c:pt>
                <c:pt idx="1865">
                  <c:v>6.0307389999999997E-7</c:v>
                </c:pt>
                <c:pt idx="1866">
                  <c:v>6.5730079999999998E-7</c:v>
                </c:pt>
                <c:pt idx="1867">
                  <c:v>7.1152780000000003E-7</c:v>
                </c:pt>
                <c:pt idx="1868">
                  <c:v>7.6575470000000004E-7</c:v>
                </c:pt>
                <c:pt idx="1869">
                  <c:v>8.1998160000000005E-7</c:v>
                </c:pt>
                <c:pt idx="1870">
                  <c:v>8.7420849999999995E-7</c:v>
                </c:pt>
                <c:pt idx="1871">
                  <c:v>9.284355E-7</c:v>
                </c:pt>
                <c:pt idx="1872">
                  <c:v>9.826623999999999E-7</c:v>
                </c:pt>
                <c:pt idx="1873">
                  <c:v>1.0369E-6</c:v>
                </c:pt>
                <c:pt idx="1874">
                  <c:v>1.0911E-6</c:v>
                </c:pt>
                <c:pt idx="1875">
                  <c:v>1.1453000000000001E-6</c:v>
                </c:pt>
                <c:pt idx="1876">
                  <c:v>1.1995999999999999E-6</c:v>
                </c:pt>
                <c:pt idx="1877">
                  <c:v>1.2538E-6</c:v>
                </c:pt>
                <c:pt idx="1878">
                  <c:v>1.308E-6</c:v>
                </c:pt>
                <c:pt idx="1879">
                  <c:v>1.3623000000000001E-6</c:v>
                </c:pt>
                <c:pt idx="1880">
                  <c:v>1.4164999999999999E-6</c:v>
                </c:pt>
                <c:pt idx="1881">
                  <c:v>1.4707E-6</c:v>
                </c:pt>
                <c:pt idx="1882">
                  <c:v>1.4848E-6</c:v>
                </c:pt>
                <c:pt idx="1883">
                  <c:v>1.4305999999999999E-6</c:v>
                </c:pt>
                <c:pt idx="1884">
                  <c:v>1.3765000000000001E-6</c:v>
                </c:pt>
                <c:pt idx="1885">
                  <c:v>1.3223E-6</c:v>
                </c:pt>
                <c:pt idx="1886">
                  <c:v>1.2681E-6</c:v>
                </c:pt>
                <c:pt idx="1887">
                  <c:v>1.2138999999999999E-6</c:v>
                </c:pt>
                <c:pt idx="1888">
                  <c:v>1.1598000000000001E-6</c:v>
                </c:pt>
                <c:pt idx="1889">
                  <c:v>1.1056000000000001E-6</c:v>
                </c:pt>
                <c:pt idx="1890">
                  <c:v>1.0514E-6</c:v>
                </c:pt>
                <c:pt idx="1891">
                  <c:v>9.9724790000000007E-7</c:v>
                </c:pt>
                <c:pt idx="1892">
                  <c:v>9.4307309999999996E-7</c:v>
                </c:pt>
                <c:pt idx="1893">
                  <c:v>8.8889820000000001E-7</c:v>
                </c:pt>
                <c:pt idx="1894">
                  <c:v>8.347234E-7</c:v>
                </c:pt>
                <c:pt idx="1895">
                  <c:v>7.8054850000000005E-7</c:v>
                </c:pt>
                <c:pt idx="1896">
                  <c:v>7.2637370000000004E-7</c:v>
                </c:pt>
                <c:pt idx="1897">
                  <c:v>6.7219890000000003E-7</c:v>
                </c:pt>
                <c:pt idx="1898">
                  <c:v>6.1802399999999998E-7</c:v>
                </c:pt>
                <c:pt idx="1899">
                  <c:v>5.6384919999999997E-7</c:v>
                </c:pt>
                <c:pt idx="1900">
                  <c:v>5.0967430000000002E-7</c:v>
                </c:pt>
                <c:pt idx="1901">
                  <c:v>4.5549950000000001E-7</c:v>
                </c:pt>
                <c:pt idx="1902">
                  <c:v>4.0132460000000001E-7</c:v>
                </c:pt>
                <c:pt idx="1903">
                  <c:v>3.471498E-7</c:v>
                </c:pt>
                <c:pt idx="1904">
                  <c:v>2.9297499999999999E-7</c:v>
                </c:pt>
                <c:pt idx="1905">
                  <c:v>2.3880009999999999E-7</c:v>
                </c:pt>
                <c:pt idx="1906">
                  <c:v>1.846253E-7</c:v>
                </c:pt>
                <c:pt idx="1907">
                  <c:v>1.304504E-7</c:v>
                </c:pt>
                <c:pt idx="1908">
                  <c:v>7.6275600000000006E-8</c:v>
                </c:pt>
                <c:pt idx="1909">
                  <c:v>2.2100700000000001E-8</c:v>
                </c:pt>
                <c:pt idx="1910">
                  <c:v>-3.2074099999999999E-8</c:v>
                </c:pt>
                <c:pt idx="1911">
                  <c:v>-8.6248900000000001E-8</c:v>
                </c:pt>
                <c:pt idx="1912">
                  <c:v>-1.404238E-7</c:v>
                </c:pt>
                <c:pt idx="1913">
                  <c:v>-1.9459860000000001E-7</c:v>
                </c:pt>
                <c:pt idx="1914">
                  <c:v>-2.4877350000000001E-7</c:v>
                </c:pt>
                <c:pt idx="1915">
                  <c:v>-3.0294830000000002E-7</c:v>
                </c:pt>
                <c:pt idx="1916">
                  <c:v>-3.5712320000000003E-7</c:v>
                </c:pt>
                <c:pt idx="1917">
                  <c:v>-4.1129799999999998E-7</c:v>
                </c:pt>
                <c:pt idx="1918">
                  <c:v>-4.6547279999999999E-7</c:v>
                </c:pt>
                <c:pt idx="1919">
                  <c:v>-5.1964769999999999E-7</c:v>
                </c:pt>
                <c:pt idx="1920">
                  <c:v>-5.738225E-7</c:v>
                </c:pt>
                <c:pt idx="1921">
                  <c:v>-6.2799739999999995E-7</c:v>
                </c:pt>
                <c:pt idx="1922">
                  <c:v>-6.8217219999999996E-7</c:v>
                </c:pt>
                <c:pt idx="1923">
                  <c:v>-7.3634710000000001E-7</c:v>
                </c:pt>
                <c:pt idx="1924">
                  <c:v>-7.9052190000000002E-7</c:v>
                </c:pt>
                <c:pt idx="1925">
                  <c:v>-8.4469670000000003E-7</c:v>
                </c:pt>
                <c:pt idx="1926">
                  <c:v>-8.9887159999999998E-7</c:v>
                </c:pt>
                <c:pt idx="1927">
                  <c:v>-9.5304639999999999E-7</c:v>
                </c:pt>
                <c:pt idx="1928">
                  <c:v>-1.0072000000000001E-6</c:v>
                </c:pt>
                <c:pt idx="1929">
                  <c:v>-1.0613999999999999E-6</c:v>
                </c:pt>
                <c:pt idx="1930">
                  <c:v>-1.1156E-6</c:v>
                </c:pt>
                <c:pt idx="1931">
                  <c:v>-1.1697E-6</c:v>
                </c:pt>
                <c:pt idx="1932">
                  <c:v>-1.1838E-6</c:v>
                </c:pt>
                <c:pt idx="1933">
                  <c:v>-1.1297E-6</c:v>
                </c:pt>
                <c:pt idx="1934">
                  <c:v>-1.0755999999999999E-6</c:v>
                </c:pt>
                <c:pt idx="1935">
                  <c:v>-1.0215000000000001E-6</c:v>
                </c:pt>
                <c:pt idx="1936">
                  <c:v>-9.673586E-7</c:v>
                </c:pt>
                <c:pt idx="1937">
                  <c:v>-9.1323589999999999E-7</c:v>
                </c:pt>
                <c:pt idx="1938">
                  <c:v>-8.5911330000000003E-7</c:v>
                </c:pt>
                <c:pt idx="1939">
                  <c:v>-8.0499069999999996E-7</c:v>
                </c:pt>
                <c:pt idx="1940">
                  <c:v>-7.5086809999999999E-7</c:v>
                </c:pt>
                <c:pt idx="1941">
                  <c:v>-6.9674539999999998E-7</c:v>
                </c:pt>
                <c:pt idx="1942">
                  <c:v>-6.4262280000000001E-7</c:v>
                </c:pt>
                <c:pt idx="1943">
                  <c:v>-5.8850020000000005E-7</c:v>
                </c:pt>
                <c:pt idx="1944">
                  <c:v>-5.3437759999999997E-7</c:v>
                </c:pt>
                <c:pt idx="1945">
                  <c:v>-4.8025500000000001E-7</c:v>
                </c:pt>
                <c:pt idx="1946">
                  <c:v>-4.261323E-7</c:v>
                </c:pt>
                <c:pt idx="1947">
                  <c:v>-3.7200969999999998E-7</c:v>
                </c:pt>
                <c:pt idx="1948">
                  <c:v>-3.1788710000000001E-7</c:v>
                </c:pt>
                <c:pt idx="1949">
                  <c:v>-2.6376449999999999E-7</c:v>
                </c:pt>
                <c:pt idx="1950">
                  <c:v>-2.096419E-7</c:v>
                </c:pt>
                <c:pt idx="1951">
                  <c:v>-1.5551919999999999E-7</c:v>
                </c:pt>
                <c:pt idx="1952">
                  <c:v>-1.013966E-7</c:v>
                </c:pt>
                <c:pt idx="1953">
                  <c:v>-4.7273999999999997E-8</c:v>
                </c:pt>
                <c:pt idx="1954">
                  <c:v>6.8485999999999997E-9</c:v>
                </c:pt>
                <c:pt idx="1955">
                  <c:v>6.0971199999999995E-8</c:v>
                </c:pt>
                <c:pt idx="1956">
                  <c:v>1.1509390000000001E-7</c:v>
                </c:pt>
                <c:pt idx="1957">
                  <c:v>1.6921650000000001E-7</c:v>
                </c:pt>
                <c:pt idx="1958">
                  <c:v>2.233391E-7</c:v>
                </c:pt>
                <c:pt idx="1959">
                  <c:v>2.7746170000000002E-7</c:v>
                </c:pt>
                <c:pt idx="1960">
                  <c:v>3.3158439999999998E-7</c:v>
                </c:pt>
                <c:pt idx="1961">
                  <c:v>3.85707E-7</c:v>
                </c:pt>
                <c:pt idx="1962">
                  <c:v>4.3982960000000002E-7</c:v>
                </c:pt>
                <c:pt idx="1963">
                  <c:v>4.9395219999999999E-7</c:v>
                </c:pt>
                <c:pt idx="1964">
                  <c:v>5.4807479999999995E-7</c:v>
                </c:pt>
                <c:pt idx="1965">
                  <c:v>6.0219749999999996E-7</c:v>
                </c:pt>
                <c:pt idx="1966">
                  <c:v>6.5632010000000004E-7</c:v>
                </c:pt>
                <c:pt idx="1967">
                  <c:v>7.104427E-7</c:v>
                </c:pt>
                <c:pt idx="1968">
                  <c:v>7.6456529999999997E-7</c:v>
                </c:pt>
                <c:pt idx="1969">
                  <c:v>8.1868790000000004E-7</c:v>
                </c:pt>
                <c:pt idx="1970">
                  <c:v>8.7281060000000005E-7</c:v>
                </c:pt>
                <c:pt idx="1971">
                  <c:v>9.2693320000000002E-7</c:v>
                </c:pt>
                <c:pt idx="1972">
                  <c:v>9.8105579999999998E-7</c:v>
                </c:pt>
                <c:pt idx="1973">
                  <c:v>1.0352000000000001E-6</c:v>
                </c:pt>
                <c:pt idx="1974">
                  <c:v>1.0893000000000001E-6</c:v>
                </c:pt>
                <c:pt idx="1975">
                  <c:v>1.1433999999999999E-6</c:v>
                </c:pt>
                <c:pt idx="1976">
                  <c:v>1.1975E-6</c:v>
                </c:pt>
                <c:pt idx="1977">
                  <c:v>1.2517E-6</c:v>
                </c:pt>
                <c:pt idx="1978">
                  <c:v>1.3058000000000001E-6</c:v>
                </c:pt>
                <c:pt idx="1979">
                  <c:v>1.3599000000000001E-6</c:v>
                </c:pt>
                <c:pt idx="1980">
                  <c:v>1.4139999999999999E-6</c:v>
                </c:pt>
                <c:pt idx="1981">
                  <c:v>1.4682E-6</c:v>
                </c:pt>
                <c:pt idx="1982">
                  <c:v>1.4531999999999999E-6</c:v>
                </c:pt>
                <c:pt idx="1983">
                  <c:v>1.3205999999999999E-6</c:v>
                </c:pt>
                <c:pt idx="1984">
                  <c:v>1.1879000000000001E-6</c:v>
                </c:pt>
                <c:pt idx="1985">
                  <c:v>1.0553000000000001E-6</c:v>
                </c:pt>
                <c:pt idx="1986">
                  <c:v>9.2267679999999999E-7</c:v>
                </c:pt>
                <c:pt idx="1987">
                  <c:v>7.9005040000000003E-7</c:v>
                </c:pt>
                <c:pt idx="1988">
                  <c:v>6.5742410000000002E-7</c:v>
                </c:pt>
                <c:pt idx="1989">
                  <c:v>5.2479769999999996E-7</c:v>
                </c:pt>
                <c:pt idx="1990">
                  <c:v>3.921713E-7</c:v>
                </c:pt>
                <c:pt idx="1991">
                  <c:v>2.5954499999999999E-7</c:v>
                </c:pt>
                <c:pt idx="1992">
                  <c:v>1.269186E-7</c:v>
                </c:pt>
                <c:pt idx="1993">
                  <c:v>-5.7077E-9</c:v>
                </c:pt>
                <c:pt idx="1994">
                  <c:v>-1.3833409999999999E-7</c:v>
                </c:pt>
                <c:pt idx="1995">
                  <c:v>-2.709605E-7</c:v>
                </c:pt>
                <c:pt idx="1996">
                  <c:v>-4.0358680000000002E-7</c:v>
                </c:pt>
                <c:pt idx="1997">
                  <c:v>-5.3621319999999997E-7</c:v>
                </c:pt>
                <c:pt idx="1998">
                  <c:v>-6.6883960000000003E-7</c:v>
                </c:pt>
                <c:pt idx="1999">
                  <c:v>-8.0146590000000005E-7</c:v>
                </c:pt>
                <c:pt idx="2000">
                  <c:v>-9.340923E-7</c:v>
                </c:pt>
                <c:pt idx="2001">
                  <c:v>-1.0667000000000001E-6</c:v>
                </c:pt>
                <c:pt idx="2002">
                  <c:v>-1.1993000000000001E-6</c:v>
                </c:pt>
                <c:pt idx="2004">
                  <c:v>0.99937620000000005</c:v>
                </c:pt>
                <c:pt idx="2005">
                  <c:v>0.99732200000000004</c:v>
                </c:pt>
                <c:pt idx="2006">
                  <c:v>0.99532290000000001</c:v>
                </c:pt>
                <c:pt idx="2007">
                  <c:v>0.99332419999999999</c:v>
                </c:pt>
                <c:pt idx="2008">
                  <c:v>0.99132540000000002</c:v>
                </c:pt>
                <c:pt idx="2009">
                  <c:v>0.98932659999999994</c:v>
                </c:pt>
                <c:pt idx="2010">
                  <c:v>0.98732790000000004</c:v>
                </c:pt>
                <c:pt idx="2011">
                  <c:v>0.98532909999999996</c:v>
                </c:pt>
                <c:pt idx="2012">
                  <c:v>0.98333040000000005</c:v>
                </c:pt>
                <c:pt idx="2013">
                  <c:v>0.98133170000000003</c:v>
                </c:pt>
                <c:pt idx="2014">
                  <c:v>0.97933289999999995</c:v>
                </c:pt>
                <c:pt idx="2015">
                  <c:v>0.97733409999999998</c:v>
                </c:pt>
                <c:pt idx="2016">
                  <c:v>0.97533539999999996</c:v>
                </c:pt>
                <c:pt idx="2017">
                  <c:v>0.9733366</c:v>
                </c:pt>
                <c:pt idx="2018">
                  <c:v>0.97133780000000003</c:v>
                </c:pt>
                <c:pt idx="2019">
                  <c:v>0.96933910000000001</c:v>
                </c:pt>
                <c:pt idx="2020">
                  <c:v>0.96734030000000004</c:v>
                </c:pt>
                <c:pt idx="2021">
                  <c:v>0.96534160000000002</c:v>
                </c:pt>
                <c:pt idx="2022">
                  <c:v>0.9633429</c:v>
                </c:pt>
                <c:pt idx="2023">
                  <c:v>0.96134410000000003</c:v>
                </c:pt>
                <c:pt idx="2024">
                  <c:v>0.95934540000000001</c:v>
                </c:pt>
                <c:pt idx="2025">
                  <c:v>0.95734660000000005</c:v>
                </c:pt>
                <c:pt idx="2026">
                  <c:v>0.95534790000000003</c:v>
                </c:pt>
                <c:pt idx="2027">
                  <c:v>0.95334909999999995</c:v>
                </c:pt>
                <c:pt idx="2028">
                  <c:v>0.95135040000000004</c:v>
                </c:pt>
                <c:pt idx="2029">
                  <c:v>0.94935159999999996</c:v>
                </c:pt>
                <c:pt idx="2030">
                  <c:v>0.94735290000000005</c:v>
                </c:pt>
                <c:pt idx="2031">
                  <c:v>0.94535409999999997</c:v>
                </c:pt>
                <c:pt idx="2032">
                  <c:v>0.94335530000000001</c:v>
                </c:pt>
                <c:pt idx="2033">
                  <c:v>0.94135659999999999</c:v>
                </c:pt>
                <c:pt idx="2034">
                  <c:v>0.93935780000000002</c:v>
                </c:pt>
                <c:pt idx="2035">
                  <c:v>0.9373591</c:v>
                </c:pt>
                <c:pt idx="2036">
                  <c:v>0.93536030000000003</c:v>
                </c:pt>
                <c:pt idx="2037">
                  <c:v>0.93336149999999996</c:v>
                </c:pt>
                <c:pt idx="2038">
                  <c:v>0.93136280000000005</c:v>
                </c:pt>
                <c:pt idx="2039">
                  <c:v>0.92936399999999997</c:v>
                </c:pt>
                <c:pt idx="2040">
                  <c:v>0.92736529999999995</c:v>
                </c:pt>
                <c:pt idx="2041">
                  <c:v>0.92536649999999998</c:v>
                </c:pt>
                <c:pt idx="2042">
                  <c:v>0.92336779999999996</c:v>
                </c:pt>
                <c:pt idx="2043">
                  <c:v>0.92136899999999999</c:v>
                </c:pt>
                <c:pt idx="2044">
                  <c:v>0.91937029999999997</c:v>
                </c:pt>
                <c:pt idx="2045">
                  <c:v>0.91737150000000001</c:v>
                </c:pt>
                <c:pt idx="2046">
                  <c:v>0.91537279999999999</c:v>
                </c:pt>
                <c:pt idx="2047">
                  <c:v>0.91337400000000002</c:v>
                </c:pt>
                <c:pt idx="2048">
                  <c:v>0.9113753</c:v>
                </c:pt>
                <c:pt idx="2049">
                  <c:v>0.90937650000000003</c:v>
                </c:pt>
                <c:pt idx="2050">
                  <c:v>0.90737780000000001</c:v>
                </c:pt>
                <c:pt idx="2051">
                  <c:v>0.90537909999999999</c:v>
                </c:pt>
                <c:pt idx="2052">
                  <c:v>0.90338030000000002</c:v>
                </c:pt>
                <c:pt idx="2053">
                  <c:v>0.90138160000000001</c:v>
                </c:pt>
                <c:pt idx="2054">
                  <c:v>0.89938280000000004</c:v>
                </c:pt>
                <c:pt idx="2055">
                  <c:v>0.89738410000000002</c:v>
                </c:pt>
                <c:pt idx="2056">
                  <c:v>0.89538530000000005</c:v>
                </c:pt>
                <c:pt idx="2057">
                  <c:v>0.89338660000000003</c:v>
                </c:pt>
                <c:pt idx="2058">
                  <c:v>0.89138779999999995</c:v>
                </c:pt>
                <c:pt idx="2059">
                  <c:v>0.88938910000000004</c:v>
                </c:pt>
                <c:pt idx="2060">
                  <c:v>0.88739029999999997</c:v>
                </c:pt>
                <c:pt idx="2061">
                  <c:v>0.88539159999999995</c:v>
                </c:pt>
                <c:pt idx="2062">
                  <c:v>0.88339279999999998</c:v>
                </c:pt>
                <c:pt idx="2063">
                  <c:v>0.88139409999999996</c:v>
                </c:pt>
                <c:pt idx="2064">
                  <c:v>0.87939529999999999</c:v>
                </c:pt>
                <c:pt idx="2065">
                  <c:v>0.87739659999999997</c:v>
                </c:pt>
                <c:pt idx="2066">
                  <c:v>0.8753978</c:v>
                </c:pt>
                <c:pt idx="2067">
                  <c:v>0.87339900000000004</c:v>
                </c:pt>
                <c:pt idx="2068">
                  <c:v>0.87140030000000002</c:v>
                </c:pt>
                <c:pt idx="2069">
                  <c:v>0.86940150000000005</c:v>
                </c:pt>
                <c:pt idx="2070">
                  <c:v>0.86740280000000003</c:v>
                </c:pt>
                <c:pt idx="2071">
                  <c:v>0.86540399999999995</c:v>
                </c:pt>
                <c:pt idx="2072">
                  <c:v>0.86340530000000004</c:v>
                </c:pt>
                <c:pt idx="2073">
                  <c:v>0.86140649999999996</c:v>
                </c:pt>
                <c:pt idx="2074">
                  <c:v>0.85940780000000006</c:v>
                </c:pt>
                <c:pt idx="2075">
                  <c:v>0.85740899999999998</c:v>
                </c:pt>
                <c:pt idx="2076">
                  <c:v>0.85541020000000001</c:v>
                </c:pt>
                <c:pt idx="2077">
                  <c:v>0.85341149999999999</c:v>
                </c:pt>
                <c:pt idx="2078">
                  <c:v>0.85141270000000002</c:v>
                </c:pt>
                <c:pt idx="2079">
                  <c:v>0.849414</c:v>
                </c:pt>
                <c:pt idx="2080">
                  <c:v>0.84741520000000004</c:v>
                </c:pt>
                <c:pt idx="2081">
                  <c:v>0.84541650000000002</c:v>
                </c:pt>
                <c:pt idx="2082">
                  <c:v>0.84341770000000005</c:v>
                </c:pt>
                <c:pt idx="2083">
                  <c:v>0.84141900000000003</c:v>
                </c:pt>
                <c:pt idx="2084">
                  <c:v>0.83942019999999995</c:v>
                </c:pt>
                <c:pt idx="2085">
                  <c:v>0.83742150000000004</c:v>
                </c:pt>
                <c:pt idx="2086">
                  <c:v>0.83542269999999996</c:v>
                </c:pt>
                <c:pt idx="2087">
                  <c:v>0.8334239</c:v>
                </c:pt>
                <c:pt idx="2088">
                  <c:v>0.83142519999999998</c:v>
                </c:pt>
                <c:pt idx="2089">
                  <c:v>0.82942640000000001</c:v>
                </c:pt>
                <c:pt idx="2090">
                  <c:v>0.82742769999999999</c:v>
                </c:pt>
                <c:pt idx="2091">
                  <c:v>0.82542890000000002</c:v>
                </c:pt>
                <c:pt idx="2092">
                  <c:v>0.8234302</c:v>
                </c:pt>
                <c:pt idx="2093">
                  <c:v>0.82143140000000003</c:v>
                </c:pt>
                <c:pt idx="2094">
                  <c:v>0.81943270000000001</c:v>
                </c:pt>
                <c:pt idx="2095">
                  <c:v>0.81743390000000005</c:v>
                </c:pt>
                <c:pt idx="2096">
                  <c:v>0.81543509999999997</c:v>
                </c:pt>
                <c:pt idx="2097">
                  <c:v>0.81343639999999995</c:v>
                </c:pt>
                <c:pt idx="2098">
                  <c:v>0.81143759999999998</c:v>
                </c:pt>
                <c:pt idx="2099">
                  <c:v>0.80943889999999996</c:v>
                </c:pt>
                <c:pt idx="2100">
                  <c:v>0.80744009999999999</c:v>
                </c:pt>
                <c:pt idx="2101">
                  <c:v>0.80544139999999997</c:v>
                </c:pt>
                <c:pt idx="2102">
                  <c:v>0.80344260000000001</c:v>
                </c:pt>
                <c:pt idx="2103">
                  <c:v>0.80144389999999999</c:v>
                </c:pt>
                <c:pt idx="2104">
                  <c:v>0.79944510000000002</c:v>
                </c:pt>
                <c:pt idx="2105">
                  <c:v>0.7974464</c:v>
                </c:pt>
                <c:pt idx="2106">
                  <c:v>0.79544760000000003</c:v>
                </c:pt>
                <c:pt idx="2107">
                  <c:v>0.79344890000000001</c:v>
                </c:pt>
                <c:pt idx="2108">
                  <c:v>0.79145010000000005</c:v>
                </c:pt>
                <c:pt idx="2109">
                  <c:v>0.78945140000000003</c:v>
                </c:pt>
                <c:pt idx="2110">
                  <c:v>0.78745259999999995</c:v>
                </c:pt>
                <c:pt idx="2111">
                  <c:v>0.78545390000000004</c:v>
                </c:pt>
                <c:pt idx="2112">
                  <c:v>0.78345509999999996</c:v>
                </c:pt>
                <c:pt idx="2113">
                  <c:v>0.78145640000000005</c:v>
                </c:pt>
                <c:pt idx="2114">
                  <c:v>0.77945759999999997</c:v>
                </c:pt>
                <c:pt idx="2115">
                  <c:v>0.77745889999999995</c:v>
                </c:pt>
                <c:pt idx="2116">
                  <c:v>0.77546009999999999</c:v>
                </c:pt>
                <c:pt idx="2117">
                  <c:v>0.77346139999999997</c:v>
                </c:pt>
                <c:pt idx="2118">
                  <c:v>0.7714626</c:v>
                </c:pt>
                <c:pt idx="2119">
                  <c:v>0.76946389999999998</c:v>
                </c:pt>
                <c:pt idx="2120">
                  <c:v>0.76746510000000001</c:v>
                </c:pt>
                <c:pt idx="2121">
                  <c:v>0.76546639999999999</c:v>
                </c:pt>
                <c:pt idx="2122">
                  <c:v>0.76346760000000002</c:v>
                </c:pt>
                <c:pt idx="2123">
                  <c:v>0.7614689</c:v>
                </c:pt>
                <c:pt idx="2124">
                  <c:v>0.75947010000000004</c:v>
                </c:pt>
                <c:pt idx="2125">
                  <c:v>0.75747140000000002</c:v>
                </c:pt>
                <c:pt idx="2126">
                  <c:v>0.75547260000000005</c:v>
                </c:pt>
                <c:pt idx="2127">
                  <c:v>0.75347390000000003</c:v>
                </c:pt>
                <c:pt idx="2128">
                  <c:v>0.75147509999999995</c:v>
                </c:pt>
                <c:pt idx="2129">
                  <c:v>0.74947640000000004</c:v>
                </c:pt>
                <c:pt idx="2130">
                  <c:v>0.74747759999999996</c:v>
                </c:pt>
                <c:pt idx="2131">
                  <c:v>0.74547890000000006</c:v>
                </c:pt>
                <c:pt idx="2132">
                  <c:v>0.74348009999999998</c:v>
                </c:pt>
                <c:pt idx="2133">
                  <c:v>0.74148139999999996</c:v>
                </c:pt>
                <c:pt idx="2134">
                  <c:v>0.73948259999999999</c:v>
                </c:pt>
                <c:pt idx="2135">
                  <c:v>0.73748389999999997</c:v>
                </c:pt>
                <c:pt idx="2136">
                  <c:v>0.7354851</c:v>
                </c:pt>
                <c:pt idx="2137">
                  <c:v>0.73348639999999998</c:v>
                </c:pt>
                <c:pt idx="2138">
                  <c:v>0.73148760000000002</c:v>
                </c:pt>
                <c:pt idx="2139">
                  <c:v>0.7294889</c:v>
                </c:pt>
                <c:pt idx="2140">
                  <c:v>0.72749010000000003</c:v>
                </c:pt>
                <c:pt idx="2141">
                  <c:v>0.72549140000000001</c:v>
                </c:pt>
                <c:pt idx="2142">
                  <c:v>0.72349260000000004</c:v>
                </c:pt>
                <c:pt idx="2143">
                  <c:v>0.72149390000000002</c:v>
                </c:pt>
                <c:pt idx="2144">
                  <c:v>0.71949510000000005</c:v>
                </c:pt>
                <c:pt idx="2145">
                  <c:v>0.71749640000000003</c:v>
                </c:pt>
                <c:pt idx="2146">
                  <c:v>0.71549759999999996</c:v>
                </c:pt>
                <c:pt idx="2147">
                  <c:v>0.71349890000000005</c:v>
                </c:pt>
                <c:pt idx="2148">
                  <c:v>0.71150009999999997</c:v>
                </c:pt>
                <c:pt idx="2149">
                  <c:v>0.70950139999999995</c:v>
                </c:pt>
                <c:pt idx="2150">
                  <c:v>0.70750259999999998</c:v>
                </c:pt>
                <c:pt idx="2151">
                  <c:v>0.70550389999999996</c:v>
                </c:pt>
                <c:pt idx="2152">
                  <c:v>0.70350509999999999</c:v>
                </c:pt>
                <c:pt idx="2153">
                  <c:v>0.70150630000000003</c:v>
                </c:pt>
                <c:pt idx="2154">
                  <c:v>0.69950760000000001</c:v>
                </c:pt>
                <c:pt idx="2155">
                  <c:v>0.69750880000000004</c:v>
                </c:pt>
                <c:pt idx="2156">
                  <c:v>0.69551010000000002</c:v>
                </c:pt>
                <c:pt idx="2157">
                  <c:v>0.69351130000000005</c:v>
                </c:pt>
                <c:pt idx="2158">
                  <c:v>0.69151260000000003</c:v>
                </c:pt>
                <c:pt idx="2159">
                  <c:v>0.68951379999999995</c:v>
                </c:pt>
                <c:pt idx="2160">
                  <c:v>0.68751510000000005</c:v>
                </c:pt>
                <c:pt idx="2161">
                  <c:v>0.68551629999999997</c:v>
                </c:pt>
                <c:pt idx="2162">
                  <c:v>0.68351759999999995</c:v>
                </c:pt>
                <c:pt idx="2163">
                  <c:v>0.68151879999999998</c:v>
                </c:pt>
                <c:pt idx="2164">
                  <c:v>0.67952009999999996</c:v>
                </c:pt>
                <c:pt idx="2165">
                  <c:v>0.67752129999999999</c:v>
                </c:pt>
                <c:pt idx="2166">
                  <c:v>0.67552250000000003</c:v>
                </c:pt>
                <c:pt idx="2167">
                  <c:v>0.67352380000000001</c:v>
                </c:pt>
                <c:pt idx="2168">
                  <c:v>0.67152500000000004</c:v>
                </c:pt>
                <c:pt idx="2169">
                  <c:v>0.66952630000000002</c:v>
                </c:pt>
                <c:pt idx="2170">
                  <c:v>0.66752750000000005</c:v>
                </c:pt>
                <c:pt idx="2171">
                  <c:v>0.66552880000000003</c:v>
                </c:pt>
                <c:pt idx="2172">
                  <c:v>0.66352999999999995</c:v>
                </c:pt>
                <c:pt idx="2173">
                  <c:v>0.66153130000000004</c:v>
                </c:pt>
                <c:pt idx="2174">
                  <c:v>0.65953249999999997</c:v>
                </c:pt>
                <c:pt idx="2175">
                  <c:v>0.65753379999999995</c:v>
                </c:pt>
                <c:pt idx="2176">
                  <c:v>0.65553499999999998</c:v>
                </c:pt>
                <c:pt idx="2177">
                  <c:v>0.65353620000000001</c:v>
                </c:pt>
                <c:pt idx="2178">
                  <c:v>0.65153749999999999</c:v>
                </c:pt>
                <c:pt idx="2179">
                  <c:v>0.64953870000000002</c:v>
                </c:pt>
                <c:pt idx="2180">
                  <c:v>0.64754</c:v>
                </c:pt>
                <c:pt idx="2181">
                  <c:v>0.64554120000000004</c:v>
                </c:pt>
                <c:pt idx="2182">
                  <c:v>0.64354250000000002</c:v>
                </c:pt>
                <c:pt idx="2183">
                  <c:v>0.64154370000000005</c:v>
                </c:pt>
                <c:pt idx="2184">
                  <c:v>0.63954500000000003</c:v>
                </c:pt>
                <c:pt idx="2185">
                  <c:v>0.63754619999999995</c:v>
                </c:pt>
                <c:pt idx="2186">
                  <c:v>0.63554750000000004</c:v>
                </c:pt>
                <c:pt idx="2187">
                  <c:v>0.63354869999999996</c:v>
                </c:pt>
                <c:pt idx="2188">
                  <c:v>0.63154999999999994</c:v>
                </c:pt>
                <c:pt idx="2189">
                  <c:v>0.62955119999999998</c:v>
                </c:pt>
                <c:pt idx="2190">
                  <c:v>0.62755240000000001</c:v>
                </c:pt>
                <c:pt idx="2191">
                  <c:v>0.62555369999999999</c:v>
                </c:pt>
                <c:pt idx="2192">
                  <c:v>0.62355490000000002</c:v>
                </c:pt>
                <c:pt idx="2193">
                  <c:v>0.6215562</c:v>
                </c:pt>
                <c:pt idx="2194">
                  <c:v>0.61955740000000004</c:v>
                </c:pt>
                <c:pt idx="2195">
                  <c:v>0.61755870000000002</c:v>
                </c:pt>
                <c:pt idx="2196">
                  <c:v>0.61555990000000005</c:v>
                </c:pt>
                <c:pt idx="2197">
                  <c:v>0.61356120000000003</c:v>
                </c:pt>
                <c:pt idx="2198">
                  <c:v>0.61156239999999995</c:v>
                </c:pt>
                <c:pt idx="2199">
                  <c:v>0.60956370000000004</c:v>
                </c:pt>
                <c:pt idx="2200">
                  <c:v>0.60756489999999996</c:v>
                </c:pt>
                <c:pt idx="2201">
                  <c:v>0.60556620000000005</c:v>
                </c:pt>
                <c:pt idx="2202">
                  <c:v>0.60356739999999998</c:v>
                </c:pt>
                <c:pt idx="2203">
                  <c:v>0.60156869999999996</c:v>
                </c:pt>
                <c:pt idx="2204">
                  <c:v>0.59956989999999999</c:v>
                </c:pt>
                <c:pt idx="2205">
                  <c:v>0.59757119999999997</c:v>
                </c:pt>
                <c:pt idx="2206">
                  <c:v>0.5955724</c:v>
                </c:pt>
                <c:pt idx="2207">
                  <c:v>0.59357369999999998</c:v>
                </c:pt>
                <c:pt idx="2208">
                  <c:v>0.59157490000000001</c:v>
                </c:pt>
                <c:pt idx="2209">
                  <c:v>0.58957619999999999</c:v>
                </c:pt>
                <c:pt idx="2210">
                  <c:v>0.58757740000000003</c:v>
                </c:pt>
                <c:pt idx="2211">
                  <c:v>0.58557870000000001</c:v>
                </c:pt>
                <c:pt idx="2212">
                  <c:v>0.58357990000000004</c:v>
                </c:pt>
                <c:pt idx="2213">
                  <c:v>0.58158120000000002</c:v>
                </c:pt>
                <c:pt idx="2214">
                  <c:v>0.57958240000000005</c:v>
                </c:pt>
                <c:pt idx="2215">
                  <c:v>0.57758370000000003</c:v>
                </c:pt>
                <c:pt idx="2216">
                  <c:v>0.57558489999999995</c:v>
                </c:pt>
                <c:pt idx="2217">
                  <c:v>0.57358620000000005</c:v>
                </c:pt>
                <c:pt idx="2218">
                  <c:v>0.57158739999999997</c:v>
                </c:pt>
                <c:pt idx="2219">
                  <c:v>0.56958869999999995</c:v>
                </c:pt>
                <c:pt idx="2220">
                  <c:v>0.56758989999999998</c:v>
                </c:pt>
                <c:pt idx="2221">
                  <c:v>0.56559119999999996</c:v>
                </c:pt>
                <c:pt idx="2222">
                  <c:v>0.56359239999999999</c:v>
                </c:pt>
                <c:pt idx="2223">
                  <c:v>0.56159369999999997</c:v>
                </c:pt>
                <c:pt idx="2224">
                  <c:v>0.55959490000000001</c:v>
                </c:pt>
                <c:pt idx="2225">
                  <c:v>0.55759619999999999</c:v>
                </c:pt>
                <c:pt idx="2226">
                  <c:v>0.55559740000000002</c:v>
                </c:pt>
                <c:pt idx="2227">
                  <c:v>0.5535987</c:v>
                </c:pt>
                <c:pt idx="2228">
                  <c:v>0.55159990000000003</c:v>
                </c:pt>
                <c:pt idx="2229">
                  <c:v>0.54960120000000001</c:v>
                </c:pt>
                <c:pt idx="2230">
                  <c:v>0.54760240000000004</c:v>
                </c:pt>
                <c:pt idx="2231">
                  <c:v>0.54560359999999997</c:v>
                </c:pt>
                <c:pt idx="2232">
                  <c:v>0.54360489999999995</c:v>
                </c:pt>
                <c:pt idx="2233">
                  <c:v>0.54160609999999998</c:v>
                </c:pt>
                <c:pt idx="2234">
                  <c:v>0.53960739999999996</c:v>
                </c:pt>
                <c:pt idx="2235">
                  <c:v>0.53760859999999999</c:v>
                </c:pt>
                <c:pt idx="2236">
                  <c:v>0.53560989999999997</c:v>
                </c:pt>
                <c:pt idx="2237">
                  <c:v>0.5336111</c:v>
                </c:pt>
                <c:pt idx="2238">
                  <c:v>0.53161239999999998</c:v>
                </c:pt>
                <c:pt idx="2239">
                  <c:v>0.52961360000000002</c:v>
                </c:pt>
                <c:pt idx="2240">
                  <c:v>0.5276149</c:v>
                </c:pt>
                <c:pt idx="2241">
                  <c:v>0.52561610000000003</c:v>
                </c:pt>
                <c:pt idx="2242">
                  <c:v>0.52361740000000001</c:v>
                </c:pt>
                <c:pt idx="2243">
                  <c:v>0.52161860000000004</c:v>
                </c:pt>
                <c:pt idx="2244">
                  <c:v>0.51961990000000002</c:v>
                </c:pt>
                <c:pt idx="2245">
                  <c:v>0.51762109999999995</c:v>
                </c:pt>
                <c:pt idx="2246">
                  <c:v>0.51562240000000004</c:v>
                </c:pt>
                <c:pt idx="2247">
                  <c:v>0.51362359999999996</c:v>
                </c:pt>
                <c:pt idx="2248">
                  <c:v>0.51162490000000005</c:v>
                </c:pt>
                <c:pt idx="2249">
                  <c:v>0.50962609999999997</c:v>
                </c:pt>
                <c:pt idx="2250">
                  <c:v>0.50762739999999995</c:v>
                </c:pt>
                <c:pt idx="2251">
                  <c:v>0.50562859999999998</c:v>
                </c:pt>
                <c:pt idx="2252">
                  <c:v>0.50362989999999996</c:v>
                </c:pt>
                <c:pt idx="2253">
                  <c:v>0.5016311</c:v>
                </c:pt>
                <c:pt idx="2254">
                  <c:v>0.49963239999999998</c:v>
                </c:pt>
                <c:pt idx="2255">
                  <c:v>0.49763360000000001</c:v>
                </c:pt>
                <c:pt idx="2256">
                  <c:v>0.49563489999999999</c:v>
                </c:pt>
                <c:pt idx="2257">
                  <c:v>0.49363610000000002</c:v>
                </c:pt>
                <c:pt idx="2258">
                  <c:v>0.4916373</c:v>
                </c:pt>
                <c:pt idx="2259">
                  <c:v>0.48963859999999998</c:v>
                </c:pt>
                <c:pt idx="2260">
                  <c:v>0.48763980000000001</c:v>
                </c:pt>
                <c:pt idx="2261">
                  <c:v>0.48564109999999999</c:v>
                </c:pt>
                <c:pt idx="2262">
                  <c:v>0.48364230000000002</c:v>
                </c:pt>
                <c:pt idx="2263">
                  <c:v>0.48164360000000001</c:v>
                </c:pt>
                <c:pt idx="2264">
                  <c:v>0.47964479999999998</c:v>
                </c:pt>
                <c:pt idx="2265">
                  <c:v>0.47764610000000002</c:v>
                </c:pt>
                <c:pt idx="2266">
                  <c:v>0.4756473</c:v>
                </c:pt>
                <c:pt idx="2267">
                  <c:v>0.47364859999999998</c:v>
                </c:pt>
                <c:pt idx="2268">
                  <c:v>0.47164980000000001</c:v>
                </c:pt>
                <c:pt idx="2269">
                  <c:v>0.46965099999999999</c:v>
                </c:pt>
                <c:pt idx="2270">
                  <c:v>0.46765230000000002</c:v>
                </c:pt>
                <c:pt idx="2271">
                  <c:v>0.4656535</c:v>
                </c:pt>
                <c:pt idx="2272">
                  <c:v>0.46365479999999998</c:v>
                </c:pt>
                <c:pt idx="2273">
                  <c:v>0.46165600000000001</c:v>
                </c:pt>
                <c:pt idx="2274">
                  <c:v>0.45965729999999999</c:v>
                </c:pt>
                <c:pt idx="2275">
                  <c:v>0.45765850000000002</c:v>
                </c:pt>
                <c:pt idx="2276">
                  <c:v>0.4556598</c:v>
                </c:pt>
                <c:pt idx="2277">
                  <c:v>0.45366099999999998</c:v>
                </c:pt>
                <c:pt idx="2278">
                  <c:v>0.45166230000000002</c:v>
                </c:pt>
                <c:pt idx="2279">
                  <c:v>0.44966349999999999</c:v>
                </c:pt>
                <c:pt idx="2280">
                  <c:v>0.44766479999999997</c:v>
                </c:pt>
                <c:pt idx="2281">
                  <c:v>0.44566600000000001</c:v>
                </c:pt>
                <c:pt idx="2282">
                  <c:v>0.44366719999999998</c:v>
                </c:pt>
                <c:pt idx="2283">
                  <c:v>0.44166850000000002</c:v>
                </c:pt>
                <c:pt idx="2284">
                  <c:v>0.4396697</c:v>
                </c:pt>
                <c:pt idx="2285">
                  <c:v>0.43767099999999998</c:v>
                </c:pt>
                <c:pt idx="2286">
                  <c:v>0.43567220000000001</c:v>
                </c:pt>
                <c:pt idx="2287">
                  <c:v>0.43367349999999999</c:v>
                </c:pt>
                <c:pt idx="2288">
                  <c:v>0.43167470000000002</c:v>
                </c:pt>
                <c:pt idx="2289">
                  <c:v>0.429676</c:v>
                </c:pt>
                <c:pt idx="2290">
                  <c:v>0.42767719999999998</c:v>
                </c:pt>
                <c:pt idx="2291">
                  <c:v>0.42567850000000002</c:v>
                </c:pt>
                <c:pt idx="2292">
                  <c:v>0.42367969999999999</c:v>
                </c:pt>
                <c:pt idx="2293">
                  <c:v>0.42168090000000003</c:v>
                </c:pt>
                <c:pt idx="2294">
                  <c:v>0.41968220000000001</c:v>
                </c:pt>
                <c:pt idx="2295">
                  <c:v>0.41768339999999998</c:v>
                </c:pt>
                <c:pt idx="2296">
                  <c:v>0.41568470000000002</c:v>
                </c:pt>
                <c:pt idx="2297">
                  <c:v>0.4136859</c:v>
                </c:pt>
                <c:pt idx="2298">
                  <c:v>0.41168719999999998</c:v>
                </c:pt>
                <c:pt idx="2299">
                  <c:v>0.40968840000000001</c:v>
                </c:pt>
                <c:pt idx="2300">
                  <c:v>0.40768969999999999</c:v>
                </c:pt>
                <c:pt idx="2301">
                  <c:v>0.40569090000000002</c:v>
                </c:pt>
                <c:pt idx="2302">
                  <c:v>0.4036922</c:v>
                </c:pt>
                <c:pt idx="2303">
                  <c:v>0.40169339999999998</c:v>
                </c:pt>
                <c:pt idx="2304">
                  <c:v>0.39969470000000001</c:v>
                </c:pt>
                <c:pt idx="2305">
                  <c:v>0.39769589999999999</c:v>
                </c:pt>
                <c:pt idx="2306">
                  <c:v>0.39569720000000003</c:v>
                </c:pt>
                <c:pt idx="2307">
                  <c:v>0.3936984</c:v>
                </c:pt>
                <c:pt idx="2308">
                  <c:v>0.39169969999999998</c:v>
                </c:pt>
                <c:pt idx="2309">
                  <c:v>0.38970090000000002</c:v>
                </c:pt>
                <c:pt idx="2310">
                  <c:v>0.3877022</c:v>
                </c:pt>
                <c:pt idx="2311">
                  <c:v>0.38570339999999997</c:v>
                </c:pt>
                <c:pt idx="2312">
                  <c:v>0.38370470000000001</c:v>
                </c:pt>
                <c:pt idx="2313">
                  <c:v>0.38170589999999999</c:v>
                </c:pt>
                <c:pt idx="2314">
                  <c:v>0.37970720000000002</c:v>
                </c:pt>
                <c:pt idx="2315">
                  <c:v>0.3777084</c:v>
                </c:pt>
                <c:pt idx="2316">
                  <c:v>0.37570969999999998</c:v>
                </c:pt>
                <c:pt idx="2317">
                  <c:v>0.37371090000000001</c:v>
                </c:pt>
                <c:pt idx="2318">
                  <c:v>0.37171219999999999</c:v>
                </c:pt>
                <c:pt idx="2319">
                  <c:v>0.36971340000000003</c:v>
                </c:pt>
                <c:pt idx="2320">
                  <c:v>0.36771470000000001</c:v>
                </c:pt>
                <c:pt idx="2321">
                  <c:v>0.36571589999999998</c:v>
                </c:pt>
                <c:pt idx="2322">
                  <c:v>0.36371720000000002</c:v>
                </c:pt>
                <c:pt idx="2323">
                  <c:v>0.3617184</c:v>
                </c:pt>
                <c:pt idx="2324">
                  <c:v>0.35971969999999998</c:v>
                </c:pt>
                <c:pt idx="2325">
                  <c:v>0.35772090000000001</c:v>
                </c:pt>
                <c:pt idx="2326">
                  <c:v>0.35572219999999999</c:v>
                </c:pt>
                <c:pt idx="2327">
                  <c:v>0.35372340000000002</c:v>
                </c:pt>
                <c:pt idx="2328">
                  <c:v>0.3517247</c:v>
                </c:pt>
                <c:pt idx="2329">
                  <c:v>0.34972589999999998</c:v>
                </c:pt>
                <c:pt idx="2330">
                  <c:v>0.34772720000000001</c:v>
                </c:pt>
                <c:pt idx="2331">
                  <c:v>0.34572839999999999</c:v>
                </c:pt>
                <c:pt idx="2332">
                  <c:v>0.34372970000000003</c:v>
                </c:pt>
                <c:pt idx="2333">
                  <c:v>0.3417309</c:v>
                </c:pt>
                <c:pt idx="2334">
                  <c:v>0.33973219999999998</c:v>
                </c:pt>
                <c:pt idx="2335">
                  <c:v>0.33773340000000002</c:v>
                </c:pt>
                <c:pt idx="2336">
                  <c:v>0.3357347</c:v>
                </c:pt>
                <c:pt idx="2337">
                  <c:v>0.33373589999999997</c:v>
                </c:pt>
                <c:pt idx="2338">
                  <c:v>0.33173720000000001</c:v>
                </c:pt>
                <c:pt idx="2339">
                  <c:v>0.32973839999999999</c:v>
                </c:pt>
                <c:pt idx="2340">
                  <c:v>0.32773970000000002</c:v>
                </c:pt>
                <c:pt idx="2341">
                  <c:v>0.3257409</c:v>
                </c:pt>
                <c:pt idx="2342">
                  <c:v>0.32374219999999998</c:v>
                </c:pt>
                <c:pt idx="2343">
                  <c:v>0.32174340000000001</c:v>
                </c:pt>
                <c:pt idx="2344">
                  <c:v>0.31974469999999999</c:v>
                </c:pt>
                <c:pt idx="2345">
                  <c:v>0.31774590000000003</c:v>
                </c:pt>
                <c:pt idx="2346">
                  <c:v>0.31574720000000001</c:v>
                </c:pt>
                <c:pt idx="2347">
                  <c:v>0.31374839999999998</c:v>
                </c:pt>
                <c:pt idx="2348">
                  <c:v>0.31174970000000002</c:v>
                </c:pt>
                <c:pt idx="2349">
                  <c:v>0.3097509</c:v>
                </c:pt>
                <c:pt idx="2350">
                  <c:v>0.30775209999999997</c:v>
                </c:pt>
                <c:pt idx="2351">
                  <c:v>0.30575340000000001</c:v>
                </c:pt>
                <c:pt idx="2352">
                  <c:v>0.30375459999999999</c:v>
                </c:pt>
                <c:pt idx="2353">
                  <c:v>0.30175590000000002</c:v>
                </c:pt>
                <c:pt idx="2354">
                  <c:v>0.2997571</c:v>
                </c:pt>
                <c:pt idx="2355">
                  <c:v>0.29775839999999998</c:v>
                </c:pt>
                <c:pt idx="2356">
                  <c:v>0.29575960000000001</c:v>
                </c:pt>
                <c:pt idx="2357">
                  <c:v>0.29376089999999999</c:v>
                </c:pt>
                <c:pt idx="2358">
                  <c:v>0.29176210000000002</c:v>
                </c:pt>
                <c:pt idx="2359">
                  <c:v>0.2897634</c:v>
                </c:pt>
                <c:pt idx="2360">
                  <c:v>0.28776459999999998</c:v>
                </c:pt>
                <c:pt idx="2361">
                  <c:v>0.28576590000000002</c:v>
                </c:pt>
                <c:pt idx="2362">
                  <c:v>0.28376709999999999</c:v>
                </c:pt>
                <c:pt idx="2363">
                  <c:v>0.28176830000000003</c:v>
                </c:pt>
                <c:pt idx="2364">
                  <c:v>0.27976960000000001</c:v>
                </c:pt>
                <c:pt idx="2365">
                  <c:v>0.27777079999999998</c:v>
                </c:pt>
                <c:pt idx="2366">
                  <c:v>0.27577210000000002</c:v>
                </c:pt>
                <c:pt idx="2367">
                  <c:v>0.2737733</c:v>
                </c:pt>
                <c:pt idx="2368">
                  <c:v>0.27177459999999998</c:v>
                </c:pt>
                <c:pt idx="2369">
                  <c:v>0.26977580000000001</c:v>
                </c:pt>
                <c:pt idx="2370">
                  <c:v>0.26777709999999999</c:v>
                </c:pt>
                <c:pt idx="2371">
                  <c:v>0.26577830000000002</c:v>
                </c:pt>
                <c:pt idx="2372">
                  <c:v>0.2637796</c:v>
                </c:pt>
                <c:pt idx="2373">
                  <c:v>0.26178079999999998</c:v>
                </c:pt>
                <c:pt idx="2374">
                  <c:v>0.25978200000000001</c:v>
                </c:pt>
                <c:pt idx="2375">
                  <c:v>0.25778329999999999</c:v>
                </c:pt>
                <c:pt idx="2376">
                  <c:v>0.25578450000000003</c:v>
                </c:pt>
                <c:pt idx="2377">
                  <c:v>0.25378580000000001</c:v>
                </c:pt>
                <c:pt idx="2378">
                  <c:v>0.25178699999999998</c:v>
                </c:pt>
                <c:pt idx="2379">
                  <c:v>0.24978829999999999</c:v>
                </c:pt>
                <c:pt idx="2380">
                  <c:v>0.2477895</c:v>
                </c:pt>
                <c:pt idx="2381">
                  <c:v>0.2457908</c:v>
                </c:pt>
                <c:pt idx="2382">
                  <c:v>0.24379200000000001</c:v>
                </c:pt>
                <c:pt idx="2383">
                  <c:v>0.24179329999999999</c:v>
                </c:pt>
                <c:pt idx="2384">
                  <c:v>0.23979449999999999</c:v>
                </c:pt>
                <c:pt idx="2385">
                  <c:v>0.2377958</c:v>
                </c:pt>
                <c:pt idx="2386">
                  <c:v>0.23579700000000001</c:v>
                </c:pt>
                <c:pt idx="2387">
                  <c:v>0.23379820000000001</c:v>
                </c:pt>
                <c:pt idx="2388">
                  <c:v>0.23179949999999999</c:v>
                </c:pt>
                <c:pt idx="2389">
                  <c:v>0.2298007</c:v>
                </c:pt>
                <c:pt idx="2390">
                  <c:v>0.227802</c:v>
                </c:pt>
                <c:pt idx="2391">
                  <c:v>0.22580320000000001</c:v>
                </c:pt>
                <c:pt idx="2392">
                  <c:v>0.22380449999999999</c:v>
                </c:pt>
                <c:pt idx="2393">
                  <c:v>0.22180569999999999</c:v>
                </c:pt>
                <c:pt idx="2394">
                  <c:v>0.219807</c:v>
                </c:pt>
                <c:pt idx="2395">
                  <c:v>0.21780820000000001</c:v>
                </c:pt>
                <c:pt idx="2396">
                  <c:v>0.21580949999999999</c:v>
                </c:pt>
                <c:pt idx="2397">
                  <c:v>0.21381069999999999</c:v>
                </c:pt>
                <c:pt idx="2398">
                  <c:v>0.211812</c:v>
                </c:pt>
                <c:pt idx="2399">
                  <c:v>0.20981320000000001</c:v>
                </c:pt>
                <c:pt idx="2400">
                  <c:v>0.20781450000000001</c:v>
                </c:pt>
                <c:pt idx="2401">
                  <c:v>0.20581569999999999</c:v>
                </c:pt>
                <c:pt idx="2402">
                  <c:v>0.203817</c:v>
                </c:pt>
                <c:pt idx="2403">
                  <c:v>0.2018182</c:v>
                </c:pt>
                <c:pt idx="2404">
                  <c:v>0.19981940000000001</c:v>
                </c:pt>
                <c:pt idx="2405">
                  <c:v>0.19782069999999999</c:v>
                </c:pt>
                <c:pt idx="2406">
                  <c:v>0.19582189999999999</c:v>
                </c:pt>
                <c:pt idx="2407">
                  <c:v>0.1938232</c:v>
                </c:pt>
                <c:pt idx="2408">
                  <c:v>0.19182440000000001</c:v>
                </c:pt>
                <c:pt idx="2409">
                  <c:v>0.18982570000000001</c:v>
                </c:pt>
                <c:pt idx="2410">
                  <c:v>0.18782689999999999</c:v>
                </c:pt>
                <c:pt idx="2411">
                  <c:v>0.1858282</c:v>
                </c:pt>
                <c:pt idx="2412">
                  <c:v>0.1838294</c:v>
                </c:pt>
                <c:pt idx="2413">
                  <c:v>0.18183070000000001</c:v>
                </c:pt>
                <c:pt idx="2414">
                  <c:v>0.17983189999999999</c:v>
                </c:pt>
                <c:pt idx="2415">
                  <c:v>0.1778332</c:v>
                </c:pt>
                <c:pt idx="2416">
                  <c:v>0.1758344</c:v>
                </c:pt>
                <c:pt idx="2417">
                  <c:v>0.17383570000000001</c:v>
                </c:pt>
                <c:pt idx="2418">
                  <c:v>0.17183689999999999</c:v>
                </c:pt>
                <c:pt idx="2419">
                  <c:v>0.16983819999999999</c:v>
                </c:pt>
                <c:pt idx="2420">
                  <c:v>0.1678394</c:v>
                </c:pt>
                <c:pt idx="2421">
                  <c:v>0.16584070000000001</c:v>
                </c:pt>
                <c:pt idx="2422">
                  <c:v>0.16384190000000001</c:v>
                </c:pt>
                <c:pt idx="2423">
                  <c:v>0.16184319999999999</c:v>
                </c:pt>
                <c:pt idx="2424">
                  <c:v>0.1598444</c:v>
                </c:pt>
                <c:pt idx="2425">
                  <c:v>0.15784570000000001</c:v>
                </c:pt>
                <c:pt idx="2426">
                  <c:v>0.15584690000000001</c:v>
                </c:pt>
                <c:pt idx="2427">
                  <c:v>0.15384819999999999</c:v>
                </c:pt>
                <c:pt idx="2428">
                  <c:v>0.1518494</c:v>
                </c:pt>
                <c:pt idx="2429">
                  <c:v>0.1498507</c:v>
                </c:pt>
                <c:pt idx="2430">
                  <c:v>0.14785190000000001</c:v>
                </c:pt>
                <c:pt idx="2431">
                  <c:v>0.14585319999999999</c:v>
                </c:pt>
                <c:pt idx="2432">
                  <c:v>0.14385439999999999</c:v>
                </c:pt>
                <c:pt idx="2433">
                  <c:v>0.1418557</c:v>
                </c:pt>
                <c:pt idx="2434">
                  <c:v>0.13985690000000001</c:v>
                </c:pt>
                <c:pt idx="2435">
                  <c:v>0.13785819999999999</c:v>
                </c:pt>
                <c:pt idx="2436">
                  <c:v>0.13585939999999999</c:v>
                </c:pt>
                <c:pt idx="2437">
                  <c:v>0.1338607</c:v>
                </c:pt>
                <c:pt idx="2438">
                  <c:v>0.1318619</c:v>
                </c:pt>
                <c:pt idx="2439">
                  <c:v>0.12986320000000001</c:v>
                </c:pt>
                <c:pt idx="2440">
                  <c:v>0.12786439999999999</c:v>
                </c:pt>
                <c:pt idx="2441">
                  <c:v>0.1258657</c:v>
                </c:pt>
                <c:pt idx="2442">
                  <c:v>0.1238669</c:v>
                </c:pt>
                <c:pt idx="2443">
                  <c:v>0.1218682</c:v>
                </c:pt>
                <c:pt idx="2444">
                  <c:v>0.1198694</c:v>
                </c:pt>
                <c:pt idx="2445">
                  <c:v>0.11787069999999999</c:v>
                </c:pt>
                <c:pt idx="2446">
                  <c:v>0.1158719</c:v>
                </c:pt>
                <c:pt idx="2447">
                  <c:v>0.11387319999999999</c:v>
                </c:pt>
                <c:pt idx="2448">
                  <c:v>0.1118744</c:v>
                </c:pt>
                <c:pt idx="2449">
                  <c:v>0.10987570000000001</c:v>
                </c:pt>
                <c:pt idx="2450">
                  <c:v>0.1078769</c:v>
                </c:pt>
                <c:pt idx="2451">
                  <c:v>0.10587820000000001</c:v>
                </c:pt>
                <c:pt idx="2452">
                  <c:v>0.1038794</c:v>
                </c:pt>
                <c:pt idx="2453">
                  <c:v>0.1018807</c:v>
                </c:pt>
                <c:pt idx="2454">
                  <c:v>9.9881899999999996E-2</c:v>
                </c:pt>
                <c:pt idx="2455">
                  <c:v>9.7883100000000001E-2</c:v>
                </c:pt>
                <c:pt idx="2456">
                  <c:v>9.5884399999999995E-2</c:v>
                </c:pt>
                <c:pt idx="2457">
                  <c:v>9.38856E-2</c:v>
                </c:pt>
                <c:pt idx="2458">
                  <c:v>9.1886899999999994E-2</c:v>
                </c:pt>
                <c:pt idx="2459">
                  <c:v>8.9888099999999999E-2</c:v>
                </c:pt>
                <c:pt idx="2460">
                  <c:v>8.7889400000000006E-2</c:v>
                </c:pt>
                <c:pt idx="2461">
                  <c:v>8.5890599999999998E-2</c:v>
                </c:pt>
                <c:pt idx="2462">
                  <c:v>8.3891900000000005E-2</c:v>
                </c:pt>
                <c:pt idx="2463">
                  <c:v>8.1893099999999996E-2</c:v>
                </c:pt>
                <c:pt idx="2464">
                  <c:v>7.9894400000000004E-2</c:v>
                </c:pt>
                <c:pt idx="2465">
                  <c:v>7.7895599999999995E-2</c:v>
                </c:pt>
                <c:pt idx="2466">
                  <c:v>7.5896900000000003E-2</c:v>
                </c:pt>
                <c:pt idx="2467">
                  <c:v>7.3898099999999994E-2</c:v>
                </c:pt>
                <c:pt idx="2468">
                  <c:v>7.1899299999999999E-2</c:v>
                </c:pt>
                <c:pt idx="2469">
                  <c:v>6.9900599999999993E-2</c:v>
                </c:pt>
                <c:pt idx="2470">
                  <c:v>6.7901799999999998E-2</c:v>
                </c:pt>
                <c:pt idx="2471">
                  <c:v>6.5903100000000006E-2</c:v>
                </c:pt>
                <c:pt idx="2472">
                  <c:v>6.3904299999999997E-2</c:v>
                </c:pt>
                <c:pt idx="2473">
                  <c:v>6.1905599999999998E-2</c:v>
                </c:pt>
                <c:pt idx="2474">
                  <c:v>5.9906800000000003E-2</c:v>
                </c:pt>
                <c:pt idx="2475">
                  <c:v>5.7908099999999997E-2</c:v>
                </c:pt>
                <c:pt idx="2476">
                  <c:v>5.5909300000000002E-2</c:v>
                </c:pt>
                <c:pt idx="2477">
                  <c:v>5.3910600000000003E-2</c:v>
                </c:pt>
                <c:pt idx="2478">
                  <c:v>5.1911800000000001E-2</c:v>
                </c:pt>
                <c:pt idx="2479">
                  <c:v>4.9912999999999999E-2</c:v>
                </c:pt>
                <c:pt idx="2480">
                  <c:v>4.79143E-2</c:v>
                </c:pt>
                <c:pt idx="2481">
                  <c:v>4.5915499999999998E-2</c:v>
                </c:pt>
                <c:pt idx="2482">
                  <c:v>4.3916799999999999E-2</c:v>
                </c:pt>
                <c:pt idx="2483">
                  <c:v>4.1917999999999997E-2</c:v>
                </c:pt>
                <c:pt idx="2484">
                  <c:v>3.9919299999999998E-2</c:v>
                </c:pt>
                <c:pt idx="2485">
                  <c:v>3.7920500000000003E-2</c:v>
                </c:pt>
                <c:pt idx="2486">
                  <c:v>3.5921799999999997E-2</c:v>
                </c:pt>
                <c:pt idx="2487">
                  <c:v>3.3923000000000002E-2</c:v>
                </c:pt>
                <c:pt idx="2488">
                  <c:v>3.1924300000000003E-2</c:v>
                </c:pt>
                <c:pt idx="2489">
                  <c:v>2.9925500000000001E-2</c:v>
                </c:pt>
                <c:pt idx="2490">
                  <c:v>2.7926800000000002E-2</c:v>
                </c:pt>
                <c:pt idx="2491">
                  <c:v>2.5928E-2</c:v>
                </c:pt>
                <c:pt idx="2492">
                  <c:v>2.3929200000000001E-2</c:v>
                </c:pt>
                <c:pt idx="2493">
                  <c:v>2.1930499999999999E-2</c:v>
                </c:pt>
                <c:pt idx="2494">
                  <c:v>1.99317E-2</c:v>
                </c:pt>
                <c:pt idx="2495">
                  <c:v>1.7933000000000001E-2</c:v>
                </c:pt>
                <c:pt idx="2496">
                  <c:v>1.5934199999999999E-2</c:v>
                </c:pt>
                <c:pt idx="2497">
                  <c:v>1.39355E-2</c:v>
                </c:pt>
                <c:pt idx="2498">
                  <c:v>1.19369E-2</c:v>
                </c:pt>
                <c:pt idx="2499">
                  <c:v>9.9381999999999995E-3</c:v>
                </c:pt>
                <c:pt idx="2500">
                  <c:v>7.9395999999999998E-3</c:v>
                </c:pt>
                <c:pt idx="2501">
                  <c:v>5.9410000000000001E-3</c:v>
                </c:pt>
                <c:pt idx="2502">
                  <c:v>3.9423000000000001E-3</c:v>
                </c:pt>
                <c:pt idx="2503">
                  <c:v>1.9437E-3</c:v>
                </c:pt>
                <c:pt idx="2504">
                  <c:v>-5.4917000000000003E-5</c:v>
                </c:pt>
                <c:pt idx="2505">
                  <c:v>-3.234493E-7</c:v>
                </c:pt>
                <c:pt idx="2506">
                  <c:v>4.1264999999999998E-9</c:v>
                </c:pt>
                <c:pt idx="2507">
                  <c:v>-7.5471170000000004E-7</c:v>
                </c:pt>
                <c:pt idx="2508">
                  <c:v>8.1829310000000003E-7</c:v>
                </c:pt>
                <c:pt idx="2509">
                  <c:v>8.1488599999999996E-7</c:v>
                </c:pt>
                <c:pt idx="2510">
                  <c:v>-1.5130869999999999E-7</c:v>
                </c:pt>
                <c:pt idx="2511">
                  <c:v>-1.1175000000000001E-6</c:v>
                </c:pt>
                <c:pt idx="2512">
                  <c:v>-9.6936220000000009E-7</c:v>
                </c:pt>
                <c:pt idx="2513">
                  <c:v>-3.7255329999999999E-7</c:v>
                </c:pt>
                <c:pt idx="2514">
                  <c:v>2.2425550000000001E-7</c:v>
                </c:pt>
                <c:pt idx="2515">
                  <c:v>8.2106439999999999E-7</c:v>
                </c:pt>
                <c:pt idx="2516">
                  <c:v>1.3595000000000001E-6</c:v>
                </c:pt>
                <c:pt idx="2517">
                  <c:v>9.8939599999999989E-7</c:v>
                </c:pt>
                <c:pt idx="2518">
                  <c:v>6.1925370000000002E-7</c:v>
                </c:pt>
                <c:pt idx="2519">
                  <c:v>2.4911139999999998E-7</c:v>
                </c:pt>
                <c:pt idx="2520">
                  <c:v>-1.210309E-7</c:v>
                </c:pt>
                <c:pt idx="2521">
                  <c:v>-4.9117320000000004E-7</c:v>
                </c:pt>
                <c:pt idx="2522">
                  <c:v>-8.6131550000000002E-7</c:v>
                </c:pt>
                <c:pt idx="2523">
                  <c:v>-1.2315E-6</c:v>
                </c:pt>
                <c:pt idx="2524">
                  <c:v>-1.2317E-6</c:v>
                </c:pt>
                <c:pt idx="2525">
                  <c:v>-1.0015000000000001E-6</c:v>
                </c:pt>
                <c:pt idx="2526">
                  <c:v>-7.7131469999999999E-7</c:v>
                </c:pt>
                <c:pt idx="2527">
                  <c:v>-5.4111890000000005E-7</c:v>
                </c:pt>
                <c:pt idx="2528">
                  <c:v>-3.109231E-7</c:v>
                </c:pt>
                <c:pt idx="2529">
                  <c:v>-8.0727299999999995E-8</c:v>
                </c:pt>
                <c:pt idx="2530">
                  <c:v>1.4946850000000001E-7</c:v>
                </c:pt>
                <c:pt idx="2531">
                  <c:v>3.7966419999999999E-7</c:v>
                </c:pt>
                <c:pt idx="2532">
                  <c:v>6.0986000000000004E-7</c:v>
                </c:pt>
                <c:pt idx="2533">
                  <c:v>8.4005579999999998E-7</c:v>
                </c:pt>
                <c:pt idx="2534">
                  <c:v>1.0702999999999999E-6</c:v>
                </c:pt>
                <c:pt idx="2535">
                  <c:v>1.3004000000000001E-6</c:v>
                </c:pt>
                <c:pt idx="2536">
                  <c:v>1.2670999999999999E-6</c:v>
                </c:pt>
                <c:pt idx="2537">
                  <c:v>1.1236999999999999E-6</c:v>
                </c:pt>
                <c:pt idx="2538">
                  <c:v>9.8023810000000009E-7</c:v>
                </c:pt>
                <c:pt idx="2539">
                  <c:v>8.3681820000000003E-7</c:v>
                </c:pt>
                <c:pt idx="2540">
                  <c:v>6.9339829999999998E-7</c:v>
                </c:pt>
                <c:pt idx="2541">
                  <c:v>5.4997840000000002E-7</c:v>
                </c:pt>
                <c:pt idx="2542">
                  <c:v>4.0655850000000002E-7</c:v>
                </c:pt>
                <c:pt idx="2543">
                  <c:v>2.6313860000000002E-7</c:v>
                </c:pt>
                <c:pt idx="2544">
                  <c:v>1.1971870000000001E-7</c:v>
                </c:pt>
                <c:pt idx="2545">
                  <c:v>-2.3701199999999999E-8</c:v>
                </c:pt>
                <c:pt idx="2546">
                  <c:v>-1.671211E-7</c:v>
                </c:pt>
                <c:pt idx="2547">
                  <c:v>-3.10541E-7</c:v>
                </c:pt>
                <c:pt idx="2548">
                  <c:v>-4.5396090000000001E-7</c:v>
                </c:pt>
                <c:pt idx="2549">
                  <c:v>-5.9738080000000001E-7</c:v>
                </c:pt>
                <c:pt idx="2550">
                  <c:v>-7.4080069999999996E-7</c:v>
                </c:pt>
                <c:pt idx="2551">
                  <c:v>-8.8422060000000002E-7</c:v>
                </c:pt>
                <c:pt idx="2552">
                  <c:v>-1.0275999999999999E-6</c:v>
                </c:pt>
                <c:pt idx="2553">
                  <c:v>-1.1711000000000001E-6</c:v>
                </c:pt>
                <c:pt idx="2554">
                  <c:v>-1.3145000000000001E-6</c:v>
                </c:pt>
                <c:pt idx="2555">
                  <c:v>-1.3068999999999999E-6</c:v>
                </c:pt>
                <c:pt idx="2556">
                  <c:v>-1.2175E-6</c:v>
                </c:pt>
                <c:pt idx="2557">
                  <c:v>-1.128E-6</c:v>
                </c:pt>
                <c:pt idx="2558">
                  <c:v>-1.0385000000000001E-6</c:v>
                </c:pt>
                <c:pt idx="2559">
                  <c:v>-9.4908099999999995E-7</c:v>
                </c:pt>
                <c:pt idx="2560">
                  <c:v>-8.5962179999999998E-7</c:v>
                </c:pt>
                <c:pt idx="2561">
                  <c:v>-7.7016249999999997E-7</c:v>
                </c:pt>
                <c:pt idx="2562">
                  <c:v>-6.8070319999999996E-7</c:v>
                </c:pt>
                <c:pt idx="2563">
                  <c:v>-5.9124389999999995E-7</c:v>
                </c:pt>
                <c:pt idx="2564">
                  <c:v>-5.0178469999999999E-7</c:v>
                </c:pt>
                <c:pt idx="2565">
                  <c:v>-4.1232539999999998E-7</c:v>
                </c:pt>
                <c:pt idx="2566">
                  <c:v>-3.2286610000000002E-7</c:v>
                </c:pt>
                <c:pt idx="2567">
                  <c:v>-2.334069E-7</c:v>
                </c:pt>
                <c:pt idx="2568">
                  <c:v>-1.4394759999999999E-7</c:v>
                </c:pt>
                <c:pt idx="2569">
                  <c:v>-5.4488300000000001E-8</c:v>
                </c:pt>
                <c:pt idx="2570">
                  <c:v>3.4971000000000003E-8</c:v>
                </c:pt>
                <c:pt idx="2571">
                  <c:v>1.2443019999999999E-7</c:v>
                </c:pt>
                <c:pt idx="2572">
                  <c:v>2.138895E-7</c:v>
                </c:pt>
                <c:pt idx="2573">
                  <c:v>3.0334880000000001E-7</c:v>
                </c:pt>
                <c:pt idx="2574">
                  <c:v>3.9280810000000002E-7</c:v>
                </c:pt>
                <c:pt idx="2575">
                  <c:v>4.8226729999999999E-7</c:v>
                </c:pt>
                <c:pt idx="2576">
                  <c:v>5.717266E-7</c:v>
                </c:pt>
                <c:pt idx="2577">
                  <c:v>6.6118590000000001E-7</c:v>
                </c:pt>
                <c:pt idx="2578">
                  <c:v>7.5064509999999997E-7</c:v>
                </c:pt>
                <c:pt idx="2579">
                  <c:v>8.4010439999999999E-7</c:v>
                </c:pt>
                <c:pt idx="2580">
                  <c:v>9.295637E-7</c:v>
                </c:pt>
                <c:pt idx="2581">
                  <c:v>1.0189999999999999E-6</c:v>
                </c:pt>
                <c:pt idx="2582">
                  <c:v>1.1085000000000001E-6</c:v>
                </c:pt>
                <c:pt idx="2583">
                  <c:v>1.1979E-6</c:v>
                </c:pt>
                <c:pt idx="2584">
                  <c:v>1.2873999999999999E-6</c:v>
                </c:pt>
                <c:pt idx="2585">
                  <c:v>1.3541000000000001E-6</c:v>
                </c:pt>
                <c:pt idx="2586">
                  <c:v>1.2981999999999999E-6</c:v>
                </c:pt>
                <c:pt idx="2587">
                  <c:v>1.2424E-6</c:v>
                </c:pt>
                <c:pt idx="2588">
                  <c:v>1.1865E-6</c:v>
                </c:pt>
                <c:pt idx="2589">
                  <c:v>1.1307E-6</c:v>
                </c:pt>
                <c:pt idx="2590">
                  <c:v>1.0748000000000001E-6</c:v>
                </c:pt>
                <c:pt idx="2591">
                  <c:v>1.0189999999999999E-6</c:v>
                </c:pt>
                <c:pt idx="2592">
                  <c:v>9.6316150000000004E-7</c:v>
                </c:pt>
                <c:pt idx="2593">
                  <c:v>9.0731940000000005E-7</c:v>
                </c:pt>
                <c:pt idx="2594">
                  <c:v>8.5147730000000005E-7</c:v>
                </c:pt>
                <c:pt idx="2595">
                  <c:v>7.9563519999999995E-7</c:v>
                </c:pt>
                <c:pt idx="2596">
                  <c:v>7.3979309999999995E-7</c:v>
                </c:pt>
                <c:pt idx="2597">
                  <c:v>6.8395099999999995E-7</c:v>
                </c:pt>
                <c:pt idx="2598">
                  <c:v>6.2810889999999996E-7</c:v>
                </c:pt>
                <c:pt idx="2599">
                  <c:v>5.7226679999999996E-7</c:v>
                </c:pt>
                <c:pt idx="2600">
                  <c:v>5.1642469999999996E-7</c:v>
                </c:pt>
                <c:pt idx="2601">
                  <c:v>4.6058260000000002E-7</c:v>
                </c:pt>
                <c:pt idx="2602">
                  <c:v>4.0474050000000002E-7</c:v>
                </c:pt>
                <c:pt idx="2603">
                  <c:v>3.4889839999999997E-7</c:v>
                </c:pt>
                <c:pt idx="2604">
                  <c:v>2.9305629999999998E-7</c:v>
                </c:pt>
                <c:pt idx="2605">
                  <c:v>2.3721420000000001E-7</c:v>
                </c:pt>
                <c:pt idx="2606">
                  <c:v>1.8137199999999999E-7</c:v>
                </c:pt>
                <c:pt idx="2607">
                  <c:v>1.2552989999999999E-7</c:v>
                </c:pt>
                <c:pt idx="2608">
                  <c:v>6.9687799999999998E-8</c:v>
                </c:pt>
                <c:pt idx="2609">
                  <c:v>1.3845700000000001E-8</c:v>
                </c:pt>
                <c:pt idx="2610">
                  <c:v>-4.1996400000000003E-8</c:v>
                </c:pt>
                <c:pt idx="2611">
                  <c:v>-9.7838500000000006E-8</c:v>
                </c:pt>
                <c:pt idx="2612">
                  <c:v>-1.5368059999999999E-7</c:v>
                </c:pt>
                <c:pt idx="2613">
                  <c:v>-2.0952270000000001E-7</c:v>
                </c:pt>
                <c:pt idx="2614">
                  <c:v>-2.6536479999999998E-7</c:v>
                </c:pt>
                <c:pt idx="2615">
                  <c:v>-3.2120689999999998E-7</c:v>
                </c:pt>
                <c:pt idx="2616">
                  <c:v>-3.7704899999999998E-7</c:v>
                </c:pt>
                <c:pt idx="2617">
                  <c:v>-4.3289109999999997E-7</c:v>
                </c:pt>
                <c:pt idx="2618">
                  <c:v>-4.8873320000000002E-7</c:v>
                </c:pt>
                <c:pt idx="2619">
                  <c:v>-5.4457530000000002E-7</c:v>
                </c:pt>
                <c:pt idx="2620">
                  <c:v>-6.0041740000000002E-7</c:v>
                </c:pt>
                <c:pt idx="2621">
                  <c:v>-6.5625950000000001E-7</c:v>
                </c:pt>
                <c:pt idx="2622">
                  <c:v>-7.1210160000000001E-7</c:v>
                </c:pt>
                <c:pt idx="2623">
                  <c:v>-7.6794370000000001E-7</c:v>
                </c:pt>
                <c:pt idx="2624">
                  <c:v>-8.237858E-7</c:v>
                </c:pt>
                <c:pt idx="2625">
                  <c:v>-8.796279E-7</c:v>
                </c:pt>
                <c:pt idx="2626">
                  <c:v>-9.3547E-7</c:v>
                </c:pt>
                <c:pt idx="2627">
                  <c:v>-9.913121E-7</c:v>
                </c:pt>
                <c:pt idx="2628">
                  <c:v>-1.0471999999999999E-6</c:v>
                </c:pt>
                <c:pt idx="2629">
                  <c:v>-1.1030000000000001E-6</c:v>
                </c:pt>
                <c:pt idx="2630">
                  <c:v>-1.1588E-6</c:v>
                </c:pt>
                <c:pt idx="2631">
                  <c:v>-1.2147E-6</c:v>
                </c:pt>
                <c:pt idx="2632">
                  <c:v>-1.2704999999999999E-6</c:v>
                </c:pt>
                <c:pt idx="2633">
                  <c:v>-1.3263999999999999E-6</c:v>
                </c:pt>
                <c:pt idx="2634">
                  <c:v>-1.3413E-6</c:v>
                </c:pt>
                <c:pt idx="2635">
                  <c:v>-1.2868999999999999E-6</c:v>
                </c:pt>
                <c:pt idx="2636">
                  <c:v>-1.2325000000000001E-6</c:v>
                </c:pt>
                <c:pt idx="2637">
                  <c:v>-1.178E-6</c:v>
                </c:pt>
                <c:pt idx="2638">
                  <c:v>-1.1235999999999999E-6</c:v>
                </c:pt>
                <c:pt idx="2639">
                  <c:v>-1.0692000000000001E-6</c:v>
                </c:pt>
                <c:pt idx="2640">
                  <c:v>-1.0147E-6</c:v>
                </c:pt>
                <c:pt idx="2641">
                  <c:v>-9.6028350000000001E-7</c:v>
                </c:pt>
                <c:pt idx="2642">
                  <c:v>-9.0584909999999999E-7</c:v>
                </c:pt>
                <c:pt idx="2643">
                  <c:v>-8.5141460000000004E-7</c:v>
                </c:pt>
                <c:pt idx="2644">
                  <c:v>-7.9698020000000002E-7</c:v>
                </c:pt>
                <c:pt idx="2645">
                  <c:v>-7.4254569999999995E-7</c:v>
                </c:pt>
                <c:pt idx="2646">
                  <c:v>-6.8811130000000004E-7</c:v>
                </c:pt>
                <c:pt idx="2647">
                  <c:v>-6.3367679999999998E-7</c:v>
                </c:pt>
                <c:pt idx="2648">
                  <c:v>-5.7924230000000002E-7</c:v>
                </c:pt>
                <c:pt idx="2649">
                  <c:v>-5.248079E-7</c:v>
                </c:pt>
                <c:pt idx="2650">
                  <c:v>-4.7037339999999999E-7</c:v>
                </c:pt>
                <c:pt idx="2651">
                  <c:v>-4.1593899999999998E-7</c:v>
                </c:pt>
                <c:pt idx="2652">
                  <c:v>-3.6150450000000002E-7</c:v>
                </c:pt>
                <c:pt idx="2653">
                  <c:v>-3.070701E-7</c:v>
                </c:pt>
                <c:pt idx="2654">
                  <c:v>-2.5263559999999999E-7</c:v>
                </c:pt>
                <c:pt idx="2655">
                  <c:v>-1.9820110000000001E-7</c:v>
                </c:pt>
                <c:pt idx="2656">
                  <c:v>-1.4376669999999999E-7</c:v>
                </c:pt>
                <c:pt idx="2657">
                  <c:v>-8.9332200000000006E-8</c:v>
                </c:pt>
                <c:pt idx="2658">
                  <c:v>-3.4897800000000002E-8</c:v>
                </c:pt>
                <c:pt idx="2659">
                  <c:v>1.9536699999999999E-8</c:v>
                </c:pt>
                <c:pt idx="2660">
                  <c:v>7.3971200000000005E-8</c:v>
                </c:pt>
                <c:pt idx="2661">
                  <c:v>1.284056E-7</c:v>
                </c:pt>
                <c:pt idx="2662">
                  <c:v>1.8284010000000001E-7</c:v>
                </c:pt>
                <c:pt idx="2663">
                  <c:v>2.372745E-7</c:v>
                </c:pt>
                <c:pt idx="2664">
                  <c:v>2.9170899999999998E-7</c:v>
                </c:pt>
                <c:pt idx="2665">
                  <c:v>3.461434E-7</c:v>
                </c:pt>
                <c:pt idx="2666">
                  <c:v>4.0057790000000001E-7</c:v>
                </c:pt>
                <c:pt idx="2667">
                  <c:v>4.5501240000000002E-7</c:v>
                </c:pt>
                <c:pt idx="2668">
                  <c:v>5.0944679999999998E-7</c:v>
                </c:pt>
                <c:pt idx="2669">
                  <c:v>5.6388130000000005E-7</c:v>
                </c:pt>
                <c:pt idx="2670">
                  <c:v>6.1831569999999996E-7</c:v>
                </c:pt>
                <c:pt idx="2671">
                  <c:v>6.7275020000000002E-7</c:v>
                </c:pt>
                <c:pt idx="2672">
                  <c:v>7.2718460000000004E-7</c:v>
                </c:pt>
                <c:pt idx="2673">
                  <c:v>7.816191E-7</c:v>
                </c:pt>
                <c:pt idx="2674">
                  <c:v>8.3605359999999996E-7</c:v>
                </c:pt>
                <c:pt idx="2675">
                  <c:v>8.9048799999999997E-7</c:v>
                </c:pt>
                <c:pt idx="2676">
                  <c:v>9.4492250000000004E-7</c:v>
                </c:pt>
                <c:pt idx="2677">
                  <c:v>9.9935690000000005E-7</c:v>
                </c:pt>
                <c:pt idx="2678">
                  <c:v>1.0538E-6</c:v>
                </c:pt>
                <c:pt idx="2679">
                  <c:v>1.1082E-6</c:v>
                </c:pt>
                <c:pt idx="2680">
                  <c:v>1.1626999999999999E-6</c:v>
                </c:pt>
                <c:pt idx="2681">
                  <c:v>1.2171E-6</c:v>
                </c:pt>
                <c:pt idx="2682">
                  <c:v>1.2715E-6</c:v>
                </c:pt>
                <c:pt idx="2683">
                  <c:v>1.3260000000000001E-6</c:v>
                </c:pt>
                <c:pt idx="2684">
                  <c:v>1.3401000000000001E-6</c:v>
                </c:pt>
                <c:pt idx="2685">
                  <c:v>1.2857E-6</c:v>
                </c:pt>
                <c:pt idx="2686">
                  <c:v>1.2313E-6</c:v>
                </c:pt>
                <c:pt idx="2687">
                  <c:v>1.1768999999999999E-6</c:v>
                </c:pt>
                <c:pt idx="2688">
                  <c:v>1.1225000000000001E-6</c:v>
                </c:pt>
                <c:pt idx="2689">
                  <c:v>1.0681E-6</c:v>
                </c:pt>
                <c:pt idx="2690">
                  <c:v>1.0137999999999999E-6</c:v>
                </c:pt>
                <c:pt idx="2691">
                  <c:v>9.593765999999999E-7</c:v>
                </c:pt>
                <c:pt idx="2692">
                  <c:v>9.0499370000000003E-7</c:v>
                </c:pt>
                <c:pt idx="2693">
                  <c:v>8.5061079999999996E-7</c:v>
                </c:pt>
                <c:pt idx="2694">
                  <c:v>7.9622789999999998E-7</c:v>
                </c:pt>
                <c:pt idx="2695">
                  <c:v>7.4184489999999996E-7</c:v>
                </c:pt>
                <c:pt idx="2696">
                  <c:v>6.8746199999999999E-7</c:v>
                </c:pt>
                <c:pt idx="2697">
                  <c:v>6.3307910000000002E-7</c:v>
                </c:pt>
                <c:pt idx="2698">
                  <c:v>5.7869620000000005E-7</c:v>
                </c:pt>
                <c:pt idx="2699">
                  <c:v>5.2431329999999997E-7</c:v>
                </c:pt>
                <c:pt idx="2700">
                  <c:v>4.699304E-7</c:v>
                </c:pt>
                <c:pt idx="2701">
                  <c:v>4.1554750000000002E-7</c:v>
                </c:pt>
                <c:pt idx="2702">
                  <c:v>3.611645E-7</c:v>
                </c:pt>
                <c:pt idx="2703">
                  <c:v>3.0678159999999998E-7</c:v>
                </c:pt>
                <c:pt idx="2704">
                  <c:v>2.5239870000000001E-7</c:v>
                </c:pt>
                <c:pt idx="2705">
                  <c:v>1.9801580000000001E-7</c:v>
                </c:pt>
                <c:pt idx="2706">
                  <c:v>1.4363290000000001E-7</c:v>
                </c:pt>
                <c:pt idx="2707">
                  <c:v>8.9249999999999995E-8</c:v>
                </c:pt>
                <c:pt idx="2708">
                  <c:v>3.4866999999999997E-8</c:v>
                </c:pt>
                <c:pt idx="2709">
                  <c:v>-1.9515899999999999E-8</c:v>
                </c:pt>
                <c:pt idx="2710">
                  <c:v>-7.3898799999999995E-8</c:v>
                </c:pt>
                <c:pt idx="2711">
                  <c:v>-1.2828170000000001E-7</c:v>
                </c:pt>
                <c:pt idx="2712">
                  <c:v>-1.8266460000000001E-7</c:v>
                </c:pt>
                <c:pt idx="2713">
                  <c:v>-2.3704750000000001E-7</c:v>
                </c:pt>
                <c:pt idx="2714">
                  <c:v>-2.9143050000000002E-7</c:v>
                </c:pt>
                <c:pt idx="2715">
                  <c:v>-3.458134E-7</c:v>
                </c:pt>
                <c:pt idx="2716">
                  <c:v>-4.0019630000000002E-7</c:v>
                </c:pt>
                <c:pt idx="2717">
                  <c:v>-4.5457919999999999E-7</c:v>
                </c:pt>
                <c:pt idx="2718">
                  <c:v>-5.0896209999999997E-7</c:v>
                </c:pt>
                <c:pt idx="2719">
                  <c:v>-5.6334500000000005E-7</c:v>
                </c:pt>
                <c:pt idx="2720">
                  <c:v>-6.1772790000000002E-7</c:v>
                </c:pt>
                <c:pt idx="2721">
                  <c:v>-6.7211090000000004E-7</c:v>
                </c:pt>
                <c:pt idx="2722">
                  <c:v>-7.2649380000000001E-7</c:v>
                </c:pt>
                <c:pt idx="2723">
                  <c:v>-7.8087669999999998E-7</c:v>
                </c:pt>
                <c:pt idx="2724">
                  <c:v>-8.3525959999999995E-7</c:v>
                </c:pt>
                <c:pt idx="2725">
                  <c:v>-8.8964250000000003E-7</c:v>
                </c:pt>
                <c:pt idx="2726">
                  <c:v>-9.4402540000000001E-7</c:v>
                </c:pt>
                <c:pt idx="2727">
                  <c:v>-9.9840840000000002E-7</c:v>
                </c:pt>
                <c:pt idx="2728">
                  <c:v>-1.0527999999999999E-6</c:v>
                </c:pt>
                <c:pt idx="2729">
                  <c:v>-1.1072E-6</c:v>
                </c:pt>
                <c:pt idx="2730">
                  <c:v>-1.1616E-6</c:v>
                </c:pt>
                <c:pt idx="2731">
                  <c:v>-1.2159000000000001E-6</c:v>
                </c:pt>
                <c:pt idx="2732">
                  <c:v>-1.2702999999999999E-6</c:v>
                </c:pt>
                <c:pt idx="2733">
                  <c:v>-1.3247E-6</c:v>
                </c:pt>
                <c:pt idx="2734">
                  <c:v>-1.3388E-6</c:v>
                </c:pt>
                <c:pt idx="2735">
                  <c:v>-1.2844999999999999E-6</c:v>
                </c:pt>
                <c:pt idx="2736">
                  <c:v>-1.2301000000000001E-6</c:v>
                </c:pt>
                <c:pt idx="2737">
                  <c:v>-1.1758E-6</c:v>
                </c:pt>
                <c:pt idx="2738">
                  <c:v>-1.1215E-6</c:v>
                </c:pt>
                <c:pt idx="2739">
                  <c:v>-1.0670999999999999E-6</c:v>
                </c:pt>
                <c:pt idx="2740">
                  <c:v>-1.0128000000000001E-6</c:v>
                </c:pt>
                <c:pt idx="2741">
                  <c:v>-9.5846729999999998E-7</c:v>
                </c:pt>
                <c:pt idx="2742">
                  <c:v>-9.0413599999999999E-7</c:v>
                </c:pt>
                <c:pt idx="2743">
                  <c:v>-8.4980480000000005E-7</c:v>
                </c:pt>
                <c:pt idx="2744">
                  <c:v>-7.9547349999999995E-7</c:v>
                </c:pt>
                <c:pt idx="2745">
                  <c:v>-7.4114230000000001E-7</c:v>
                </c:pt>
                <c:pt idx="2746">
                  <c:v>-6.8681109999999996E-7</c:v>
                </c:pt>
                <c:pt idx="2747">
                  <c:v>-6.3247979999999997E-7</c:v>
                </c:pt>
                <c:pt idx="2748">
                  <c:v>-5.7814860000000003E-7</c:v>
                </c:pt>
                <c:pt idx="2749">
                  <c:v>-5.2381739999999998E-7</c:v>
                </c:pt>
                <c:pt idx="2750">
                  <c:v>-4.6948609999999999E-7</c:v>
                </c:pt>
                <c:pt idx="2751">
                  <c:v>-4.151549E-7</c:v>
                </c:pt>
                <c:pt idx="2752">
                  <c:v>-3.6082360000000001E-7</c:v>
                </c:pt>
                <c:pt idx="2753">
                  <c:v>-3.0649240000000001E-7</c:v>
                </c:pt>
                <c:pt idx="2754">
                  <c:v>-2.5216120000000001E-7</c:v>
                </c:pt>
                <c:pt idx="2755">
                  <c:v>-1.978299E-7</c:v>
                </c:pt>
                <c:pt idx="2756">
                  <c:v>-1.434987E-7</c:v>
                </c:pt>
                <c:pt idx="2757">
                  <c:v>-8.9167499999999994E-8</c:v>
                </c:pt>
                <c:pt idx="2758">
                  <c:v>-3.4836199999999999E-8</c:v>
                </c:pt>
                <c:pt idx="2759">
                  <c:v>1.9495E-8</c:v>
                </c:pt>
                <c:pt idx="2760">
                  <c:v>7.38262E-8</c:v>
                </c:pt>
                <c:pt idx="2761">
                  <c:v>1.2815749999999999E-7</c:v>
                </c:pt>
                <c:pt idx="2762">
                  <c:v>1.8248870000000001E-7</c:v>
                </c:pt>
                <c:pt idx="2763">
                  <c:v>2.3682E-7</c:v>
                </c:pt>
                <c:pt idx="2764">
                  <c:v>2.9115120000000002E-7</c:v>
                </c:pt>
                <c:pt idx="2765">
                  <c:v>3.4548240000000002E-7</c:v>
                </c:pt>
                <c:pt idx="2766">
                  <c:v>3.9981370000000001E-7</c:v>
                </c:pt>
                <c:pt idx="2767">
                  <c:v>4.541449E-7</c:v>
                </c:pt>
                <c:pt idx="2768">
                  <c:v>5.084761E-7</c:v>
                </c:pt>
                <c:pt idx="2769">
                  <c:v>5.6280739999999999E-7</c:v>
                </c:pt>
                <c:pt idx="2770">
                  <c:v>6.1713860000000004E-7</c:v>
                </c:pt>
                <c:pt idx="2771">
                  <c:v>6.7146979999999998E-7</c:v>
                </c:pt>
                <c:pt idx="2772">
                  <c:v>7.2580109999999997E-7</c:v>
                </c:pt>
                <c:pt idx="2773">
                  <c:v>7.8013230000000002E-7</c:v>
                </c:pt>
                <c:pt idx="2774">
                  <c:v>8.3446360000000001E-7</c:v>
                </c:pt>
                <c:pt idx="2775">
                  <c:v>8.8879479999999995E-7</c:v>
                </c:pt>
                <c:pt idx="2776">
                  <c:v>9.43126E-7</c:v>
                </c:pt>
                <c:pt idx="2777">
                  <c:v>9.9745730000000009E-7</c:v>
                </c:pt>
                <c:pt idx="2778">
                  <c:v>1.0518E-6</c:v>
                </c:pt>
                <c:pt idx="2779">
                  <c:v>1.1061000000000001E-6</c:v>
                </c:pt>
                <c:pt idx="2780">
                  <c:v>1.1604999999999999E-6</c:v>
                </c:pt>
                <c:pt idx="2781">
                  <c:v>1.2148E-6</c:v>
                </c:pt>
                <c:pt idx="2782">
                  <c:v>1.2691000000000001E-6</c:v>
                </c:pt>
                <c:pt idx="2783">
                  <c:v>1.3233999999999999E-6</c:v>
                </c:pt>
                <c:pt idx="2784">
                  <c:v>1.3374999999999999E-6</c:v>
                </c:pt>
                <c:pt idx="2785">
                  <c:v>1.2832000000000001E-6</c:v>
                </c:pt>
                <c:pt idx="2786">
                  <c:v>1.229E-6</c:v>
                </c:pt>
                <c:pt idx="2787">
                  <c:v>1.1747E-6</c:v>
                </c:pt>
                <c:pt idx="2788">
                  <c:v>1.1203999999999999E-6</c:v>
                </c:pt>
                <c:pt idx="2789">
                  <c:v>1.0661000000000001E-6</c:v>
                </c:pt>
                <c:pt idx="2790">
                  <c:v>1.0118E-6</c:v>
                </c:pt>
                <c:pt idx="2791">
                  <c:v>9.5755550000000009E-7</c:v>
                </c:pt>
                <c:pt idx="2792">
                  <c:v>9.0327610000000001E-7</c:v>
                </c:pt>
                <c:pt idx="2793">
                  <c:v>8.4899659999999999E-7</c:v>
                </c:pt>
                <c:pt idx="2794">
                  <c:v>7.9471720000000002E-7</c:v>
                </c:pt>
                <c:pt idx="2795">
                  <c:v>7.4043780000000004E-7</c:v>
                </c:pt>
                <c:pt idx="2796">
                  <c:v>6.8615839999999996E-7</c:v>
                </c:pt>
                <c:pt idx="2797">
                  <c:v>6.3187899999999999E-7</c:v>
                </c:pt>
                <c:pt idx="2798">
                  <c:v>5.7759949999999997E-7</c:v>
                </c:pt>
                <c:pt idx="2799">
                  <c:v>5.233201E-7</c:v>
                </c:pt>
                <c:pt idx="2800">
                  <c:v>4.6904070000000002E-7</c:v>
                </c:pt>
                <c:pt idx="2801">
                  <c:v>4.1476129999999999E-7</c:v>
                </c:pt>
                <c:pt idx="2802">
                  <c:v>3.6048190000000002E-7</c:v>
                </c:pt>
                <c:pt idx="2803">
                  <c:v>3.062024E-7</c:v>
                </c:pt>
                <c:pt idx="2804">
                  <c:v>2.5192300000000003E-7</c:v>
                </c:pt>
                <c:pt idx="2805">
                  <c:v>1.976436E-7</c:v>
                </c:pt>
                <c:pt idx="2806">
                  <c:v>1.433642E-7</c:v>
                </c:pt>
                <c:pt idx="2807">
                  <c:v>8.9084700000000004E-8</c:v>
                </c:pt>
                <c:pt idx="2808">
                  <c:v>3.4805300000000003E-8</c:v>
                </c:pt>
                <c:pt idx="2809">
                  <c:v>-1.9474100000000002E-8</c:v>
                </c:pt>
                <c:pt idx="2810">
                  <c:v>-7.3753499999999999E-8</c:v>
                </c:pt>
                <c:pt idx="2811">
                  <c:v>-1.280329E-7</c:v>
                </c:pt>
                <c:pt idx="2812">
                  <c:v>-1.8231239999999999E-7</c:v>
                </c:pt>
                <c:pt idx="2813">
                  <c:v>-2.3659179999999999E-7</c:v>
                </c:pt>
                <c:pt idx="2814">
                  <c:v>-2.9087120000000002E-7</c:v>
                </c:pt>
                <c:pt idx="2815">
                  <c:v>-3.451506E-7</c:v>
                </c:pt>
                <c:pt idx="2816">
                  <c:v>-3.9943000000000002E-7</c:v>
                </c:pt>
                <c:pt idx="2817">
                  <c:v>-4.5370949999999999E-7</c:v>
                </c:pt>
                <c:pt idx="2818">
                  <c:v>-5.0798890000000002E-7</c:v>
                </c:pt>
                <c:pt idx="2819">
                  <c:v>-5.6226829999999999E-7</c:v>
                </c:pt>
                <c:pt idx="2820">
                  <c:v>-6.1654769999999997E-7</c:v>
                </c:pt>
                <c:pt idx="2821">
                  <c:v>-6.7082710000000005E-7</c:v>
                </c:pt>
                <c:pt idx="2822">
                  <c:v>-7.2510659999999996E-7</c:v>
                </c:pt>
                <c:pt idx="2823">
                  <c:v>-7.7938600000000004E-7</c:v>
                </c:pt>
                <c:pt idx="2824">
                  <c:v>-8.3366540000000002E-7</c:v>
                </c:pt>
                <c:pt idx="2825">
                  <c:v>-8.8794479999999999E-7</c:v>
                </c:pt>
                <c:pt idx="2826">
                  <c:v>-9.4222430000000001E-7</c:v>
                </c:pt>
                <c:pt idx="2827">
                  <c:v>-9.9650369999999998E-7</c:v>
                </c:pt>
                <c:pt idx="2828">
                  <c:v>-1.0508E-6</c:v>
                </c:pt>
                <c:pt idx="2829">
                  <c:v>-1.1051E-6</c:v>
                </c:pt>
                <c:pt idx="2830">
                  <c:v>-1.1593000000000001E-6</c:v>
                </c:pt>
                <c:pt idx="2831">
                  <c:v>-1.2135999999999999E-6</c:v>
                </c:pt>
                <c:pt idx="2832">
                  <c:v>-1.2679E-6</c:v>
                </c:pt>
                <c:pt idx="2833">
                  <c:v>-1.3222E-6</c:v>
                </c:pt>
                <c:pt idx="2834">
                  <c:v>-1.3362E-6</c:v>
                </c:pt>
                <c:pt idx="2835">
                  <c:v>-1.282E-6</c:v>
                </c:pt>
                <c:pt idx="2836">
                  <c:v>-1.2277999999999999E-6</c:v>
                </c:pt>
                <c:pt idx="2837">
                  <c:v>-1.1736000000000001E-6</c:v>
                </c:pt>
                <c:pt idx="2838">
                  <c:v>-1.1193E-6</c:v>
                </c:pt>
                <c:pt idx="2839">
                  <c:v>-1.0651E-6</c:v>
                </c:pt>
                <c:pt idx="2840">
                  <c:v>-1.0108999999999999E-6</c:v>
                </c:pt>
                <c:pt idx="2841">
                  <c:v>-9.5664129999999997E-7</c:v>
                </c:pt>
                <c:pt idx="2842">
                  <c:v>-9.0241380000000001E-7</c:v>
                </c:pt>
                <c:pt idx="2843">
                  <c:v>-8.4818639999999999E-7</c:v>
                </c:pt>
                <c:pt idx="2844">
                  <c:v>-7.9395890000000003E-7</c:v>
                </c:pt>
                <c:pt idx="2845">
                  <c:v>-7.3973139999999996E-7</c:v>
                </c:pt>
                <c:pt idx="2846">
                  <c:v>-6.8550400000000005E-7</c:v>
                </c:pt>
                <c:pt idx="2847">
                  <c:v>-6.3127649999999998E-7</c:v>
                </c:pt>
                <c:pt idx="2848">
                  <c:v>-5.7704900000000002E-7</c:v>
                </c:pt>
                <c:pt idx="2849">
                  <c:v>-5.228216E-7</c:v>
                </c:pt>
                <c:pt idx="2850">
                  <c:v>-4.6859409999999999E-7</c:v>
                </c:pt>
                <c:pt idx="2851">
                  <c:v>-4.1436660000000003E-7</c:v>
                </c:pt>
                <c:pt idx="2852">
                  <c:v>-3.6013910000000001E-7</c:v>
                </c:pt>
                <c:pt idx="2853">
                  <c:v>-3.0591169999999999E-7</c:v>
                </c:pt>
                <c:pt idx="2854">
                  <c:v>-2.5168419999999998E-7</c:v>
                </c:pt>
                <c:pt idx="2855">
                  <c:v>-1.9745669999999999E-7</c:v>
                </c:pt>
                <c:pt idx="2856">
                  <c:v>-1.4322929999999999E-7</c:v>
                </c:pt>
                <c:pt idx="2857">
                  <c:v>-8.9001799999999994E-8</c:v>
                </c:pt>
                <c:pt idx="2858">
                  <c:v>-3.4774300000000001E-8</c:v>
                </c:pt>
                <c:pt idx="2859">
                  <c:v>1.9453100000000001E-8</c:v>
                </c:pt>
                <c:pt idx="2860">
                  <c:v>7.3680600000000001E-8</c:v>
                </c:pt>
                <c:pt idx="2861">
                  <c:v>1.279081E-7</c:v>
                </c:pt>
                <c:pt idx="2862">
                  <c:v>1.821355E-7</c:v>
                </c:pt>
                <c:pt idx="2863">
                  <c:v>2.3636300000000001E-7</c:v>
                </c:pt>
                <c:pt idx="2864">
                  <c:v>2.9059050000000002E-7</c:v>
                </c:pt>
                <c:pt idx="2865">
                  <c:v>3.4481799999999998E-7</c:v>
                </c:pt>
                <c:pt idx="2866">
                  <c:v>3.9904540000000001E-7</c:v>
                </c:pt>
                <c:pt idx="2867">
                  <c:v>4.5327290000000002E-7</c:v>
                </c:pt>
                <c:pt idx="2868">
                  <c:v>5.0750039999999998E-7</c:v>
                </c:pt>
                <c:pt idx="2869">
                  <c:v>5.617278E-7</c:v>
                </c:pt>
                <c:pt idx="2870">
                  <c:v>6.1595529999999996E-7</c:v>
                </c:pt>
                <c:pt idx="2871">
                  <c:v>6.7018280000000003E-7</c:v>
                </c:pt>
                <c:pt idx="2872">
                  <c:v>7.2441020000000005E-7</c:v>
                </c:pt>
                <c:pt idx="2873">
                  <c:v>7.7863770000000001E-7</c:v>
                </c:pt>
                <c:pt idx="2874">
                  <c:v>8.3286519999999997E-7</c:v>
                </c:pt>
                <c:pt idx="2875">
                  <c:v>8.8709259999999999E-7</c:v>
                </c:pt>
                <c:pt idx="2876">
                  <c:v>9.4132009999999995E-7</c:v>
                </c:pt>
                <c:pt idx="2877">
                  <c:v>9.9554759999999991E-7</c:v>
                </c:pt>
                <c:pt idx="2878">
                  <c:v>1.0498000000000001E-6</c:v>
                </c:pt>
                <c:pt idx="2879">
                  <c:v>1.1039999999999999E-6</c:v>
                </c:pt>
                <c:pt idx="2880">
                  <c:v>1.1582E-6</c:v>
                </c:pt>
                <c:pt idx="2881">
                  <c:v>1.2125E-6</c:v>
                </c:pt>
                <c:pt idx="2882">
                  <c:v>1.2667000000000001E-6</c:v>
                </c:pt>
                <c:pt idx="2883">
                  <c:v>1.3208999999999999E-6</c:v>
                </c:pt>
                <c:pt idx="2884">
                  <c:v>1.3349999999999999E-6</c:v>
                </c:pt>
                <c:pt idx="2885">
                  <c:v>1.2808000000000001E-6</c:v>
                </c:pt>
                <c:pt idx="2886">
                  <c:v>1.2266E-6</c:v>
                </c:pt>
                <c:pt idx="2887">
                  <c:v>1.1724E-6</c:v>
                </c:pt>
                <c:pt idx="2888">
                  <c:v>1.1182999999999999E-6</c:v>
                </c:pt>
                <c:pt idx="2889">
                  <c:v>1.0640999999999999E-6</c:v>
                </c:pt>
                <c:pt idx="2890">
                  <c:v>1.0099000000000001E-6</c:v>
                </c:pt>
                <c:pt idx="2891">
                  <c:v>9.5572470000000004E-7</c:v>
                </c:pt>
                <c:pt idx="2892">
                  <c:v>9.0154940000000002E-7</c:v>
                </c:pt>
                <c:pt idx="2893">
                  <c:v>8.4737399999999995E-7</c:v>
                </c:pt>
                <c:pt idx="2894">
                  <c:v>7.9319859999999999E-7</c:v>
                </c:pt>
                <c:pt idx="2895">
                  <c:v>7.3902320000000002E-7</c:v>
                </c:pt>
                <c:pt idx="2896">
                  <c:v>6.8484779999999996E-7</c:v>
                </c:pt>
                <c:pt idx="2897">
                  <c:v>6.3067250000000004E-7</c:v>
                </c:pt>
                <c:pt idx="2898">
                  <c:v>5.7649709999999997E-7</c:v>
                </c:pt>
                <c:pt idx="2899">
                  <c:v>5.2232170000000001E-7</c:v>
                </c:pt>
                <c:pt idx="2900">
                  <c:v>4.6814629999999999E-7</c:v>
                </c:pt>
                <c:pt idx="2901">
                  <c:v>4.1397089999999998E-7</c:v>
                </c:pt>
                <c:pt idx="2902">
                  <c:v>3.5979550000000001E-7</c:v>
                </c:pt>
                <c:pt idx="2903">
                  <c:v>3.0562019999999999E-7</c:v>
                </c:pt>
                <c:pt idx="2904">
                  <c:v>2.5144479999999998E-7</c:v>
                </c:pt>
                <c:pt idx="2905">
                  <c:v>1.9726940000000001E-7</c:v>
                </c:pt>
                <c:pt idx="2906">
                  <c:v>1.43094E-7</c:v>
                </c:pt>
                <c:pt idx="2907">
                  <c:v>8.8918599999999995E-8</c:v>
                </c:pt>
                <c:pt idx="2908">
                  <c:v>3.47432E-8</c:v>
                </c:pt>
                <c:pt idx="2909">
                  <c:v>-1.94321E-8</c:v>
                </c:pt>
                <c:pt idx="2910">
                  <c:v>-7.3607500000000006E-8</c:v>
                </c:pt>
                <c:pt idx="2911">
                  <c:v>-1.2778290000000001E-7</c:v>
                </c:pt>
                <c:pt idx="2912">
                  <c:v>-1.819583E-7</c:v>
                </c:pt>
                <c:pt idx="2913">
                  <c:v>-2.3613370000000001E-7</c:v>
                </c:pt>
                <c:pt idx="2914">
                  <c:v>-2.9030899999999998E-7</c:v>
                </c:pt>
                <c:pt idx="2915">
                  <c:v>-3.444844E-7</c:v>
                </c:pt>
                <c:pt idx="2916">
                  <c:v>-3.9865980000000001E-7</c:v>
                </c:pt>
                <c:pt idx="2917">
                  <c:v>-4.5283519999999998E-7</c:v>
                </c:pt>
                <c:pt idx="2918">
                  <c:v>-5.0701059999999999E-7</c:v>
                </c:pt>
                <c:pt idx="2919">
                  <c:v>-5.6118599999999995E-7</c:v>
                </c:pt>
                <c:pt idx="2920">
                  <c:v>-6.1536129999999998E-7</c:v>
                </c:pt>
                <c:pt idx="2921">
                  <c:v>-6.6953670000000005E-7</c:v>
                </c:pt>
                <c:pt idx="2922">
                  <c:v>-7.2371210000000001E-7</c:v>
                </c:pt>
                <c:pt idx="2923">
                  <c:v>-7.7788749999999997E-7</c:v>
                </c:pt>
                <c:pt idx="2924">
                  <c:v>-8.3206290000000004E-7</c:v>
                </c:pt>
                <c:pt idx="2925">
                  <c:v>-8.8623819999999996E-7</c:v>
                </c:pt>
                <c:pt idx="2926">
                  <c:v>-9.4041360000000002E-7</c:v>
                </c:pt>
                <c:pt idx="2927">
                  <c:v>-9.9458900000000009E-7</c:v>
                </c:pt>
                <c:pt idx="2928">
                  <c:v>-1.0488E-6</c:v>
                </c:pt>
                <c:pt idx="2929">
                  <c:v>-1.1029000000000001E-6</c:v>
                </c:pt>
                <c:pt idx="2930">
                  <c:v>-1.1570999999999999E-6</c:v>
                </c:pt>
                <c:pt idx="2931">
                  <c:v>-1.2112999999999999E-6</c:v>
                </c:pt>
                <c:pt idx="2932">
                  <c:v>-1.2655E-6</c:v>
                </c:pt>
                <c:pt idx="2933">
                  <c:v>-1.3196E-6</c:v>
                </c:pt>
                <c:pt idx="2934">
                  <c:v>-1.3337E-6</c:v>
                </c:pt>
                <c:pt idx="2935">
                  <c:v>-1.2795E-6</c:v>
                </c:pt>
                <c:pt idx="2936">
                  <c:v>-1.2253999999999999E-6</c:v>
                </c:pt>
                <c:pt idx="2937">
                  <c:v>-1.1712999999999999E-6</c:v>
                </c:pt>
                <c:pt idx="2938">
                  <c:v>-1.1172000000000001E-6</c:v>
                </c:pt>
                <c:pt idx="2939">
                  <c:v>-1.0631E-6</c:v>
                </c:pt>
                <c:pt idx="2940">
                  <c:v>-1.0089E-6</c:v>
                </c:pt>
                <c:pt idx="2941">
                  <c:v>-9.5480580000000002E-7</c:v>
                </c:pt>
                <c:pt idx="2942">
                  <c:v>-9.006826E-7</c:v>
                </c:pt>
                <c:pt idx="2943">
                  <c:v>-8.4655950000000002E-7</c:v>
                </c:pt>
                <c:pt idx="2944">
                  <c:v>-7.9243629999999999E-7</c:v>
                </c:pt>
                <c:pt idx="2945">
                  <c:v>-7.3831309999999997E-7</c:v>
                </c:pt>
                <c:pt idx="2946">
                  <c:v>-6.8418999999999999E-7</c:v>
                </c:pt>
                <c:pt idx="2947">
                  <c:v>-6.3006679999999996E-7</c:v>
                </c:pt>
                <c:pt idx="2948">
                  <c:v>-5.7594369999999998E-7</c:v>
                </c:pt>
                <c:pt idx="2949">
                  <c:v>-5.2182049999999996E-7</c:v>
                </c:pt>
                <c:pt idx="2950">
                  <c:v>-4.6769739999999998E-7</c:v>
                </c:pt>
                <c:pt idx="2951">
                  <c:v>-4.1357420000000001E-7</c:v>
                </c:pt>
                <c:pt idx="2952">
                  <c:v>-3.5945099999999998E-7</c:v>
                </c:pt>
                <c:pt idx="2953">
                  <c:v>-3.053279E-7</c:v>
                </c:pt>
                <c:pt idx="2954">
                  <c:v>-2.5120469999999998E-7</c:v>
                </c:pt>
                <c:pt idx="2955">
                  <c:v>-1.970816E-7</c:v>
                </c:pt>
                <c:pt idx="2956">
                  <c:v>-1.429584E-7</c:v>
                </c:pt>
                <c:pt idx="2957">
                  <c:v>-8.8835199999999999E-8</c:v>
                </c:pt>
                <c:pt idx="2958">
                  <c:v>-3.4712099999999999E-8</c:v>
                </c:pt>
                <c:pt idx="2959">
                  <c:v>1.94111E-8</c:v>
                </c:pt>
                <c:pt idx="2960">
                  <c:v>7.3534199999999999E-8</c:v>
                </c:pt>
                <c:pt idx="2961">
                  <c:v>1.2765740000000001E-7</c:v>
                </c:pt>
                <c:pt idx="2962">
                  <c:v>1.8178060000000001E-7</c:v>
                </c:pt>
                <c:pt idx="2963">
                  <c:v>2.3590369999999999E-7</c:v>
                </c:pt>
                <c:pt idx="2964">
                  <c:v>2.9002689999999999E-7</c:v>
                </c:pt>
                <c:pt idx="2965">
                  <c:v>3.4415000000000002E-7</c:v>
                </c:pt>
                <c:pt idx="2966">
                  <c:v>3.9827319999999999E-7</c:v>
                </c:pt>
                <c:pt idx="2967">
                  <c:v>4.5239640000000002E-7</c:v>
                </c:pt>
                <c:pt idx="2968">
                  <c:v>5.0651950000000005E-7</c:v>
                </c:pt>
                <c:pt idx="2969">
                  <c:v>5.6064269999999997E-7</c:v>
                </c:pt>
                <c:pt idx="2970">
                  <c:v>6.1476579999999995E-7</c:v>
                </c:pt>
                <c:pt idx="2971">
                  <c:v>6.6888899999999998E-7</c:v>
                </c:pt>
                <c:pt idx="2972">
                  <c:v>7.230122E-7</c:v>
                </c:pt>
                <c:pt idx="2973">
                  <c:v>7.7713529999999998E-7</c:v>
                </c:pt>
                <c:pt idx="2974">
                  <c:v>8.3125850000000001E-7</c:v>
                </c:pt>
                <c:pt idx="2975">
                  <c:v>8.8538159999999999E-7</c:v>
                </c:pt>
                <c:pt idx="2976">
                  <c:v>9.3950480000000001E-7</c:v>
                </c:pt>
                <c:pt idx="2977">
                  <c:v>9.9362800000000004E-7</c:v>
                </c:pt>
                <c:pt idx="2978">
                  <c:v>1.0477999999999999E-6</c:v>
                </c:pt>
                <c:pt idx="2979">
                  <c:v>1.1019E-6</c:v>
                </c:pt>
                <c:pt idx="2980">
                  <c:v>1.156E-6</c:v>
                </c:pt>
                <c:pt idx="2981">
                  <c:v>1.2101000000000001E-6</c:v>
                </c:pt>
                <c:pt idx="2982">
                  <c:v>1.2641999999999999E-6</c:v>
                </c:pt>
                <c:pt idx="2983">
                  <c:v>1.3183999999999999E-6</c:v>
                </c:pt>
                <c:pt idx="2984">
                  <c:v>1.3033000000000001E-6</c:v>
                </c:pt>
                <c:pt idx="2985">
                  <c:v>1.1706000000000001E-6</c:v>
                </c:pt>
                <c:pt idx="2986">
                  <c:v>1.0380000000000001E-6</c:v>
                </c:pt>
                <c:pt idx="2987">
                  <c:v>9.0538969999999995E-7</c:v>
                </c:pt>
                <c:pt idx="2988">
                  <c:v>7.7276660000000001E-7</c:v>
                </c:pt>
                <c:pt idx="2989">
                  <c:v>6.401436E-7</c:v>
                </c:pt>
                <c:pt idx="2990">
                  <c:v>5.0752050000000005E-7</c:v>
                </c:pt>
                <c:pt idx="2991">
                  <c:v>3.7489739999999999E-7</c:v>
                </c:pt>
                <c:pt idx="2992">
                  <c:v>2.4227439999999998E-7</c:v>
                </c:pt>
                <c:pt idx="2993">
                  <c:v>1.096513E-7</c:v>
                </c:pt>
                <c:pt idx="2994">
                  <c:v>-2.2971800000000001E-8</c:v>
                </c:pt>
                <c:pt idx="2995">
                  <c:v>-1.5559489999999999E-7</c:v>
                </c:pt>
                <c:pt idx="2996">
                  <c:v>-2.8821789999999998E-7</c:v>
                </c:pt>
                <c:pt idx="2997">
                  <c:v>-4.2084099999999998E-7</c:v>
                </c:pt>
                <c:pt idx="2998">
                  <c:v>-5.5346409999999998E-7</c:v>
                </c:pt>
                <c:pt idx="2999">
                  <c:v>-6.8608709999999999E-7</c:v>
                </c:pt>
                <c:pt idx="3000">
                  <c:v>-8.1871020000000004E-7</c:v>
                </c:pt>
                <c:pt idx="3001">
                  <c:v>-9.5133329999999999E-7</c:v>
                </c:pt>
                <c:pt idx="3002">
                  <c:v>-1.0839999999999999E-6</c:v>
                </c:pt>
                <c:pt idx="3003">
                  <c:v>-1.2165999999999999E-6</c:v>
                </c:pt>
                <c:pt idx="3004">
                  <c:v>-1.3491999999999999E-6</c:v>
                </c:pt>
                <c:pt idx="3006">
                  <c:v>1.500189E-7</c:v>
                </c:pt>
                <c:pt idx="3007">
                  <c:v>2.0533000000000001E-3</c:v>
                </c:pt>
                <c:pt idx="3008">
                  <c:v>4.0518999999999998E-3</c:v>
                </c:pt>
                <c:pt idx="3009">
                  <c:v>6.0505999999999997E-3</c:v>
                </c:pt>
                <c:pt idx="3010">
                  <c:v>8.0493000000000006E-3</c:v>
                </c:pt>
                <c:pt idx="3011">
                  <c:v>1.0048100000000001E-2</c:v>
                </c:pt>
                <c:pt idx="3012">
                  <c:v>1.2046899999999999E-2</c:v>
                </c:pt>
                <c:pt idx="3013">
                  <c:v>1.40456E-2</c:v>
                </c:pt>
                <c:pt idx="3014">
                  <c:v>1.6044300000000001E-2</c:v>
                </c:pt>
                <c:pt idx="3015">
                  <c:v>1.8043099999999999E-2</c:v>
                </c:pt>
                <c:pt idx="3016">
                  <c:v>2.0041799999999999E-2</c:v>
                </c:pt>
                <c:pt idx="3017">
                  <c:v>2.20406E-2</c:v>
                </c:pt>
                <c:pt idx="3018">
                  <c:v>2.4039399999999999E-2</c:v>
                </c:pt>
                <c:pt idx="3019">
                  <c:v>2.6038100000000002E-2</c:v>
                </c:pt>
                <c:pt idx="3020">
                  <c:v>2.80369E-2</c:v>
                </c:pt>
                <c:pt idx="3021">
                  <c:v>3.0035599999999999E-2</c:v>
                </c:pt>
                <c:pt idx="3022">
                  <c:v>3.2034399999999998E-2</c:v>
                </c:pt>
                <c:pt idx="3023">
                  <c:v>3.4033099999999997E-2</c:v>
                </c:pt>
                <c:pt idx="3024">
                  <c:v>3.6031899999999999E-2</c:v>
                </c:pt>
                <c:pt idx="3025">
                  <c:v>3.8030599999999998E-2</c:v>
                </c:pt>
                <c:pt idx="3026">
                  <c:v>4.00294E-2</c:v>
                </c:pt>
                <c:pt idx="3027">
                  <c:v>4.2028099999999999E-2</c:v>
                </c:pt>
                <c:pt idx="3028">
                  <c:v>4.4026799999999998E-2</c:v>
                </c:pt>
                <c:pt idx="3029">
                  <c:v>4.60256E-2</c:v>
                </c:pt>
                <c:pt idx="3030">
                  <c:v>4.8024400000000002E-2</c:v>
                </c:pt>
                <c:pt idx="3031">
                  <c:v>5.0023100000000001E-2</c:v>
                </c:pt>
                <c:pt idx="3032">
                  <c:v>5.2021900000000003E-2</c:v>
                </c:pt>
                <c:pt idx="3033">
                  <c:v>5.4020600000000002E-2</c:v>
                </c:pt>
                <c:pt idx="3034">
                  <c:v>5.6019399999999997E-2</c:v>
                </c:pt>
                <c:pt idx="3035">
                  <c:v>5.8018199999999999E-2</c:v>
                </c:pt>
                <c:pt idx="3036">
                  <c:v>6.0016899999999998E-2</c:v>
                </c:pt>
                <c:pt idx="3037">
                  <c:v>6.20157E-2</c:v>
                </c:pt>
                <c:pt idx="3038">
                  <c:v>6.4014399999999999E-2</c:v>
                </c:pt>
                <c:pt idx="3039">
                  <c:v>6.6013199999999994E-2</c:v>
                </c:pt>
                <c:pt idx="3040">
                  <c:v>6.80119E-2</c:v>
                </c:pt>
                <c:pt idx="3041">
                  <c:v>7.0010699999999995E-2</c:v>
                </c:pt>
                <c:pt idx="3042">
                  <c:v>7.2009500000000004E-2</c:v>
                </c:pt>
                <c:pt idx="3043">
                  <c:v>7.4008199999999996E-2</c:v>
                </c:pt>
                <c:pt idx="3044">
                  <c:v>7.6007000000000005E-2</c:v>
                </c:pt>
                <c:pt idx="3045">
                  <c:v>7.8005699999999997E-2</c:v>
                </c:pt>
                <c:pt idx="3046">
                  <c:v>8.0004500000000006E-2</c:v>
                </c:pt>
                <c:pt idx="3047">
                  <c:v>8.2003199999999998E-2</c:v>
                </c:pt>
                <c:pt idx="3048">
                  <c:v>8.4001900000000004E-2</c:v>
                </c:pt>
                <c:pt idx="3049">
                  <c:v>8.6000699999999999E-2</c:v>
                </c:pt>
                <c:pt idx="3050">
                  <c:v>8.7999400000000005E-2</c:v>
                </c:pt>
                <c:pt idx="3051">
                  <c:v>8.99982E-2</c:v>
                </c:pt>
                <c:pt idx="3052">
                  <c:v>9.1996900000000006E-2</c:v>
                </c:pt>
                <c:pt idx="3053">
                  <c:v>9.3995700000000001E-2</c:v>
                </c:pt>
                <c:pt idx="3054">
                  <c:v>9.5994399999999994E-2</c:v>
                </c:pt>
                <c:pt idx="3055">
                  <c:v>9.7993200000000003E-2</c:v>
                </c:pt>
                <c:pt idx="3056">
                  <c:v>9.9991899999999995E-2</c:v>
                </c:pt>
                <c:pt idx="3057">
                  <c:v>0.1019907</c:v>
                </c:pt>
                <c:pt idx="3058">
                  <c:v>0.1039894</c:v>
                </c:pt>
                <c:pt idx="3059">
                  <c:v>0.1059882</c:v>
                </c:pt>
                <c:pt idx="3060">
                  <c:v>0.1079869</c:v>
                </c:pt>
                <c:pt idx="3061">
                  <c:v>0.10998570000000001</c:v>
                </c:pt>
                <c:pt idx="3062">
                  <c:v>0.1119844</c:v>
                </c:pt>
                <c:pt idx="3063">
                  <c:v>0.11398320000000001</c:v>
                </c:pt>
                <c:pt idx="3064">
                  <c:v>0.1159819</c:v>
                </c:pt>
                <c:pt idx="3065">
                  <c:v>0.11798069999999999</c:v>
                </c:pt>
                <c:pt idx="3066">
                  <c:v>0.1199794</c:v>
                </c:pt>
                <c:pt idx="3067">
                  <c:v>0.12197819999999999</c:v>
                </c:pt>
                <c:pt idx="3068">
                  <c:v>0.1239769</c:v>
                </c:pt>
                <c:pt idx="3069">
                  <c:v>0.1259757</c:v>
                </c:pt>
                <c:pt idx="3070">
                  <c:v>0.12797449999999999</c:v>
                </c:pt>
                <c:pt idx="3071">
                  <c:v>0.12997320000000001</c:v>
                </c:pt>
                <c:pt idx="3072">
                  <c:v>0.13197200000000001</c:v>
                </c:pt>
                <c:pt idx="3073">
                  <c:v>0.1339707</c:v>
                </c:pt>
                <c:pt idx="3074">
                  <c:v>0.13596949999999999</c:v>
                </c:pt>
                <c:pt idx="3075">
                  <c:v>0.13796820000000001</c:v>
                </c:pt>
                <c:pt idx="3076">
                  <c:v>0.13996700000000001</c:v>
                </c:pt>
                <c:pt idx="3077">
                  <c:v>0.1419657</c:v>
                </c:pt>
                <c:pt idx="3078">
                  <c:v>0.1439645</c:v>
                </c:pt>
                <c:pt idx="3079">
                  <c:v>0.14596319999999999</c:v>
                </c:pt>
                <c:pt idx="3080">
                  <c:v>0.14796200000000001</c:v>
                </c:pt>
                <c:pt idx="3081">
                  <c:v>0.14996080000000001</c:v>
                </c:pt>
                <c:pt idx="3082">
                  <c:v>0.1519595</c:v>
                </c:pt>
                <c:pt idx="3083">
                  <c:v>0.15395829999999999</c:v>
                </c:pt>
                <c:pt idx="3084">
                  <c:v>0.15595700000000001</c:v>
                </c:pt>
                <c:pt idx="3085">
                  <c:v>0.15795580000000001</c:v>
                </c:pt>
                <c:pt idx="3086">
                  <c:v>0.1599545</c:v>
                </c:pt>
                <c:pt idx="3087">
                  <c:v>0.16195329999999999</c:v>
                </c:pt>
                <c:pt idx="3088">
                  <c:v>0.16395199999999999</c:v>
                </c:pt>
                <c:pt idx="3089">
                  <c:v>0.16595080000000001</c:v>
                </c:pt>
                <c:pt idx="3090">
                  <c:v>0.1679496</c:v>
                </c:pt>
                <c:pt idx="3091">
                  <c:v>0.1699483</c:v>
                </c:pt>
                <c:pt idx="3092">
                  <c:v>0.17194709999999999</c:v>
                </c:pt>
                <c:pt idx="3093">
                  <c:v>0.17394580000000001</c:v>
                </c:pt>
                <c:pt idx="3094">
                  <c:v>0.17594460000000001</c:v>
                </c:pt>
                <c:pt idx="3095">
                  <c:v>0.1779433</c:v>
                </c:pt>
                <c:pt idx="3096">
                  <c:v>0.17994209999999999</c:v>
                </c:pt>
                <c:pt idx="3097">
                  <c:v>0.18194080000000001</c:v>
                </c:pt>
                <c:pt idx="3098">
                  <c:v>0.18393960000000001</c:v>
                </c:pt>
                <c:pt idx="3099">
                  <c:v>0.1859383</c:v>
                </c:pt>
                <c:pt idx="3100">
                  <c:v>0.1879371</c:v>
                </c:pt>
                <c:pt idx="3101">
                  <c:v>0.18993579999999999</c:v>
                </c:pt>
                <c:pt idx="3102">
                  <c:v>0.19193460000000001</c:v>
                </c:pt>
                <c:pt idx="3103">
                  <c:v>0.1939333</c:v>
                </c:pt>
                <c:pt idx="3104">
                  <c:v>0.1959321</c:v>
                </c:pt>
                <c:pt idx="3105">
                  <c:v>0.19793079999999999</c:v>
                </c:pt>
                <c:pt idx="3106">
                  <c:v>0.19992960000000001</c:v>
                </c:pt>
                <c:pt idx="3107">
                  <c:v>0.20192830000000001</c:v>
                </c:pt>
                <c:pt idx="3108">
                  <c:v>0.2039271</c:v>
                </c:pt>
                <c:pt idx="3109">
                  <c:v>0.20592579999999999</c:v>
                </c:pt>
                <c:pt idx="3110">
                  <c:v>0.20792459999999999</c:v>
                </c:pt>
                <c:pt idx="3111">
                  <c:v>0.20992340000000001</c:v>
                </c:pt>
                <c:pt idx="3112">
                  <c:v>0.2119221</c:v>
                </c:pt>
                <c:pt idx="3113">
                  <c:v>0.2139209</c:v>
                </c:pt>
                <c:pt idx="3114">
                  <c:v>0.21591959999999999</c:v>
                </c:pt>
                <c:pt idx="3115">
                  <c:v>0.21791840000000001</c:v>
                </c:pt>
                <c:pt idx="3116">
                  <c:v>0.2199171</c:v>
                </c:pt>
                <c:pt idx="3117">
                  <c:v>0.2219159</c:v>
                </c:pt>
                <c:pt idx="3118">
                  <c:v>0.22391459999999999</c:v>
                </c:pt>
                <c:pt idx="3119">
                  <c:v>0.22591339999999999</c:v>
                </c:pt>
                <c:pt idx="3120">
                  <c:v>0.22791210000000001</c:v>
                </c:pt>
                <c:pt idx="3121">
                  <c:v>0.2299109</c:v>
                </c:pt>
                <c:pt idx="3122">
                  <c:v>0.23190959999999999</c:v>
                </c:pt>
                <c:pt idx="3123">
                  <c:v>0.23390839999999999</c:v>
                </c:pt>
                <c:pt idx="3124">
                  <c:v>0.23590710000000001</c:v>
                </c:pt>
                <c:pt idx="3125">
                  <c:v>0.2379059</c:v>
                </c:pt>
                <c:pt idx="3126">
                  <c:v>0.2399046</c:v>
                </c:pt>
                <c:pt idx="3127">
                  <c:v>0.24190339999999999</c:v>
                </c:pt>
                <c:pt idx="3128">
                  <c:v>0.24390210000000001</c:v>
                </c:pt>
                <c:pt idx="3129">
                  <c:v>0.24590090000000001</c:v>
                </c:pt>
                <c:pt idx="3130">
                  <c:v>0.2478996</c:v>
                </c:pt>
                <c:pt idx="3131">
                  <c:v>0.24989839999999999</c:v>
                </c:pt>
                <c:pt idx="3132">
                  <c:v>0.25189709999999998</c:v>
                </c:pt>
                <c:pt idx="3133">
                  <c:v>0.25389590000000001</c:v>
                </c:pt>
                <c:pt idx="3134">
                  <c:v>0.25589460000000003</c:v>
                </c:pt>
                <c:pt idx="3135">
                  <c:v>0.25789339999999999</c:v>
                </c:pt>
                <c:pt idx="3136">
                  <c:v>0.25989210000000001</c:v>
                </c:pt>
                <c:pt idx="3137">
                  <c:v>0.26189089999999998</c:v>
                </c:pt>
                <c:pt idx="3138">
                  <c:v>0.2638896</c:v>
                </c:pt>
                <c:pt idx="3139">
                  <c:v>0.26588840000000002</c:v>
                </c:pt>
                <c:pt idx="3140">
                  <c:v>0.26788709999999999</c:v>
                </c:pt>
                <c:pt idx="3141">
                  <c:v>0.26988590000000001</c:v>
                </c:pt>
                <c:pt idx="3142">
                  <c:v>0.27188459999999998</c:v>
                </c:pt>
                <c:pt idx="3143">
                  <c:v>0.2738834</c:v>
                </c:pt>
                <c:pt idx="3144">
                  <c:v>0.27588210000000002</c:v>
                </c:pt>
                <c:pt idx="3145">
                  <c:v>0.27788089999999999</c:v>
                </c:pt>
                <c:pt idx="3146">
                  <c:v>0.27987960000000001</c:v>
                </c:pt>
                <c:pt idx="3147">
                  <c:v>0.28187839999999997</c:v>
                </c:pt>
                <c:pt idx="3148">
                  <c:v>0.28387709999999999</c:v>
                </c:pt>
                <c:pt idx="3149">
                  <c:v>0.28587590000000002</c:v>
                </c:pt>
                <c:pt idx="3150">
                  <c:v>0.28787459999999998</c:v>
                </c:pt>
                <c:pt idx="3151">
                  <c:v>0.2898734</c:v>
                </c:pt>
                <c:pt idx="3152">
                  <c:v>0.29187210000000002</c:v>
                </c:pt>
                <c:pt idx="3153">
                  <c:v>0.29387089999999999</c:v>
                </c:pt>
                <c:pt idx="3154">
                  <c:v>0.29586960000000001</c:v>
                </c:pt>
                <c:pt idx="3155">
                  <c:v>0.29786839999999998</c:v>
                </c:pt>
                <c:pt idx="3156">
                  <c:v>0.2998671</c:v>
                </c:pt>
                <c:pt idx="3157">
                  <c:v>0.30186590000000002</c:v>
                </c:pt>
                <c:pt idx="3158">
                  <c:v>0.30386469999999999</c:v>
                </c:pt>
                <c:pt idx="3159">
                  <c:v>0.30586340000000001</c:v>
                </c:pt>
                <c:pt idx="3160">
                  <c:v>0.30786219999999997</c:v>
                </c:pt>
                <c:pt idx="3161">
                  <c:v>0.30986089999999999</c:v>
                </c:pt>
                <c:pt idx="3162">
                  <c:v>0.31185970000000002</c:v>
                </c:pt>
                <c:pt idx="3163">
                  <c:v>0.31385839999999998</c:v>
                </c:pt>
                <c:pt idx="3164">
                  <c:v>0.3158572</c:v>
                </c:pt>
                <c:pt idx="3165">
                  <c:v>0.31785590000000002</c:v>
                </c:pt>
                <c:pt idx="3166">
                  <c:v>0.31985469999999999</c:v>
                </c:pt>
                <c:pt idx="3167">
                  <c:v>0.32185340000000001</c:v>
                </c:pt>
                <c:pt idx="3168">
                  <c:v>0.32385219999999998</c:v>
                </c:pt>
                <c:pt idx="3169">
                  <c:v>0.325851</c:v>
                </c:pt>
                <c:pt idx="3170">
                  <c:v>0.32784970000000002</c:v>
                </c:pt>
                <c:pt idx="3171">
                  <c:v>0.32984849999999999</c:v>
                </c:pt>
                <c:pt idx="3172">
                  <c:v>0.33184720000000001</c:v>
                </c:pt>
                <c:pt idx="3173">
                  <c:v>0.33384599999999998</c:v>
                </c:pt>
                <c:pt idx="3174">
                  <c:v>0.3358447</c:v>
                </c:pt>
                <c:pt idx="3175">
                  <c:v>0.33784350000000002</c:v>
                </c:pt>
                <c:pt idx="3176">
                  <c:v>0.33984219999999998</c:v>
                </c:pt>
                <c:pt idx="3177">
                  <c:v>0.34184100000000001</c:v>
                </c:pt>
                <c:pt idx="3178">
                  <c:v>0.34383970000000003</c:v>
                </c:pt>
                <c:pt idx="3179">
                  <c:v>0.34583849999999999</c:v>
                </c:pt>
                <c:pt idx="3180">
                  <c:v>0.34783720000000001</c:v>
                </c:pt>
                <c:pt idx="3181">
                  <c:v>0.34983599999999998</c:v>
                </c:pt>
                <c:pt idx="3182">
                  <c:v>0.3518348</c:v>
                </c:pt>
                <c:pt idx="3183">
                  <c:v>0.35383350000000002</c:v>
                </c:pt>
                <c:pt idx="3184">
                  <c:v>0.35583229999999999</c:v>
                </c:pt>
                <c:pt idx="3185">
                  <c:v>0.35783100000000001</c:v>
                </c:pt>
                <c:pt idx="3186">
                  <c:v>0.35982979999999998</c:v>
                </c:pt>
                <c:pt idx="3187">
                  <c:v>0.3618285</c:v>
                </c:pt>
                <c:pt idx="3188">
                  <c:v>0.36382730000000002</c:v>
                </c:pt>
                <c:pt idx="3189">
                  <c:v>0.36582599999999998</c:v>
                </c:pt>
                <c:pt idx="3190">
                  <c:v>0.36782480000000001</c:v>
                </c:pt>
                <c:pt idx="3191">
                  <c:v>0.36982350000000003</c:v>
                </c:pt>
                <c:pt idx="3192">
                  <c:v>0.37182229999999999</c:v>
                </c:pt>
                <c:pt idx="3193">
                  <c:v>0.37382110000000002</c:v>
                </c:pt>
                <c:pt idx="3194">
                  <c:v>0.37581979999999998</c:v>
                </c:pt>
                <c:pt idx="3195">
                  <c:v>0.3778186</c:v>
                </c:pt>
                <c:pt idx="3196">
                  <c:v>0.37981730000000002</c:v>
                </c:pt>
                <c:pt idx="3197">
                  <c:v>0.38181609999999999</c:v>
                </c:pt>
                <c:pt idx="3198">
                  <c:v>0.38381480000000001</c:v>
                </c:pt>
                <c:pt idx="3199">
                  <c:v>0.38581359999999998</c:v>
                </c:pt>
                <c:pt idx="3200">
                  <c:v>0.3878123</c:v>
                </c:pt>
                <c:pt idx="3201">
                  <c:v>0.38981110000000002</c:v>
                </c:pt>
                <c:pt idx="3202">
                  <c:v>0.39180979999999999</c:v>
                </c:pt>
                <c:pt idx="3203">
                  <c:v>0.39380860000000001</c:v>
                </c:pt>
                <c:pt idx="3204">
                  <c:v>0.39580729999999997</c:v>
                </c:pt>
                <c:pt idx="3205">
                  <c:v>0.3978061</c:v>
                </c:pt>
                <c:pt idx="3206">
                  <c:v>0.39980480000000002</c:v>
                </c:pt>
                <c:pt idx="3207">
                  <c:v>0.40180359999999998</c:v>
                </c:pt>
                <c:pt idx="3208">
                  <c:v>0.4038023</c:v>
                </c:pt>
                <c:pt idx="3209">
                  <c:v>0.40580110000000003</c:v>
                </c:pt>
                <c:pt idx="3210">
                  <c:v>0.40779979999999999</c:v>
                </c:pt>
                <c:pt idx="3211">
                  <c:v>0.40979860000000001</c:v>
                </c:pt>
                <c:pt idx="3212">
                  <c:v>0.41179729999999998</c:v>
                </c:pt>
                <c:pt idx="3213">
                  <c:v>0.4137961</c:v>
                </c:pt>
                <c:pt idx="3214">
                  <c:v>0.41579480000000002</c:v>
                </c:pt>
                <c:pt idx="3215">
                  <c:v>0.41779359999999999</c:v>
                </c:pt>
                <c:pt idx="3216">
                  <c:v>0.41979230000000001</c:v>
                </c:pt>
                <c:pt idx="3217">
                  <c:v>0.42179109999999997</c:v>
                </c:pt>
                <c:pt idx="3218">
                  <c:v>0.42378979999999999</c:v>
                </c:pt>
                <c:pt idx="3219">
                  <c:v>0.42578860000000002</c:v>
                </c:pt>
                <c:pt idx="3220">
                  <c:v>0.42778729999999998</c:v>
                </c:pt>
                <c:pt idx="3221">
                  <c:v>0.4297861</c:v>
                </c:pt>
                <c:pt idx="3222">
                  <c:v>0.43178480000000002</c:v>
                </c:pt>
                <c:pt idx="3223">
                  <c:v>0.43378359999999999</c:v>
                </c:pt>
                <c:pt idx="3224">
                  <c:v>0.43578230000000001</c:v>
                </c:pt>
                <c:pt idx="3225">
                  <c:v>0.43778109999999998</c:v>
                </c:pt>
                <c:pt idx="3226">
                  <c:v>0.4397798</c:v>
                </c:pt>
                <c:pt idx="3227">
                  <c:v>0.44177860000000002</c:v>
                </c:pt>
                <c:pt idx="3228">
                  <c:v>0.44377729999999999</c:v>
                </c:pt>
                <c:pt idx="3229">
                  <c:v>0.44577610000000001</c:v>
                </c:pt>
                <c:pt idx="3230">
                  <c:v>0.44777479999999997</c:v>
                </c:pt>
                <c:pt idx="3231">
                  <c:v>0.4497736</c:v>
                </c:pt>
                <c:pt idx="3232">
                  <c:v>0.45177230000000002</c:v>
                </c:pt>
                <c:pt idx="3233">
                  <c:v>0.45377109999999998</c:v>
                </c:pt>
                <c:pt idx="3234">
                  <c:v>0.4557698</c:v>
                </c:pt>
                <c:pt idx="3235">
                  <c:v>0.45776860000000003</c:v>
                </c:pt>
                <c:pt idx="3236">
                  <c:v>0.45976729999999999</c:v>
                </c:pt>
                <c:pt idx="3237">
                  <c:v>0.46176610000000001</c:v>
                </c:pt>
                <c:pt idx="3238">
                  <c:v>0.46376479999999998</c:v>
                </c:pt>
                <c:pt idx="3239">
                  <c:v>0.4657636</c:v>
                </c:pt>
                <c:pt idx="3240">
                  <c:v>0.46776230000000002</c:v>
                </c:pt>
                <c:pt idx="3241">
                  <c:v>0.46976109999999999</c:v>
                </c:pt>
                <c:pt idx="3242">
                  <c:v>0.47175980000000001</c:v>
                </c:pt>
                <c:pt idx="3243">
                  <c:v>0.47375859999999997</c:v>
                </c:pt>
                <c:pt idx="3244">
                  <c:v>0.47575729999999999</c:v>
                </c:pt>
                <c:pt idx="3245">
                  <c:v>0.47775610000000002</c:v>
                </c:pt>
                <c:pt idx="3246">
                  <c:v>0.47975479999999998</c:v>
                </c:pt>
                <c:pt idx="3247">
                  <c:v>0.4817536</c:v>
                </c:pt>
                <c:pt idx="3248">
                  <c:v>0.48375230000000002</c:v>
                </c:pt>
                <c:pt idx="3249">
                  <c:v>0.48575109999999999</c:v>
                </c:pt>
                <c:pt idx="3250">
                  <c:v>0.48774990000000001</c:v>
                </c:pt>
                <c:pt idx="3251">
                  <c:v>0.48974859999999998</c:v>
                </c:pt>
                <c:pt idx="3252">
                  <c:v>0.4917474</c:v>
                </c:pt>
                <c:pt idx="3253">
                  <c:v>0.49374610000000002</c:v>
                </c:pt>
                <c:pt idx="3254">
                  <c:v>0.49574489999999999</c:v>
                </c:pt>
                <c:pt idx="3255">
                  <c:v>0.49774360000000001</c:v>
                </c:pt>
                <c:pt idx="3256">
                  <c:v>0.49974239999999998</c:v>
                </c:pt>
                <c:pt idx="3257">
                  <c:v>0.50174110000000005</c:v>
                </c:pt>
                <c:pt idx="3258">
                  <c:v>0.50373990000000002</c:v>
                </c:pt>
                <c:pt idx="3259">
                  <c:v>0.50573860000000004</c:v>
                </c:pt>
                <c:pt idx="3260">
                  <c:v>0.50773740000000001</c:v>
                </c:pt>
                <c:pt idx="3261">
                  <c:v>0.50973610000000003</c:v>
                </c:pt>
                <c:pt idx="3262">
                  <c:v>0.51173489999999999</c:v>
                </c:pt>
                <c:pt idx="3263">
                  <c:v>0.51373369999999996</c:v>
                </c:pt>
                <c:pt idx="3264">
                  <c:v>0.51573239999999998</c:v>
                </c:pt>
                <c:pt idx="3265">
                  <c:v>0.51773119999999995</c:v>
                </c:pt>
                <c:pt idx="3266">
                  <c:v>0.51972989999999997</c:v>
                </c:pt>
                <c:pt idx="3267">
                  <c:v>0.52172870000000005</c:v>
                </c:pt>
                <c:pt idx="3268">
                  <c:v>0.52372739999999995</c:v>
                </c:pt>
                <c:pt idx="3269">
                  <c:v>0.52572620000000003</c:v>
                </c:pt>
                <c:pt idx="3270">
                  <c:v>0.52772490000000005</c:v>
                </c:pt>
                <c:pt idx="3271">
                  <c:v>0.52972370000000002</c:v>
                </c:pt>
                <c:pt idx="3272">
                  <c:v>0.53172240000000004</c:v>
                </c:pt>
                <c:pt idx="3273">
                  <c:v>0.53372120000000001</c:v>
                </c:pt>
                <c:pt idx="3274">
                  <c:v>0.53571999999999997</c:v>
                </c:pt>
                <c:pt idx="3275">
                  <c:v>0.53771869999999999</c:v>
                </c:pt>
                <c:pt idx="3276">
                  <c:v>0.53971749999999996</c:v>
                </c:pt>
                <c:pt idx="3277">
                  <c:v>0.54171619999999998</c:v>
                </c:pt>
                <c:pt idx="3278">
                  <c:v>0.54371499999999995</c:v>
                </c:pt>
                <c:pt idx="3279">
                  <c:v>0.54571369999999997</c:v>
                </c:pt>
                <c:pt idx="3280">
                  <c:v>0.54771250000000005</c:v>
                </c:pt>
                <c:pt idx="3281">
                  <c:v>0.54971119999999996</c:v>
                </c:pt>
                <c:pt idx="3282">
                  <c:v>0.55171000000000003</c:v>
                </c:pt>
                <c:pt idx="3283">
                  <c:v>0.55370870000000005</c:v>
                </c:pt>
                <c:pt idx="3284">
                  <c:v>0.55570750000000002</c:v>
                </c:pt>
                <c:pt idx="3285">
                  <c:v>0.55770620000000004</c:v>
                </c:pt>
                <c:pt idx="3286">
                  <c:v>0.55970500000000001</c:v>
                </c:pt>
                <c:pt idx="3287">
                  <c:v>0.56170379999999998</c:v>
                </c:pt>
                <c:pt idx="3288">
                  <c:v>0.5637025</c:v>
                </c:pt>
                <c:pt idx="3289">
                  <c:v>0.56570129999999996</c:v>
                </c:pt>
                <c:pt idx="3290">
                  <c:v>0.56769999999999998</c:v>
                </c:pt>
                <c:pt idx="3291">
                  <c:v>0.56969879999999995</c:v>
                </c:pt>
                <c:pt idx="3292">
                  <c:v>0.57169749999999997</c:v>
                </c:pt>
                <c:pt idx="3293">
                  <c:v>0.57369630000000005</c:v>
                </c:pt>
                <c:pt idx="3294">
                  <c:v>0.57569499999999996</c:v>
                </c:pt>
                <c:pt idx="3295">
                  <c:v>0.57769380000000004</c:v>
                </c:pt>
                <c:pt idx="3296">
                  <c:v>0.57969250000000005</c:v>
                </c:pt>
                <c:pt idx="3297">
                  <c:v>0.58169130000000002</c:v>
                </c:pt>
                <c:pt idx="3298">
                  <c:v>0.58369009999999999</c:v>
                </c:pt>
                <c:pt idx="3299">
                  <c:v>0.58568880000000001</c:v>
                </c:pt>
                <c:pt idx="3300">
                  <c:v>0.58768759999999998</c:v>
                </c:pt>
                <c:pt idx="3301">
                  <c:v>0.5896863</c:v>
                </c:pt>
                <c:pt idx="3302">
                  <c:v>0.59168509999999996</c:v>
                </c:pt>
                <c:pt idx="3303">
                  <c:v>0.59368379999999998</c:v>
                </c:pt>
                <c:pt idx="3304">
                  <c:v>0.59568259999999995</c:v>
                </c:pt>
                <c:pt idx="3305">
                  <c:v>0.59768129999999997</c:v>
                </c:pt>
                <c:pt idx="3306">
                  <c:v>0.59968010000000005</c:v>
                </c:pt>
                <c:pt idx="3307">
                  <c:v>0.60167879999999996</c:v>
                </c:pt>
                <c:pt idx="3308">
                  <c:v>0.60367760000000004</c:v>
                </c:pt>
                <c:pt idx="3309">
                  <c:v>0.60567629999999995</c:v>
                </c:pt>
                <c:pt idx="3310">
                  <c:v>0.60767510000000002</c:v>
                </c:pt>
                <c:pt idx="3311">
                  <c:v>0.60967380000000004</c:v>
                </c:pt>
                <c:pt idx="3312">
                  <c:v>0.61167260000000001</c:v>
                </c:pt>
                <c:pt idx="3313">
                  <c:v>0.61367130000000003</c:v>
                </c:pt>
                <c:pt idx="3314">
                  <c:v>0.6156701</c:v>
                </c:pt>
                <c:pt idx="3315">
                  <c:v>0.61766880000000002</c:v>
                </c:pt>
                <c:pt idx="3316">
                  <c:v>0.61966759999999999</c:v>
                </c:pt>
                <c:pt idx="3317">
                  <c:v>0.6216663</c:v>
                </c:pt>
                <c:pt idx="3318">
                  <c:v>0.62366509999999997</c:v>
                </c:pt>
                <c:pt idx="3319">
                  <c:v>0.62566379999999999</c:v>
                </c:pt>
                <c:pt idx="3320">
                  <c:v>0.62766259999999996</c:v>
                </c:pt>
                <c:pt idx="3321">
                  <c:v>0.62966129999999998</c:v>
                </c:pt>
                <c:pt idx="3322">
                  <c:v>0.63166009999999995</c:v>
                </c:pt>
                <c:pt idx="3323">
                  <c:v>0.63365879999999997</c:v>
                </c:pt>
                <c:pt idx="3324">
                  <c:v>0.63565760000000004</c:v>
                </c:pt>
                <c:pt idx="3325">
                  <c:v>0.63765629999999995</c:v>
                </c:pt>
                <c:pt idx="3326">
                  <c:v>0.63965510000000003</c:v>
                </c:pt>
                <c:pt idx="3327">
                  <c:v>0.64165380000000005</c:v>
                </c:pt>
                <c:pt idx="3328">
                  <c:v>0.64365260000000002</c:v>
                </c:pt>
                <c:pt idx="3329">
                  <c:v>0.64565130000000004</c:v>
                </c:pt>
                <c:pt idx="3330">
                  <c:v>0.64765010000000001</c:v>
                </c:pt>
                <c:pt idx="3331">
                  <c:v>0.64964880000000003</c:v>
                </c:pt>
                <c:pt idx="3332">
                  <c:v>0.65164759999999999</c:v>
                </c:pt>
                <c:pt idx="3333">
                  <c:v>0.65364630000000001</c:v>
                </c:pt>
                <c:pt idx="3334">
                  <c:v>0.65564509999999998</c:v>
                </c:pt>
                <c:pt idx="3335">
                  <c:v>0.6576438</c:v>
                </c:pt>
                <c:pt idx="3336">
                  <c:v>0.65964259999999997</c:v>
                </c:pt>
                <c:pt idx="3337">
                  <c:v>0.66164129999999999</c:v>
                </c:pt>
                <c:pt idx="3338">
                  <c:v>0.66364009999999996</c:v>
                </c:pt>
                <c:pt idx="3339">
                  <c:v>0.66563879999999997</c:v>
                </c:pt>
                <c:pt idx="3340">
                  <c:v>0.66763760000000005</c:v>
                </c:pt>
                <c:pt idx="3341">
                  <c:v>0.66963629999999996</c:v>
                </c:pt>
                <c:pt idx="3342">
                  <c:v>0.67163510000000004</c:v>
                </c:pt>
                <c:pt idx="3343">
                  <c:v>0.67363379999999995</c:v>
                </c:pt>
                <c:pt idx="3344">
                  <c:v>0.67563260000000003</c:v>
                </c:pt>
                <c:pt idx="3345">
                  <c:v>0.67763130000000005</c:v>
                </c:pt>
                <c:pt idx="3346">
                  <c:v>0.67963010000000001</c:v>
                </c:pt>
                <c:pt idx="3347">
                  <c:v>0.68162880000000003</c:v>
                </c:pt>
                <c:pt idx="3348">
                  <c:v>0.6836276</c:v>
                </c:pt>
                <c:pt idx="3349">
                  <c:v>0.68562630000000002</c:v>
                </c:pt>
                <c:pt idx="3350">
                  <c:v>0.68762509999999999</c:v>
                </c:pt>
                <c:pt idx="3351">
                  <c:v>0.68962380000000001</c:v>
                </c:pt>
                <c:pt idx="3352">
                  <c:v>0.69162259999999998</c:v>
                </c:pt>
                <c:pt idx="3353">
                  <c:v>0.6936213</c:v>
                </c:pt>
                <c:pt idx="3354">
                  <c:v>0.69562009999999996</c:v>
                </c:pt>
                <c:pt idx="3355">
                  <c:v>0.69761890000000004</c:v>
                </c:pt>
                <c:pt idx="3356">
                  <c:v>0.69961759999999995</c:v>
                </c:pt>
                <c:pt idx="3357">
                  <c:v>0.70161640000000003</c:v>
                </c:pt>
                <c:pt idx="3358">
                  <c:v>0.70361510000000005</c:v>
                </c:pt>
                <c:pt idx="3359">
                  <c:v>0.70561390000000002</c:v>
                </c:pt>
                <c:pt idx="3360">
                  <c:v>0.70761260000000004</c:v>
                </c:pt>
                <c:pt idx="3361">
                  <c:v>0.7096114</c:v>
                </c:pt>
                <c:pt idx="3362">
                  <c:v>0.71161010000000002</c:v>
                </c:pt>
                <c:pt idx="3363">
                  <c:v>0.71360889999999999</c:v>
                </c:pt>
                <c:pt idx="3364">
                  <c:v>0.71560760000000001</c:v>
                </c:pt>
                <c:pt idx="3365">
                  <c:v>0.71760639999999998</c:v>
                </c:pt>
                <c:pt idx="3366">
                  <c:v>0.7196051</c:v>
                </c:pt>
                <c:pt idx="3367">
                  <c:v>0.72160389999999996</c:v>
                </c:pt>
                <c:pt idx="3368">
                  <c:v>0.72360270000000004</c:v>
                </c:pt>
                <c:pt idx="3369">
                  <c:v>0.72560139999999995</c:v>
                </c:pt>
                <c:pt idx="3370">
                  <c:v>0.72760020000000003</c:v>
                </c:pt>
                <c:pt idx="3371">
                  <c:v>0.72959890000000005</c:v>
                </c:pt>
                <c:pt idx="3372">
                  <c:v>0.73159770000000002</c:v>
                </c:pt>
                <c:pt idx="3373">
                  <c:v>0.73359640000000004</c:v>
                </c:pt>
                <c:pt idx="3374">
                  <c:v>0.7355952</c:v>
                </c:pt>
                <c:pt idx="3375">
                  <c:v>0.73759390000000002</c:v>
                </c:pt>
                <c:pt idx="3376">
                  <c:v>0.73959269999999999</c:v>
                </c:pt>
                <c:pt idx="3377">
                  <c:v>0.74159140000000001</c:v>
                </c:pt>
                <c:pt idx="3378">
                  <c:v>0.74359019999999998</c:v>
                </c:pt>
                <c:pt idx="3379">
                  <c:v>0.74558899999999995</c:v>
                </c:pt>
                <c:pt idx="3380">
                  <c:v>0.74758769999999997</c:v>
                </c:pt>
                <c:pt idx="3381">
                  <c:v>0.74958650000000004</c:v>
                </c:pt>
                <c:pt idx="3382">
                  <c:v>0.75158519999999995</c:v>
                </c:pt>
                <c:pt idx="3383">
                  <c:v>0.75358400000000003</c:v>
                </c:pt>
                <c:pt idx="3384">
                  <c:v>0.75558270000000005</c:v>
                </c:pt>
                <c:pt idx="3385">
                  <c:v>0.75758150000000002</c:v>
                </c:pt>
                <c:pt idx="3386">
                  <c:v>0.75958020000000004</c:v>
                </c:pt>
                <c:pt idx="3387">
                  <c:v>0.76157900000000001</c:v>
                </c:pt>
                <c:pt idx="3388">
                  <c:v>0.76357770000000003</c:v>
                </c:pt>
                <c:pt idx="3389">
                  <c:v>0.76557649999999999</c:v>
                </c:pt>
                <c:pt idx="3390">
                  <c:v>0.76757520000000001</c:v>
                </c:pt>
                <c:pt idx="3391">
                  <c:v>0.76957399999999998</c:v>
                </c:pt>
                <c:pt idx="3392">
                  <c:v>0.77157279999999995</c:v>
                </c:pt>
                <c:pt idx="3393">
                  <c:v>0.77357149999999997</c:v>
                </c:pt>
                <c:pt idx="3394">
                  <c:v>0.77557030000000005</c:v>
                </c:pt>
                <c:pt idx="3395">
                  <c:v>0.77756899999999995</c:v>
                </c:pt>
                <c:pt idx="3396">
                  <c:v>0.77956780000000003</c:v>
                </c:pt>
                <c:pt idx="3397">
                  <c:v>0.78156650000000005</c:v>
                </c:pt>
                <c:pt idx="3398">
                  <c:v>0.78356530000000002</c:v>
                </c:pt>
                <c:pt idx="3399">
                  <c:v>0.78556400000000004</c:v>
                </c:pt>
                <c:pt idx="3400">
                  <c:v>0.78756280000000001</c:v>
                </c:pt>
                <c:pt idx="3401">
                  <c:v>0.78956150000000003</c:v>
                </c:pt>
                <c:pt idx="3402">
                  <c:v>0.79156029999999999</c:v>
                </c:pt>
                <c:pt idx="3403">
                  <c:v>0.79355900000000001</c:v>
                </c:pt>
                <c:pt idx="3404">
                  <c:v>0.79555779999999998</c:v>
                </c:pt>
                <c:pt idx="3405">
                  <c:v>0.7975565</c:v>
                </c:pt>
                <c:pt idx="3406">
                  <c:v>0.79955529999999997</c:v>
                </c:pt>
                <c:pt idx="3407">
                  <c:v>0.80155399999999999</c:v>
                </c:pt>
                <c:pt idx="3408">
                  <c:v>0.80355279999999996</c:v>
                </c:pt>
                <c:pt idx="3409">
                  <c:v>0.80555149999999998</c:v>
                </c:pt>
                <c:pt idx="3410">
                  <c:v>0.80755030000000005</c:v>
                </c:pt>
                <c:pt idx="3411">
                  <c:v>0.80954899999999996</c:v>
                </c:pt>
                <c:pt idx="3412">
                  <c:v>0.81154780000000004</c:v>
                </c:pt>
                <c:pt idx="3413">
                  <c:v>0.81354649999999995</c:v>
                </c:pt>
                <c:pt idx="3414">
                  <c:v>0.81554530000000003</c:v>
                </c:pt>
                <c:pt idx="3415">
                  <c:v>0.81754400000000005</c:v>
                </c:pt>
                <c:pt idx="3416">
                  <c:v>0.81954280000000002</c:v>
                </c:pt>
                <c:pt idx="3417">
                  <c:v>0.82154150000000004</c:v>
                </c:pt>
                <c:pt idx="3418">
                  <c:v>0.8235403</c:v>
                </c:pt>
                <c:pt idx="3419">
                  <c:v>0.82553900000000002</c:v>
                </c:pt>
                <c:pt idx="3420">
                  <c:v>0.82753779999999999</c:v>
                </c:pt>
                <c:pt idx="3421">
                  <c:v>0.82953650000000001</c:v>
                </c:pt>
                <c:pt idx="3422">
                  <c:v>0.83153529999999998</c:v>
                </c:pt>
                <c:pt idx="3423">
                  <c:v>0.833534</c:v>
                </c:pt>
                <c:pt idx="3424">
                  <c:v>0.83553279999999996</c:v>
                </c:pt>
                <c:pt idx="3425">
                  <c:v>0.83753149999999998</c:v>
                </c:pt>
                <c:pt idx="3426">
                  <c:v>0.83953029999999995</c:v>
                </c:pt>
                <c:pt idx="3427">
                  <c:v>0.84152899999999997</c:v>
                </c:pt>
                <c:pt idx="3428">
                  <c:v>0.84352780000000005</c:v>
                </c:pt>
                <c:pt idx="3429">
                  <c:v>0.84552649999999996</c:v>
                </c:pt>
                <c:pt idx="3430">
                  <c:v>0.84752530000000004</c:v>
                </c:pt>
                <c:pt idx="3431">
                  <c:v>0.84952399999999995</c:v>
                </c:pt>
                <c:pt idx="3432">
                  <c:v>0.85152280000000002</c:v>
                </c:pt>
                <c:pt idx="3433">
                  <c:v>0.85352159999999999</c:v>
                </c:pt>
                <c:pt idx="3434">
                  <c:v>0.85552030000000001</c:v>
                </c:pt>
                <c:pt idx="3435">
                  <c:v>0.85751909999999998</c:v>
                </c:pt>
                <c:pt idx="3436">
                  <c:v>0.8595178</c:v>
                </c:pt>
                <c:pt idx="3437">
                  <c:v>0.86151659999999997</c:v>
                </c:pt>
                <c:pt idx="3438">
                  <c:v>0.86351529999999999</c:v>
                </c:pt>
                <c:pt idx="3439">
                  <c:v>0.86551409999999995</c:v>
                </c:pt>
                <c:pt idx="3440">
                  <c:v>0.86751279999999997</c:v>
                </c:pt>
                <c:pt idx="3441">
                  <c:v>0.86951160000000005</c:v>
                </c:pt>
                <c:pt idx="3442">
                  <c:v>0.87151029999999996</c:v>
                </c:pt>
                <c:pt idx="3443">
                  <c:v>0.87350910000000004</c:v>
                </c:pt>
                <c:pt idx="3444">
                  <c:v>0.87550779999999995</c:v>
                </c:pt>
                <c:pt idx="3445">
                  <c:v>0.87750660000000003</c:v>
                </c:pt>
                <c:pt idx="3446">
                  <c:v>0.87950530000000005</c:v>
                </c:pt>
                <c:pt idx="3447">
                  <c:v>0.88150410000000001</c:v>
                </c:pt>
                <c:pt idx="3448">
                  <c:v>0.88350280000000003</c:v>
                </c:pt>
                <c:pt idx="3449">
                  <c:v>0.8855016</c:v>
                </c:pt>
                <c:pt idx="3450">
                  <c:v>0.88750030000000002</c:v>
                </c:pt>
                <c:pt idx="3451">
                  <c:v>0.88949909999999999</c:v>
                </c:pt>
                <c:pt idx="3452">
                  <c:v>0.89149780000000001</c:v>
                </c:pt>
                <c:pt idx="3453">
                  <c:v>0.89349659999999997</c:v>
                </c:pt>
                <c:pt idx="3454">
                  <c:v>0.89549529999999999</c:v>
                </c:pt>
                <c:pt idx="3455">
                  <c:v>0.89749409999999996</c:v>
                </c:pt>
                <c:pt idx="3456">
                  <c:v>0.89949279999999998</c:v>
                </c:pt>
                <c:pt idx="3457">
                  <c:v>0.90149159999999995</c:v>
                </c:pt>
                <c:pt idx="3458">
                  <c:v>0.90349029999999997</c:v>
                </c:pt>
                <c:pt idx="3459">
                  <c:v>0.90548910000000005</c:v>
                </c:pt>
                <c:pt idx="3460">
                  <c:v>0.90748790000000001</c:v>
                </c:pt>
                <c:pt idx="3461">
                  <c:v>0.90948660000000003</c:v>
                </c:pt>
                <c:pt idx="3462">
                  <c:v>0.9114854</c:v>
                </c:pt>
                <c:pt idx="3463">
                  <c:v>0.91348410000000002</c:v>
                </c:pt>
                <c:pt idx="3464">
                  <c:v>0.91548289999999999</c:v>
                </c:pt>
                <c:pt idx="3465">
                  <c:v>0.91748160000000001</c:v>
                </c:pt>
                <c:pt idx="3466">
                  <c:v>0.91948039999999998</c:v>
                </c:pt>
                <c:pt idx="3467">
                  <c:v>0.9214791</c:v>
                </c:pt>
                <c:pt idx="3468">
                  <c:v>0.92347789999999996</c:v>
                </c:pt>
                <c:pt idx="3469">
                  <c:v>0.92547659999999998</c:v>
                </c:pt>
                <c:pt idx="3470">
                  <c:v>0.92747539999999995</c:v>
                </c:pt>
                <c:pt idx="3471">
                  <c:v>0.92947409999999997</c:v>
                </c:pt>
                <c:pt idx="3472">
                  <c:v>0.93147290000000005</c:v>
                </c:pt>
                <c:pt idx="3473">
                  <c:v>0.93347170000000002</c:v>
                </c:pt>
                <c:pt idx="3474">
                  <c:v>0.93547040000000004</c:v>
                </c:pt>
                <c:pt idx="3475">
                  <c:v>0.9374692</c:v>
                </c:pt>
                <c:pt idx="3476">
                  <c:v>0.93946790000000002</c:v>
                </c:pt>
                <c:pt idx="3477">
                  <c:v>0.94146669999999999</c:v>
                </c:pt>
                <c:pt idx="3478">
                  <c:v>0.94346540000000001</c:v>
                </c:pt>
                <c:pt idx="3479">
                  <c:v>0.94546419999999998</c:v>
                </c:pt>
                <c:pt idx="3480">
                  <c:v>0.9474629</c:v>
                </c:pt>
                <c:pt idx="3481">
                  <c:v>0.94946169999999996</c:v>
                </c:pt>
                <c:pt idx="3482">
                  <c:v>0.95146039999999998</c:v>
                </c:pt>
                <c:pt idx="3483">
                  <c:v>0.95345919999999995</c:v>
                </c:pt>
                <c:pt idx="3484">
                  <c:v>0.95545800000000003</c:v>
                </c:pt>
                <c:pt idx="3485">
                  <c:v>0.95745670000000005</c:v>
                </c:pt>
                <c:pt idx="3486">
                  <c:v>0.95945550000000002</c:v>
                </c:pt>
                <c:pt idx="3487">
                  <c:v>0.96145420000000004</c:v>
                </c:pt>
                <c:pt idx="3488">
                  <c:v>0.963453</c:v>
                </c:pt>
                <c:pt idx="3489">
                  <c:v>0.96545170000000002</c:v>
                </c:pt>
                <c:pt idx="3490">
                  <c:v>0.96745049999999999</c:v>
                </c:pt>
                <c:pt idx="3491">
                  <c:v>0.96944920000000001</c:v>
                </c:pt>
                <c:pt idx="3492">
                  <c:v>0.97144799999999998</c:v>
                </c:pt>
                <c:pt idx="3493">
                  <c:v>0.9734467</c:v>
                </c:pt>
                <c:pt idx="3494">
                  <c:v>0.97544549999999997</c:v>
                </c:pt>
                <c:pt idx="3495">
                  <c:v>0.97744430000000004</c:v>
                </c:pt>
                <c:pt idx="3496">
                  <c:v>0.97944299999999995</c:v>
                </c:pt>
                <c:pt idx="3497">
                  <c:v>0.98144180000000003</c:v>
                </c:pt>
                <c:pt idx="3498">
                  <c:v>0.98344050000000005</c:v>
                </c:pt>
                <c:pt idx="3499">
                  <c:v>0.98543930000000002</c:v>
                </c:pt>
                <c:pt idx="3500">
                  <c:v>0.98743809999999999</c:v>
                </c:pt>
                <c:pt idx="3501">
                  <c:v>0.98943700000000001</c:v>
                </c:pt>
                <c:pt idx="3502">
                  <c:v>0.99143579999999998</c:v>
                </c:pt>
                <c:pt idx="3503">
                  <c:v>0.9934347</c:v>
                </c:pt>
                <c:pt idx="3504">
                  <c:v>0.99543349999999997</c:v>
                </c:pt>
                <c:pt idx="3505">
                  <c:v>0.9974324</c:v>
                </c:pt>
                <c:pt idx="3506">
                  <c:v>0.99943119999999996</c:v>
                </c:pt>
                <c:pt idx="3507">
                  <c:v>0.99937659999999995</c:v>
                </c:pt>
                <c:pt idx="3508">
                  <c:v>0.9993763</c:v>
                </c:pt>
                <c:pt idx="3509">
                  <c:v>0.99937710000000002</c:v>
                </c:pt>
                <c:pt idx="3510">
                  <c:v>0.99937549999999997</c:v>
                </c:pt>
                <c:pt idx="3511">
                  <c:v>0.99937549999999997</c:v>
                </c:pt>
                <c:pt idx="3512">
                  <c:v>0.9993765</c:v>
                </c:pt>
                <c:pt idx="3513">
                  <c:v>0.99937739999999997</c:v>
                </c:pt>
                <c:pt idx="3514">
                  <c:v>0.99937730000000002</c:v>
                </c:pt>
                <c:pt idx="3515">
                  <c:v>0.99937670000000001</c:v>
                </c:pt>
                <c:pt idx="3516">
                  <c:v>0.99937609999999999</c:v>
                </c:pt>
                <c:pt idx="3517">
                  <c:v>0.99937549999999997</c:v>
                </c:pt>
                <c:pt idx="3518">
                  <c:v>0.99937489999999995</c:v>
                </c:pt>
                <c:pt idx="3519">
                  <c:v>0.99937529999999997</c:v>
                </c:pt>
                <c:pt idx="3520">
                  <c:v>0.99937569999999998</c:v>
                </c:pt>
                <c:pt idx="3521">
                  <c:v>0.99937609999999999</c:v>
                </c:pt>
                <c:pt idx="3522">
                  <c:v>0.99937640000000005</c:v>
                </c:pt>
                <c:pt idx="3523">
                  <c:v>0.99937679999999995</c:v>
                </c:pt>
                <c:pt idx="3524">
                  <c:v>0.99937719999999997</c:v>
                </c:pt>
                <c:pt idx="3525">
                  <c:v>0.99937750000000003</c:v>
                </c:pt>
                <c:pt idx="3526">
                  <c:v>0.99937750000000003</c:v>
                </c:pt>
                <c:pt idx="3527">
                  <c:v>0.99937730000000002</c:v>
                </c:pt>
                <c:pt idx="3528">
                  <c:v>0.99937710000000002</c:v>
                </c:pt>
                <c:pt idx="3529">
                  <c:v>0.99937679999999995</c:v>
                </c:pt>
                <c:pt idx="3530">
                  <c:v>0.99937659999999995</c:v>
                </c:pt>
                <c:pt idx="3531">
                  <c:v>0.99937640000000005</c:v>
                </c:pt>
                <c:pt idx="3532">
                  <c:v>0.99937620000000005</c:v>
                </c:pt>
                <c:pt idx="3533">
                  <c:v>0.99937589999999998</c:v>
                </c:pt>
                <c:pt idx="3534">
                  <c:v>0.99937569999999998</c:v>
                </c:pt>
                <c:pt idx="3535">
                  <c:v>0.99937549999999997</c:v>
                </c:pt>
                <c:pt idx="3536">
                  <c:v>0.99937520000000002</c:v>
                </c:pt>
                <c:pt idx="3537">
                  <c:v>0.99937500000000001</c:v>
                </c:pt>
                <c:pt idx="3538">
                  <c:v>0.99937500000000001</c:v>
                </c:pt>
                <c:pt idx="3539">
                  <c:v>0.99937520000000002</c:v>
                </c:pt>
                <c:pt idx="3540">
                  <c:v>0.99937529999999997</c:v>
                </c:pt>
                <c:pt idx="3541">
                  <c:v>0.99937549999999997</c:v>
                </c:pt>
                <c:pt idx="3542">
                  <c:v>0.99937560000000003</c:v>
                </c:pt>
                <c:pt idx="3543">
                  <c:v>0.99937580000000004</c:v>
                </c:pt>
                <c:pt idx="3544">
                  <c:v>0.99937589999999998</c:v>
                </c:pt>
                <c:pt idx="3545">
                  <c:v>0.99937600000000004</c:v>
                </c:pt>
                <c:pt idx="3546">
                  <c:v>0.99937620000000005</c:v>
                </c:pt>
                <c:pt idx="3547">
                  <c:v>0.9993763</c:v>
                </c:pt>
                <c:pt idx="3548">
                  <c:v>0.9993765</c:v>
                </c:pt>
                <c:pt idx="3549">
                  <c:v>0.99937659999999995</c:v>
                </c:pt>
                <c:pt idx="3550">
                  <c:v>0.99937679999999995</c:v>
                </c:pt>
                <c:pt idx="3551">
                  <c:v>0.99937690000000001</c:v>
                </c:pt>
                <c:pt idx="3552">
                  <c:v>0.99937699999999996</c:v>
                </c:pt>
                <c:pt idx="3553">
                  <c:v>0.99937719999999997</c:v>
                </c:pt>
                <c:pt idx="3554">
                  <c:v>0.99937730000000002</c:v>
                </c:pt>
                <c:pt idx="3555">
                  <c:v>0.99937750000000003</c:v>
                </c:pt>
                <c:pt idx="3556">
                  <c:v>0.99937759999999998</c:v>
                </c:pt>
                <c:pt idx="3557">
                  <c:v>0.99937759999999998</c:v>
                </c:pt>
                <c:pt idx="3558">
                  <c:v>0.99937750000000003</c:v>
                </c:pt>
                <c:pt idx="3559">
                  <c:v>0.99937739999999997</c:v>
                </c:pt>
                <c:pt idx="3560">
                  <c:v>0.99937730000000002</c:v>
                </c:pt>
                <c:pt idx="3561">
                  <c:v>0.99937730000000002</c:v>
                </c:pt>
                <c:pt idx="3562">
                  <c:v>0.99937719999999997</c:v>
                </c:pt>
                <c:pt idx="3563">
                  <c:v>0.99937710000000002</c:v>
                </c:pt>
                <c:pt idx="3564">
                  <c:v>0.99937699999999996</c:v>
                </c:pt>
                <c:pt idx="3565">
                  <c:v>0.99937690000000001</c:v>
                </c:pt>
                <c:pt idx="3566">
                  <c:v>0.99937679999999995</c:v>
                </c:pt>
                <c:pt idx="3567">
                  <c:v>0.99937670000000001</c:v>
                </c:pt>
                <c:pt idx="3568">
                  <c:v>0.99937659999999995</c:v>
                </c:pt>
                <c:pt idx="3569">
                  <c:v>0.9993765</c:v>
                </c:pt>
                <c:pt idx="3570">
                  <c:v>0.99937640000000005</c:v>
                </c:pt>
                <c:pt idx="3571">
                  <c:v>0.99937640000000005</c:v>
                </c:pt>
                <c:pt idx="3572">
                  <c:v>0.9993763</c:v>
                </c:pt>
                <c:pt idx="3573">
                  <c:v>0.99937620000000005</c:v>
                </c:pt>
                <c:pt idx="3574">
                  <c:v>0.99937609999999999</c:v>
                </c:pt>
                <c:pt idx="3575">
                  <c:v>0.99937600000000004</c:v>
                </c:pt>
                <c:pt idx="3576">
                  <c:v>0.99937589999999998</c:v>
                </c:pt>
                <c:pt idx="3577">
                  <c:v>0.99937580000000004</c:v>
                </c:pt>
                <c:pt idx="3578">
                  <c:v>0.99937569999999998</c:v>
                </c:pt>
                <c:pt idx="3579">
                  <c:v>0.99937560000000003</c:v>
                </c:pt>
                <c:pt idx="3580">
                  <c:v>0.99937560000000003</c:v>
                </c:pt>
                <c:pt idx="3581">
                  <c:v>0.99937549999999997</c:v>
                </c:pt>
                <c:pt idx="3582">
                  <c:v>0.99937540000000002</c:v>
                </c:pt>
                <c:pt idx="3583">
                  <c:v>0.99937529999999997</c:v>
                </c:pt>
                <c:pt idx="3584">
                  <c:v>0.99937520000000002</c:v>
                </c:pt>
                <c:pt idx="3585">
                  <c:v>0.99937509999999996</c:v>
                </c:pt>
                <c:pt idx="3586">
                  <c:v>0.99937500000000001</c:v>
                </c:pt>
                <c:pt idx="3587">
                  <c:v>0.99937489999999995</c:v>
                </c:pt>
                <c:pt idx="3588">
                  <c:v>0.99937500000000001</c:v>
                </c:pt>
                <c:pt idx="3589">
                  <c:v>0.99937509999999996</c:v>
                </c:pt>
                <c:pt idx="3590">
                  <c:v>0.99937509999999996</c:v>
                </c:pt>
                <c:pt idx="3591">
                  <c:v>0.99937520000000002</c:v>
                </c:pt>
                <c:pt idx="3592">
                  <c:v>0.99937520000000002</c:v>
                </c:pt>
                <c:pt idx="3593">
                  <c:v>0.99937529999999997</c:v>
                </c:pt>
                <c:pt idx="3594">
                  <c:v>0.99937529999999997</c:v>
                </c:pt>
                <c:pt idx="3595">
                  <c:v>0.99937540000000002</c:v>
                </c:pt>
                <c:pt idx="3596">
                  <c:v>0.99937549999999997</c:v>
                </c:pt>
                <c:pt idx="3597">
                  <c:v>0.99937549999999997</c:v>
                </c:pt>
                <c:pt idx="3598">
                  <c:v>0.99937560000000003</c:v>
                </c:pt>
                <c:pt idx="3599">
                  <c:v>0.99937560000000003</c:v>
                </c:pt>
                <c:pt idx="3600">
                  <c:v>0.99937569999999998</c:v>
                </c:pt>
                <c:pt idx="3601">
                  <c:v>0.99937569999999998</c:v>
                </c:pt>
                <c:pt idx="3602">
                  <c:v>0.99937580000000004</c:v>
                </c:pt>
                <c:pt idx="3603">
                  <c:v>0.99937580000000004</c:v>
                </c:pt>
                <c:pt idx="3604">
                  <c:v>0.99937589999999998</c:v>
                </c:pt>
                <c:pt idx="3605">
                  <c:v>0.99937600000000004</c:v>
                </c:pt>
                <c:pt idx="3606">
                  <c:v>0.99937600000000004</c:v>
                </c:pt>
                <c:pt idx="3607">
                  <c:v>0.99937609999999999</c:v>
                </c:pt>
                <c:pt idx="3608">
                  <c:v>0.99937609999999999</c:v>
                </c:pt>
                <c:pt idx="3609">
                  <c:v>0.99937620000000005</c:v>
                </c:pt>
                <c:pt idx="3610">
                  <c:v>0.99937620000000005</c:v>
                </c:pt>
                <c:pt idx="3611">
                  <c:v>0.9993763</c:v>
                </c:pt>
                <c:pt idx="3612">
                  <c:v>0.9993763</c:v>
                </c:pt>
                <c:pt idx="3613">
                  <c:v>0.99937640000000005</c:v>
                </c:pt>
                <c:pt idx="3614">
                  <c:v>0.9993765</c:v>
                </c:pt>
                <c:pt idx="3615">
                  <c:v>0.9993765</c:v>
                </c:pt>
                <c:pt idx="3616">
                  <c:v>0.99937659999999995</c:v>
                </c:pt>
                <c:pt idx="3617">
                  <c:v>0.99937659999999995</c:v>
                </c:pt>
                <c:pt idx="3618">
                  <c:v>0.99937670000000001</c:v>
                </c:pt>
                <c:pt idx="3619">
                  <c:v>0.99937670000000001</c:v>
                </c:pt>
                <c:pt idx="3620">
                  <c:v>0.99937679999999995</c:v>
                </c:pt>
                <c:pt idx="3621">
                  <c:v>0.99937679999999995</c:v>
                </c:pt>
                <c:pt idx="3622">
                  <c:v>0.99937690000000001</c:v>
                </c:pt>
                <c:pt idx="3623">
                  <c:v>0.99937699999999996</c:v>
                </c:pt>
                <c:pt idx="3624">
                  <c:v>0.99937699999999996</c:v>
                </c:pt>
                <c:pt idx="3625">
                  <c:v>0.99937710000000002</c:v>
                </c:pt>
                <c:pt idx="3626">
                  <c:v>0.99937710000000002</c:v>
                </c:pt>
                <c:pt idx="3627">
                  <c:v>0.99937719999999997</c:v>
                </c:pt>
                <c:pt idx="3628">
                  <c:v>0.99937719999999997</c:v>
                </c:pt>
                <c:pt idx="3629">
                  <c:v>0.99937730000000002</c:v>
                </c:pt>
                <c:pt idx="3630">
                  <c:v>0.99937730000000002</c:v>
                </c:pt>
                <c:pt idx="3631">
                  <c:v>0.99937739999999997</c:v>
                </c:pt>
                <c:pt idx="3632">
                  <c:v>0.99937750000000003</c:v>
                </c:pt>
                <c:pt idx="3633">
                  <c:v>0.99937750000000003</c:v>
                </c:pt>
                <c:pt idx="3634">
                  <c:v>0.99937759999999998</c:v>
                </c:pt>
                <c:pt idx="3635">
                  <c:v>0.99937759999999998</c:v>
                </c:pt>
                <c:pt idx="3636">
                  <c:v>0.99937759999999998</c:v>
                </c:pt>
                <c:pt idx="3637">
                  <c:v>0.99937759999999998</c:v>
                </c:pt>
                <c:pt idx="3638">
                  <c:v>0.99937750000000003</c:v>
                </c:pt>
                <c:pt idx="3639">
                  <c:v>0.99937750000000003</c:v>
                </c:pt>
                <c:pt idx="3640">
                  <c:v>0.99937739999999997</c:v>
                </c:pt>
                <c:pt idx="3641">
                  <c:v>0.99937739999999997</c:v>
                </c:pt>
                <c:pt idx="3642">
                  <c:v>0.99937730000000002</c:v>
                </c:pt>
                <c:pt idx="3643">
                  <c:v>0.99937730000000002</c:v>
                </c:pt>
                <c:pt idx="3644">
                  <c:v>0.99937719999999997</c:v>
                </c:pt>
                <c:pt idx="3645">
                  <c:v>0.99937719999999997</c:v>
                </c:pt>
                <c:pt idx="3646">
                  <c:v>0.99937710000000002</c:v>
                </c:pt>
                <c:pt idx="3647">
                  <c:v>0.99937699999999996</c:v>
                </c:pt>
                <c:pt idx="3648">
                  <c:v>0.99937699999999996</c:v>
                </c:pt>
                <c:pt idx="3649">
                  <c:v>0.99937690000000001</c:v>
                </c:pt>
                <c:pt idx="3650">
                  <c:v>0.99937690000000001</c:v>
                </c:pt>
                <c:pt idx="3651">
                  <c:v>0.99937679999999995</c:v>
                </c:pt>
                <c:pt idx="3652">
                  <c:v>0.99937679999999995</c:v>
                </c:pt>
                <c:pt idx="3653">
                  <c:v>0.99937670000000001</c:v>
                </c:pt>
                <c:pt idx="3654">
                  <c:v>0.99937670000000001</c:v>
                </c:pt>
                <c:pt idx="3655">
                  <c:v>0.99937659999999995</c:v>
                </c:pt>
                <c:pt idx="3656">
                  <c:v>0.99937659999999995</c:v>
                </c:pt>
                <c:pt idx="3657">
                  <c:v>0.9993765</c:v>
                </c:pt>
                <c:pt idx="3658">
                  <c:v>0.99937640000000005</c:v>
                </c:pt>
                <c:pt idx="3659">
                  <c:v>0.99937640000000005</c:v>
                </c:pt>
                <c:pt idx="3660">
                  <c:v>0.9993763</c:v>
                </c:pt>
                <c:pt idx="3661">
                  <c:v>0.9993763</c:v>
                </c:pt>
                <c:pt idx="3662">
                  <c:v>0.99937620000000005</c:v>
                </c:pt>
                <c:pt idx="3663">
                  <c:v>0.99937620000000005</c:v>
                </c:pt>
                <c:pt idx="3664">
                  <c:v>0.99937609999999999</c:v>
                </c:pt>
                <c:pt idx="3665">
                  <c:v>0.99937609999999999</c:v>
                </c:pt>
                <c:pt idx="3666">
                  <c:v>0.99937600000000004</c:v>
                </c:pt>
                <c:pt idx="3667">
                  <c:v>0.99937600000000004</c:v>
                </c:pt>
                <c:pt idx="3668">
                  <c:v>0.99937589999999998</c:v>
                </c:pt>
                <c:pt idx="3669">
                  <c:v>0.99937580000000004</c:v>
                </c:pt>
                <c:pt idx="3670">
                  <c:v>0.99937580000000004</c:v>
                </c:pt>
                <c:pt idx="3671">
                  <c:v>0.99937569999999998</c:v>
                </c:pt>
                <c:pt idx="3672">
                  <c:v>0.99937569999999998</c:v>
                </c:pt>
                <c:pt idx="3673">
                  <c:v>0.99937560000000003</c:v>
                </c:pt>
                <c:pt idx="3674">
                  <c:v>0.99937560000000003</c:v>
                </c:pt>
                <c:pt idx="3675">
                  <c:v>0.99937549999999997</c:v>
                </c:pt>
                <c:pt idx="3676">
                  <c:v>0.99937549999999997</c:v>
                </c:pt>
                <c:pt idx="3677">
                  <c:v>0.99937540000000002</c:v>
                </c:pt>
                <c:pt idx="3678">
                  <c:v>0.99937540000000002</c:v>
                </c:pt>
                <c:pt idx="3679">
                  <c:v>0.99937529999999997</c:v>
                </c:pt>
                <c:pt idx="3680">
                  <c:v>0.99937520000000002</c:v>
                </c:pt>
                <c:pt idx="3681">
                  <c:v>0.99937520000000002</c:v>
                </c:pt>
                <c:pt idx="3682">
                  <c:v>0.99937509999999996</c:v>
                </c:pt>
                <c:pt idx="3683">
                  <c:v>0.99937509999999996</c:v>
                </c:pt>
                <c:pt idx="3684">
                  <c:v>0.99937500000000001</c:v>
                </c:pt>
                <c:pt idx="3685">
                  <c:v>0.99937500000000001</c:v>
                </c:pt>
                <c:pt idx="3686">
                  <c:v>0.99937500000000001</c:v>
                </c:pt>
                <c:pt idx="3687">
                  <c:v>0.99937500000000001</c:v>
                </c:pt>
                <c:pt idx="3688">
                  <c:v>0.99937509999999996</c:v>
                </c:pt>
                <c:pt idx="3689">
                  <c:v>0.99937509999999996</c:v>
                </c:pt>
                <c:pt idx="3690">
                  <c:v>0.99937520000000002</c:v>
                </c:pt>
                <c:pt idx="3691">
                  <c:v>0.99937520000000002</c:v>
                </c:pt>
                <c:pt idx="3692">
                  <c:v>0.99937529999999997</c:v>
                </c:pt>
                <c:pt idx="3693">
                  <c:v>0.99937529999999997</c:v>
                </c:pt>
                <c:pt idx="3694">
                  <c:v>0.99937540000000002</c:v>
                </c:pt>
                <c:pt idx="3695">
                  <c:v>0.99937549999999997</c:v>
                </c:pt>
                <c:pt idx="3696">
                  <c:v>0.99937549999999997</c:v>
                </c:pt>
                <c:pt idx="3697">
                  <c:v>0.99937560000000003</c:v>
                </c:pt>
                <c:pt idx="3698">
                  <c:v>0.99937560000000003</c:v>
                </c:pt>
                <c:pt idx="3699">
                  <c:v>0.99937569999999998</c:v>
                </c:pt>
                <c:pt idx="3700">
                  <c:v>0.99937569999999998</c:v>
                </c:pt>
                <c:pt idx="3701">
                  <c:v>0.99937580000000004</c:v>
                </c:pt>
                <c:pt idx="3702">
                  <c:v>0.99937580000000004</c:v>
                </c:pt>
                <c:pt idx="3703">
                  <c:v>0.99937589999999998</c:v>
                </c:pt>
                <c:pt idx="3704">
                  <c:v>0.99937589999999998</c:v>
                </c:pt>
                <c:pt idx="3705">
                  <c:v>0.99937600000000004</c:v>
                </c:pt>
                <c:pt idx="3706">
                  <c:v>0.99937600000000004</c:v>
                </c:pt>
                <c:pt idx="3707">
                  <c:v>0.99937609999999999</c:v>
                </c:pt>
                <c:pt idx="3708">
                  <c:v>0.99937620000000005</c:v>
                </c:pt>
                <c:pt idx="3709">
                  <c:v>0.99937620000000005</c:v>
                </c:pt>
                <c:pt idx="3710">
                  <c:v>0.9993763</c:v>
                </c:pt>
                <c:pt idx="3711">
                  <c:v>0.9993763</c:v>
                </c:pt>
                <c:pt idx="3712">
                  <c:v>0.99937640000000005</c:v>
                </c:pt>
                <c:pt idx="3713">
                  <c:v>0.99937640000000005</c:v>
                </c:pt>
                <c:pt idx="3714">
                  <c:v>0.9993765</c:v>
                </c:pt>
                <c:pt idx="3715">
                  <c:v>0.9993765</c:v>
                </c:pt>
                <c:pt idx="3716">
                  <c:v>0.99937659999999995</c:v>
                </c:pt>
                <c:pt idx="3717">
                  <c:v>0.99937659999999995</c:v>
                </c:pt>
                <c:pt idx="3718">
                  <c:v>0.99937670000000001</c:v>
                </c:pt>
                <c:pt idx="3719">
                  <c:v>0.99937679999999995</c:v>
                </c:pt>
                <c:pt idx="3720">
                  <c:v>0.99937679999999995</c:v>
                </c:pt>
                <c:pt idx="3721">
                  <c:v>0.99937690000000001</c:v>
                </c:pt>
                <c:pt idx="3722">
                  <c:v>0.99937690000000001</c:v>
                </c:pt>
                <c:pt idx="3723">
                  <c:v>0.99937699999999996</c:v>
                </c:pt>
                <c:pt idx="3724">
                  <c:v>0.99937699999999996</c:v>
                </c:pt>
                <c:pt idx="3725">
                  <c:v>0.99937710000000002</c:v>
                </c:pt>
                <c:pt idx="3726">
                  <c:v>0.99937710000000002</c:v>
                </c:pt>
                <c:pt idx="3727">
                  <c:v>0.99937719999999997</c:v>
                </c:pt>
                <c:pt idx="3728">
                  <c:v>0.99937719999999997</c:v>
                </c:pt>
                <c:pt idx="3729">
                  <c:v>0.99937730000000002</c:v>
                </c:pt>
                <c:pt idx="3730">
                  <c:v>0.99937739999999997</c:v>
                </c:pt>
                <c:pt idx="3731">
                  <c:v>0.99937739999999997</c:v>
                </c:pt>
                <c:pt idx="3732">
                  <c:v>0.99937750000000003</c:v>
                </c:pt>
                <c:pt idx="3733">
                  <c:v>0.99937750000000003</c:v>
                </c:pt>
                <c:pt idx="3734">
                  <c:v>0.99937759999999998</c:v>
                </c:pt>
                <c:pt idx="3735">
                  <c:v>0.99937759999999998</c:v>
                </c:pt>
                <c:pt idx="3736">
                  <c:v>0.99937759999999998</c:v>
                </c:pt>
                <c:pt idx="3737">
                  <c:v>0.99937759999999998</c:v>
                </c:pt>
                <c:pt idx="3738">
                  <c:v>0.99937750000000003</c:v>
                </c:pt>
                <c:pt idx="3739">
                  <c:v>0.99937750000000003</c:v>
                </c:pt>
                <c:pt idx="3740">
                  <c:v>0.99937739999999997</c:v>
                </c:pt>
                <c:pt idx="3741">
                  <c:v>0.99937739999999997</c:v>
                </c:pt>
                <c:pt idx="3742">
                  <c:v>0.99937730000000002</c:v>
                </c:pt>
                <c:pt idx="3743">
                  <c:v>0.99937730000000002</c:v>
                </c:pt>
                <c:pt idx="3744">
                  <c:v>0.99937719999999997</c:v>
                </c:pt>
                <c:pt idx="3745">
                  <c:v>0.99937719999999997</c:v>
                </c:pt>
                <c:pt idx="3746">
                  <c:v>0.99937710000000002</c:v>
                </c:pt>
                <c:pt idx="3747">
                  <c:v>0.99937699999999996</c:v>
                </c:pt>
                <c:pt idx="3748">
                  <c:v>0.99937699999999996</c:v>
                </c:pt>
                <c:pt idx="3749">
                  <c:v>0.99937690000000001</c:v>
                </c:pt>
                <c:pt idx="3750">
                  <c:v>0.99937690000000001</c:v>
                </c:pt>
                <c:pt idx="3751">
                  <c:v>0.99937679999999995</c:v>
                </c:pt>
                <c:pt idx="3752">
                  <c:v>0.99937679999999995</c:v>
                </c:pt>
                <c:pt idx="3753">
                  <c:v>0.99937670000000001</c:v>
                </c:pt>
                <c:pt idx="3754">
                  <c:v>0.99937670000000001</c:v>
                </c:pt>
                <c:pt idx="3755">
                  <c:v>0.99937659999999995</c:v>
                </c:pt>
                <c:pt idx="3756">
                  <c:v>0.99937659999999995</c:v>
                </c:pt>
                <c:pt idx="3757">
                  <c:v>0.9993765</c:v>
                </c:pt>
                <c:pt idx="3758">
                  <c:v>0.99937640000000005</c:v>
                </c:pt>
                <c:pt idx="3759">
                  <c:v>0.99937640000000005</c:v>
                </c:pt>
                <c:pt idx="3760">
                  <c:v>0.9993763</c:v>
                </c:pt>
                <c:pt idx="3761">
                  <c:v>0.9993763</c:v>
                </c:pt>
                <c:pt idx="3762">
                  <c:v>0.99937620000000005</c:v>
                </c:pt>
                <c:pt idx="3763">
                  <c:v>0.99937620000000005</c:v>
                </c:pt>
                <c:pt idx="3764">
                  <c:v>0.99937609999999999</c:v>
                </c:pt>
                <c:pt idx="3765">
                  <c:v>0.99937609999999999</c:v>
                </c:pt>
                <c:pt idx="3766">
                  <c:v>0.99937600000000004</c:v>
                </c:pt>
                <c:pt idx="3767">
                  <c:v>0.99937600000000004</c:v>
                </c:pt>
                <c:pt idx="3768">
                  <c:v>0.99937589999999998</c:v>
                </c:pt>
                <c:pt idx="3769">
                  <c:v>0.99937580000000004</c:v>
                </c:pt>
                <c:pt idx="3770">
                  <c:v>0.99937580000000004</c:v>
                </c:pt>
                <c:pt idx="3771">
                  <c:v>0.99937569999999998</c:v>
                </c:pt>
                <c:pt idx="3772">
                  <c:v>0.99937569999999998</c:v>
                </c:pt>
                <c:pt idx="3773">
                  <c:v>0.99937560000000003</c:v>
                </c:pt>
                <c:pt idx="3774">
                  <c:v>0.99937560000000003</c:v>
                </c:pt>
                <c:pt idx="3775">
                  <c:v>0.99937549999999997</c:v>
                </c:pt>
                <c:pt idx="3776">
                  <c:v>0.99937549999999997</c:v>
                </c:pt>
                <c:pt idx="3777">
                  <c:v>0.99937540000000002</c:v>
                </c:pt>
                <c:pt idx="3778">
                  <c:v>0.99937540000000002</c:v>
                </c:pt>
                <c:pt idx="3779">
                  <c:v>0.99937529999999997</c:v>
                </c:pt>
                <c:pt idx="3780">
                  <c:v>0.99937520000000002</c:v>
                </c:pt>
                <c:pt idx="3781">
                  <c:v>0.99937520000000002</c:v>
                </c:pt>
                <c:pt idx="3782">
                  <c:v>0.99937509999999996</c:v>
                </c:pt>
                <c:pt idx="3783">
                  <c:v>0.99937509999999996</c:v>
                </c:pt>
                <c:pt idx="3784">
                  <c:v>0.99937500000000001</c:v>
                </c:pt>
                <c:pt idx="3785">
                  <c:v>0.99937500000000001</c:v>
                </c:pt>
                <c:pt idx="3786">
                  <c:v>0.99937500000000001</c:v>
                </c:pt>
                <c:pt idx="3787">
                  <c:v>0.99937500000000001</c:v>
                </c:pt>
                <c:pt idx="3788">
                  <c:v>0.99937509999999996</c:v>
                </c:pt>
                <c:pt idx="3789">
                  <c:v>0.99937509999999996</c:v>
                </c:pt>
                <c:pt idx="3790">
                  <c:v>0.99937520000000002</c:v>
                </c:pt>
                <c:pt idx="3791">
                  <c:v>0.99937520000000002</c:v>
                </c:pt>
                <c:pt idx="3792">
                  <c:v>0.99937529999999997</c:v>
                </c:pt>
                <c:pt idx="3793">
                  <c:v>0.99937529999999997</c:v>
                </c:pt>
                <c:pt idx="3794">
                  <c:v>0.99937540000000002</c:v>
                </c:pt>
                <c:pt idx="3795">
                  <c:v>0.99937549999999997</c:v>
                </c:pt>
                <c:pt idx="3796">
                  <c:v>0.99937549999999997</c:v>
                </c:pt>
                <c:pt idx="3797">
                  <c:v>0.99937560000000003</c:v>
                </c:pt>
                <c:pt idx="3798">
                  <c:v>0.99937560000000003</c:v>
                </c:pt>
                <c:pt idx="3799">
                  <c:v>0.99937569999999998</c:v>
                </c:pt>
                <c:pt idx="3800">
                  <c:v>0.99937569999999998</c:v>
                </c:pt>
                <c:pt idx="3801">
                  <c:v>0.99937580000000004</c:v>
                </c:pt>
                <c:pt idx="3802">
                  <c:v>0.99937580000000004</c:v>
                </c:pt>
                <c:pt idx="3803">
                  <c:v>0.99937589999999998</c:v>
                </c:pt>
                <c:pt idx="3804">
                  <c:v>0.99937589999999998</c:v>
                </c:pt>
                <c:pt idx="3805">
                  <c:v>0.99937600000000004</c:v>
                </c:pt>
                <c:pt idx="3806">
                  <c:v>0.99937600000000004</c:v>
                </c:pt>
                <c:pt idx="3807">
                  <c:v>0.99937609999999999</c:v>
                </c:pt>
                <c:pt idx="3808">
                  <c:v>0.99937620000000005</c:v>
                </c:pt>
                <c:pt idx="3809">
                  <c:v>0.99937620000000005</c:v>
                </c:pt>
                <c:pt idx="3810">
                  <c:v>0.9993763</c:v>
                </c:pt>
                <c:pt idx="3811">
                  <c:v>0.9993763</c:v>
                </c:pt>
                <c:pt idx="3812">
                  <c:v>0.99937640000000005</c:v>
                </c:pt>
                <c:pt idx="3813">
                  <c:v>0.99937640000000005</c:v>
                </c:pt>
                <c:pt idx="3814">
                  <c:v>0.9993765</c:v>
                </c:pt>
                <c:pt idx="3815">
                  <c:v>0.9993765</c:v>
                </c:pt>
                <c:pt idx="3816">
                  <c:v>0.99937659999999995</c:v>
                </c:pt>
                <c:pt idx="3817">
                  <c:v>0.99937659999999995</c:v>
                </c:pt>
                <c:pt idx="3818">
                  <c:v>0.99937670000000001</c:v>
                </c:pt>
                <c:pt idx="3819">
                  <c:v>0.99937679999999995</c:v>
                </c:pt>
                <c:pt idx="3820">
                  <c:v>0.99937679999999995</c:v>
                </c:pt>
                <c:pt idx="3821">
                  <c:v>0.99937690000000001</c:v>
                </c:pt>
                <c:pt idx="3822">
                  <c:v>0.99937690000000001</c:v>
                </c:pt>
                <c:pt idx="3823">
                  <c:v>0.99937699999999996</c:v>
                </c:pt>
                <c:pt idx="3824">
                  <c:v>0.99937699999999996</c:v>
                </c:pt>
                <c:pt idx="3825">
                  <c:v>0.99937710000000002</c:v>
                </c:pt>
                <c:pt idx="3826">
                  <c:v>0.99937710000000002</c:v>
                </c:pt>
                <c:pt idx="3827">
                  <c:v>0.99937719999999997</c:v>
                </c:pt>
                <c:pt idx="3828">
                  <c:v>0.99937719999999997</c:v>
                </c:pt>
                <c:pt idx="3829">
                  <c:v>0.99937730000000002</c:v>
                </c:pt>
                <c:pt idx="3830">
                  <c:v>0.99937739999999997</c:v>
                </c:pt>
                <c:pt idx="3831">
                  <c:v>0.99937739999999997</c:v>
                </c:pt>
                <c:pt idx="3832">
                  <c:v>0.99937750000000003</c:v>
                </c:pt>
                <c:pt idx="3833">
                  <c:v>0.99937750000000003</c:v>
                </c:pt>
                <c:pt idx="3834">
                  <c:v>0.99937759999999998</c:v>
                </c:pt>
                <c:pt idx="3835">
                  <c:v>0.99937759999999998</c:v>
                </c:pt>
                <c:pt idx="3836">
                  <c:v>0.99937759999999998</c:v>
                </c:pt>
                <c:pt idx="3837">
                  <c:v>0.99937759999999998</c:v>
                </c:pt>
                <c:pt idx="3838">
                  <c:v>0.99937750000000003</c:v>
                </c:pt>
                <c:pt idx="3839">
                  <c:v>0.99937750000000003</c:v>
                </c:pt>
                <c:pt idx="3840">
                  <c:v>0.99937739999999997</c:v>
                </c:pt>
                <c:pt idx="3841">
                  <c:v>0.99937739999999997</c:v>
                </c:pt>
                <c:pt idx="3842">
                  <c:v>0.99937730000000002</c:v>
                </c:pt>
                <c:pt idx="3843">
                  <c:v>0.99937730000000002</c:v>
                </c:pt>
                <c:pt idx="3844">
                  <c:v>0.99937719999999997</c:v>
                </c:pt>
                <c:pt idx="3845">
                  <c:v>0.99937710000000002</c:v>
                </c:pt>
                <c:pt idx="3846">
                  <c:v>0.99937710000000002</c:v>
                </c:pt>
                <c:pt idx="3847">
                  <c:v>0.99937699999999996</c:v>
                </c:pt>
                <c:pt idx="3848">
                  <c:v>0.99937699999999996</c:v>
                </c:pt>
                <c:pt idx="3849">
                  <c:v>0.99937690000000001</c:v>
                </c:pt>
                <c:pt idx="3850">
                  <c:v>0.99937690000000001</c:v>
                </c:pt>
                <c:pt idx="3851">
                  <c:v>0.99937679999999995</c:v>
                </c:pt>
                <c:pt idx="3852">
                  <c:v>0.99937679999999995</c:v>
                </c:pt>
                <c:pt idx="3853">
                  <c:v>0.99937670000000001</c:v>
                </c:pt>
                <c:pt idx="3854">
                  <c:v>0.99937670000000001</c:v>
                </c:pt>
                <c:pt idx="3855">
                  <c:v>0.99937659999999995</c:v>
                </c:pt>
                <c:pt idx="3856">
                  <c:v>0.99937659999999995</c:v>
                </c:pt>
                <c:pt idx="3857">
                  <c:v>0.9993765</c:v>
                </c:pt>
                <c:pt idx="3858">
                  <c:v>0.99937640000000005</c:v>
                </c:pt>
                <c:pt idx="3859">
                  <c:v>0.99937640000000005</c:v>
                </c:pt>
                <c:pt idx="3860">
                  <c:v>0.9993763</c:v>
                </c:pt>
                <c:pt idx="3861">
                  <c:v>0.9993763</c:v>
                </c:pt>
                <c:pt idx="3862">
                  <c:v>0.99937620000000005</c:v>
                </c:pt>
                <c:pt idx="3863">
                  <c:v>0.99937620000000005</c:v>
                </c:pt>
                <c:pt idx="3864">
                  <c:v>0.99937609999999999</c:v>
                </c:pt>
                <c:pt idx="3865">
                  <c:v>0.99937609999999999</c:v>
                </c:pt>
                <c:pt idx="3866">
                  <c:v>0.99937600000000004</c:v>
                </c:pt>
                <c:pt idx="3867">
                  <c:v>0.99937600000000004</c:v>
                </c:pt>
                <c:pt idx="3868">
                  <c:v>0.99937589999999998</c:v>
                </c:pt>
                <c:pt idx="3869">
                  <c:v>0.99937580000000004</c:v>
                </c:pt>
                <c:pt idx="3870">
                  <c:v>0.99937580000000004</c:v>
                </c:pt>
                <c:pt idx="3871">
                  <c:v>0.99937569999999998</c:v>
                </c:pt>
                <c:pt idx="3872">
                  <c:v>0.99937569999999998</c:v>
                </c:pt>
                <c:pt idx="3873">
                  <c:v>0.99937560000000003</c:v>
                </c:pt>
                <c:pt idx="3874">
                  <c:v>0.99937560000000003</c:v>
                </c:pt>
                <c:pt idx="3875">
                  <c:v>0.99937549999999997</c:v>
                </c:pt>
                <c:pt idx="3876">
                  <c:v>0.99937549999999997</c:v>
                </c:pt>
                <c:pt idx="3877">
                  <c:v>0.99937540000000002</c:v>
                </c:pt>
                <c:pt idx="3878">
                  <c:v>0.99937540000000002</c:v>
                </c:pt>
                <c:pt idx="3879">
                  <c:v>0.99937529999999997</c:v>
                </c:pt>
                <c:pt idx="3880">
                  <c:v>0.99937529999999997</c:v>
                </c:pt>
                <c:pt idx="3881">
                  <c:v>0.99937520000000002</c:v>
                </c:pt>
                <c:pt idx="3882">
                  <c:v>0.99937509999999996</c:v>
                </c:pt>
                <c:pt idx="3883">
                  <c:v>0.99937509999999996</c:v>
                </c:pt>
                <c:pt idx="3884">
                  <c:v>0.99937500000000001</c:v>
                </c:pt>
                <c:pt idx="3885">
                  <c:v>0.99937500000000001</c:v>
                </c:pt>
                <c:pt idx="3886">
                  <c:v>0.99937500000000001</c:v>
                </c:pt>
                <c:pt idx="3887">
                  <c:v>0.99937500000000001</c:v>
                </c:pt>
                <c:pt idx="3888">
                  <c:v>0.99937509999999996</c:v>
                </c:pt>
                <c:pt idx="3889">
                  <c:v>0.99937509999999996</c:v>
                </c:pt>
                <c:pt idx="3890">
                  <c:v>0.99937520000000002</c:v>
                </c:pt>
                <c:pt idx="3891">
                  <c:v>0.99937520000000002</c:v>
                </c:pt>
                <c:pt idx="3892">
                  <c:v>0.99937529999999997</c:v>
                </c:pt>
                <c:pt idx="3893">
                  <c:v>0.99937529999999997</c:v>
                </c:pt>
                <c:pt idx="3894">
                  <c:v>0.99937540000000002</c:v>
                </c:pt>
                <c:pt idx="3895">
                  <c:v>0.99937549999999997</c:v>
                </c:pt>
                <c:pt idx="3896">
                  <c:v>0.99937549999999997</c:v>
                </c:pt>
                <c:pt idx="3897">
                  <c:v>0.99937560000000003</c:v>
                </c:pt>
                <c:pt idx="3898">
                  <c:v>0.99937560000000003</c:v>
                </c:pt>
                <c:pt idx="3899">
                  <c:v>0.99937569999999998</c:v>
                </c:pt>
                <c:pt idx="3900">
                  <c:v>0.99937569999999998</c:v>
                </c:pt>
                <c:pt idx="3901">
                  <c:v>0.99937580000000004</c:v>
                </c:pt>
                <c:pt idx="3902">
                  <c:v>0.99937580000000004</c:v>
                </c:pt>
                <c:pt idx="3903">
                  <c:v>0.99937589999999998</c:v>
                </c:pt>
                <c:pt idx="3904">
                  <c:v>0.99937589999999998</c:v>
                </c:pt>
                <c:pt idx="3905">
                  <c:v>0.99937600000000004</c:v>
                </c:pt>
                <c:pt idx="3906">
                  <c:v>0.99937609999999999</c:v>
                </c:pt>
                <c:pt idx="3907">
                  <c:v>0.99937609999999999</c:v>
                </c:pt>
                <c:pt idx="3908">
                  <c:v>0.99937620000000005</c:v>
                </c:pt>
                <c:pt idx="3909">
                  <c:v>0.99937620000000005</c:v>
                </c:pt>
                <c:pt idx="3910">
                  <c:v>0.9993763</c:v>
                </c:pt>
                <c:pt idx="3911">
                  <c:v>0.9993763</c:v>
                </c:pt>
                <c:pt idx="3912">
                  <c:v>0.99937640000000005</c:v>
                </c:pt>
                <c:pt idx="3913">
                  <c:v>0.99937640000000005</c:v>
                </c:pt>
                <c:pt idx="3914">
                  <c:v>0.9993765</c:v>
                </c:pt>
                <c:pt idx="3915">
                  <c:v>0.9993765</c:v>
                </c:pt>
                <c:pt idx="3916">
                  <c:v>0.99937659999999995</c:v>
                </c:pt>
                <c:pt idx="3917">
                  <c:v>0.99937659999999995</c:v>
                </c:pt>
                <c:pt idx="3918">
                  <c:v>0.99937670000000001</c:v>
                </c:pt>
                <c:pt idx="3919">
                  <c:v>0.99937679999999995</c:v>
                </c:pt>
                <c:pt idx="3920">
                  <c:v>0.99937679999999995</c:v>
                </c:pt>
                <c:pt idx="3921">
                  <c:v>0.99937690000000001</c:v>
                </c:pt>
                <c:pt idx="3922">
                  <c:v>0.99937690000000001</c:v>
                </c:pt>
                <c:pt idx="3923">
                  <c:v>0.99937699999999996</c:v>
                </c:pt>
                <c:pt idx="3924">
                  <c:v>0.99937699999999996</c:v>
                </c:pt>
                <c:pt idx="3925">
                  <c:v>0.99937710000000002</c:v>
                </c:pt>
                <c:pt idx="3926">
                  <c:v>0.99937710000000002</c:v>
                </c:pt>
                <c:pt idx="3927">
                  <c:v>0.99937719999999997</c:v>
                </c:pt>
                <c:pt idx="3928">
                  <c:v>0.99937719999999997</c:v>
                </c:pt>
                <c:pt idx="3929">
                  <c:v>0.99937730000000002</c:v>
                </c:pt>
                <c:pt idx="3930">
                  <c:v>0.99937739999999997</c:v>
                </c:pt>
                <c:pt idx="3931">
                  <c:v>0.99937739999999997</c:v>
                </c:pt>
                <c:pt idx="3932">
                  <c:v>0.99937750000000003</c:v>
                </c:pt>
                <c:pt idx="3933">
                  <c:v>0.99937750000000003</c:v>
                </c:pt>
                <c:pt idx="3934">
                  <c:v>0.99937759999999998</c:v>
                </c:pt>
                <c:pt idx="3935">
                  <c:v>0.99937759999999998</c:v>
                </c:pt>
                <c:pt idx="3936">
                  <c:v>0.99937759999999998</c:v>
                </c:pt>
                <c:pt idx="3937">
                  <c:v>0.99937759999999998</c:v>
                </c:pt>
                <c:pt idx="3938">
                  <c:v>0.99937750000000003</c:v>
                </c:pt>
                <c:pt idx="3939">
                  <c:v>0.99937750000000003</c:v>
                </c:pt>
                <c:pt idx="3940">
                  <c:v>0.99937739999999997</c:v>
                </c:pt>
                <c:pt idx="3941">
                  <c:v>0.99937739999999997</c:v>
                </c:pt>
                <c:pt idx="3942">
                  <c:v>0.99937730000000002</c:v>
                </c:pt>
                <c:pt idx="3943">
                  <c:v>0.99937730000000002</c:v>
                </c:pt>
                <c:pt idx="3944">
                  <c:v>0.99937719999999997</c:v>
                </c:pt>
                <c:pt idx="3945">
                  <c:v>0.99937710000000002</c:v>
                </c:pt>
                <c:pt idx="3946">
                  <c:v>0.99937710000000002</c:v>
                </c:pt>
                <c:pt idx="3947">
                  <c:v>0.99937699999999996</c:v>
                </c:pt>
                <c:pt idx="3948">
                  <c:v>0.99937699999999996</c:v>
                </c:pt>
                <c:pt idx="3949">
                  <c:v>0.99937690000000001</c:v>
                </c:pt>
                <c:pt idx="3950">
                  <c:v>0.99937690000000001</c:v>
                </c:pt>
                <c:pt idx="3951">
                  <c:v>0.99937679999999995</c:v>
                </c:pt>
                <c:pt idx="3952">
                  <c:v>0.99937679999999995</c:v>
                </c:pt>
                <c:pt idx="3953">
                  <c:v>0.99937670000000001</c:v>
                </c:pt>
                <c:pt idx="3954">
                  <c:v>0.99937670000000001</c:v>
                </c:pt>
                <c:pt idx="3955">
                  <c:v>0.99937659999999995</c:v>
                </c:pt>
                <c:pt idx="3956">
                  <c:v>0.99937659999999995</c:v>
                </c:pt>
                <c:pt idx="3957">
                  <c:v>0.9993765</c:v>
                </c:pt>
                <c:pt idx="3958">
                  <c:v>0.99937640000000005</c:v>
                </c:pt>
                <c:pt idx="3959">
                  <c:v>0.99937640000000005</c:v>
                </c:pt>
                <c:pt idx="3960">
                  <c:v>0.9993763</c:v>
                </c:pt>
                <c:pt idx="3961">
                  <c:v>0.9993763</c:v>
                </c:pt>
                <c:pt idx="3962">
                  <c:v>0.99937620000000005</c:v>
                </c:pt>
                <c:pt idx="3963">
                  <c:v>0.99937620000000005</c:v>
                </c:pt>
                <c:pt idx="3964">
                  <c:v>0.99937609999999999</c:v>
                </c:pt>
                <c:pt idx="3965">
                  <c:v>0.99937609999999999</c:v>
                </c:pt>
                <c:pt idx="3966">
                  <c:v>0.99937600000000004</c:v>
                </c:pt>
                <c:pt idx="3967">
                  <c:v>0.99937600000000004</c:v>
                </c:pt>
                <c:pt idx="3968">
                  <c:v>0.99937589999999998</c:v>
                </c:pt>
                <c:pt idx="3969">
                  <c:v>0.99937580000000004</c:v>
                </c:pt>
                <c:pt idx="3970">
                  <c:v>0.99937580000000004</c:v>
                </c:pt>
                <c:pt idx="3971">
                  <c:v>0.99937569999999998</c:v>
                </c:pt>
                <c:pt idx="3972">
                  <c:v>0.99937569999999998</c:v>
                </c:pt>
                <c:pt idx="3973">
                  <c:v>0.99937560000000003</c:v>
                </c:pt>
                <c:pt idx="3974">
                  <c:v>0.99937560000000003</c:v>
                </c:pt>
                <c:pt idx="3975">
                  <c:v>0.99937549999999997</c:v>
                </c:pt>
                <c:pt idx="3976">
                  <c:v>0.99937549999999997</c:v>
                </c:pt>
                <c:pt idx="3977">
                  <c:v>0.99937540000000002</c:v>
                </c:pt>
                <c:pt idx="3978">
                  <c:v>0.99937540000000002</c:v>
                </c:pt>
                <c:pt idx="3979">
                  <c:v>0.99937529999999997</c:v>
                </c:pt>
                <c:pt idx="3980">
                  <c:v>0.99937529999999997</c:v>
                </c:pt>
                <c:pt idx="3981">
                  <c:v>0.99937520000000002</c:v>
                </c:pt>
                <c:pt idx="3982">
                  <c:v>0.99937509999999996</c:v>
                </c:pt>
                <c:pt idx="3983">
                  <c:v>0.99937509999999996</c:v>
                </c:pt>
                <c:pt idx="3984">
                  <c:v>0.99937500000000001</c:v>
                </c:pt>
                <c:pt idx="3985">
                  <c:v>0.99937500000000001</c:v>
                </c:pt>
                <c:pt idx="3986">
                  <c:v>0.99937500000000001</c:v>
                </c:pt>
                <c:pt idx="3987">
                  <c:v>0.99937509999999996</c:v>
                </c:pt>
                <c:pt idx="3988">
                  <c:v>0.99937529999999997</c:v>
                </c:pt>
                <c:pt idx="3989">
                  <c:v>0.99937540000000002</c:v>
                </c:pt>
                <c:pt idx="3990">
                  <c:v>0.99937549999999997</c:v>
                </c:pt>
                <c:pt idx="3991">
                  <c:v>0.99937569999999998</c:v>
                </c:pt>
                <c:pt idx="3992">
                  <c:v>0.99937580000000004</c:v>
                </c:pt>
                <c:pt idx="3993">
                  <c:v>0.99937589999999998</c:v>
                </c:pt>
                <c:pt idx="3994">
                  <c:v>0.99937609999999999</c:v>
                </c:pt>
                <c:pt idx="3995">
                  <c:v>0.99937620000000005</c:v>
                </c:pt>
                <c:pt idx="3996">
                  <c:v>0.9993763</c:v>
                </c:pt>
                <c:pt idx="3997">
                  <c:v>0.9993765</c:v>
                </c:pt>
                <c:pt idx="3998">
                  <c:v>0.99937659999999995</c:v>
                </c:pt>
                <c:pt idx="3999">
                  <c:v>0.99937670000000001</c:v>
                </c:pt>
                <c:pt idx="4000">
                  <c:v>0.99937690000000001</c:v>
                </c:pt>
                <c:pt idx="4001">
                  <c:v>0.99937699999999996</c:v>
                </c:pt>
                <c:pt idx="4002">
                  <c:v>0.99937710000000002</c:v>
                </c:pt>
                <c:pt idx="4003">
                  <c:v>0.99937730000000002</c:v>
                </c:pt>
                <c:pt idx="4004">
                  <c:v>0.99937739999999997</c:v>
                </c:pt>
                <c:pt idx="4005">
                  <c:v>0.99937750000000003</c:v>
                </c:pt>
                <c:pt idx="4006">
                  <c:v>0.99937770000000004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IBISCAL!$C$1</c:f>
              <c:strCache>
                <c:ptCount val="1"/>
                <c:pt idx="0">
                  <c:v>4p</c:v>
                </c:pt>
              </c:strCache>
            </c:strRef>
          </c:tx>
          <c:marker>
            <c:symbol val="none"/>
          </c:marker>
          <c:xVal>
            <c:numRef>
              <c:f>IBISCAL!$A$2:$A$4008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IBISCAL!$C$2:$C$4008</c:f>
              <c:numCache>
                <c:formatCode>0.000000E+00</c:formatCode>
                <c:ptCount val="4007"/>
                <c:pt idx="0">
                  <c:v>-3.3399999999999997E-26</c:v>
                </c:pt>
                <c:pt idx="1">
                  <c:v>0.1019658</c:v>
                </c:pt>
                <c:pt idx="2">
                  <c:v>0.1039644</c:v>
                </c:pt>
                <c:pt idx="3">
                  <c:v>0.105963</c:v>
                </c:pt>
                <c:pt idx="4">
                  <c:v>0.1079618</c:v>
                </c:pt>
                <c:pt idx="5">
                  <c:v>0.10996060000000001</c:v>
                </c:pt>
                <c:pt idx="6">
                  <c:v>0.1119593</c:v>
                </c:pt>
                <c:pt idx="7">
                  <c:v>0.11395810000000001</c:v>
                </c:pt>
                <c:pt idx="8">
                  <c:v>0.1159568</c:v>
                </c:pt>
                <c:pt idx="9">
                  <c:v>0.1179555</c:v>
                </c:pt>
                <c:pt idx="10">
                  <c:v>0.1199543</c:v>
                </c:pt>
                <c:pt idx="11">
                  <c:v>0.12195309999999999</c:v>
                </c:pt>
                <c:pt idx="12">
                  <c:v>0.1239519</c:v>
                </c:pt>
                <c:pt idx="13">
                  <c:v>0.1259506</c:v>
                </c:pt>
                <c:pt idx="14">
                  <c:v>0.12794939999999999</c:v>
                </c:pt>
                <c:pt idx="15">
                  <c:v>0.12994810000000001</c:v>
                </c:pt>
                <c:pt idx="16">
                  <c:v>0.13194690000000001</c:v>
                </c:pt>
                <c:pt idx="17">
                  <c:v>0.1339456</c:v>
                </c:pt>
                <c:pt idx="18">
                  <c:v>0.13594429999999999</c:v>
                </c:pt>
                <c:pt idx="19">
                  <c:v>0.13794310000000001</c:v>
                </c:pt>
                <c:pt idx="20">
                  <c:v>0.13994180000000001</c:v>
                </c:pt>
                <c:pt idx="21">
                  <c:v>0.1419406</c:v>
                </c:pt>
                <c:pt idx="22">
                  <c:v>0.14393929999999999</c:v>
                </c:pt>
                <c:pt idx="23">
                  <c:v>0.14593809999999999</c:v>
                </c:pt>
                <c:pt idx="24">
                  <c:v>0.14793680000000001</c:v>
                </c:pt>
                <c:pt idx="25">
                  <c:v>0.1499356</c:v>
                </c:pt>
                <c:pt idx="26">
                  <c:v>0.15193429999999999</c:v>
                </c:pt>
                <c:pt idx="27">
                  <c:v>0.15393309999999999</c:v>
                </c:pt>
                <c:pt idx="28">
                  <c:v>0.15593190000000001</c:v>
                </c:pt>
                <c:pt idx="29">
                  <c:v>0.1579306</c:v>
                </c:pt>
                <c:pt idx="30">
                  <c:v>0.1599294</c:v>
                </c:pt>
                <c:pt idx="31">
                  <c:v>0.16192809999999999</c:v>
                </c:pt>
                <c:pt idx="32">
                  <c:v>0.16392689999999999</c:v>
                </c:pt>
                <c:pt idx="33">
                  <c:v>0.16592570000000001</c:v>
                </c:pt>
                <c:pt idx="34">
                  <c:v>0.1679244</c:v>
                </c:pt>
                <c:pt idx="35">
                  <c:v>0.1699232</c:v>
                </c:pt>
                <c:pt idx="36">
                  <c:v>0.17192189999999999</c:v>
                </c:pt>
                <c:pt idx="37">
                  <c:v>0.17392070000000001</c:v>
                </c:pt>
                <c:pt idx="38">
                  <c:v>0.1759194</c:v>
                </c:pt>
                <c:pt idx="39">
                  <c:v>0.1779182</c:v>
                </c:pt>
                <c:pt idx="40">
                  <c:v>0.17991689999999999</c:v>
                </c:pt>
                <c:pt idx="41">
                  <c:v>0.18191570000000001</c:v>
                </c:pt>
                <c:pt idx="42">
                  <c:v>0.18391440000000001</c:v>
                </c:pt>
                <c:pt idx="43">
                  <c:v>0.1859132</c:v>
                </c:pt>
                <c:pt idx="44">
                  <c:v>0.18791189999999999</c:v>
                </c:pt>
                <c:pt idx="45">
                  <c:v>0.18991069999999999</c:v>
                </c:pt>
                <c:pt idx="46">
                  <c:v>0.19190940000000001</c:v>
                </c:pt>
                <c:pt idx="47">
                  <c:v>0.1939082</c:v>
                </c:pt>
                <c:pt idx="48">
                  <c:v>0.19590689999999999</c:v>
                </c:pt>
                <c:pt idx="49">
                  <c:v>0.19790569999999999</c:v>
                </c:pt>
                <c:pt idx="50">
                  <c:v>0.19990440000000001</c:v>
                </c:pt>
                <c:pt idx="51">
                  <c:v>0.2019032</c:v>
                </c:pt>
                <c:pt idx="52">
                  <c:v>0.2039019</c:v>
                </c:pt>
                <c:pt idx="53">
                  <c:v>0.20590059999999999</c:v>
                </c:pt>
                <c:pt idx="54">
                  <c:v>0.20789940000000001</c:v>
                </c:pt>
                <c:pt idx="55">
                  <c:v>0.2098981</c:v>
                </c:pt>
                <c:pt idx="56">
                  <c:v>0.2118969</c:v>
                </c:pt>
                <c:pt idx="57">
                  <c:v>0.21389559999999999</c:v>
                </c:pt>
                <c:pt idx="58">
                  <c:v>0.21589439999999999</c:v>
                </c:pt>
                <c:pt idx="59">
                  <c:v>0.21789320000000001</c:v>
                </c:pt>
                <c:pt idx="60">
                  <c:v>0.2198919</c:v>
                </c:pt>
                <c:pt idx="61">
                  <c:v>0.2218907</c:v>
                </c:pt>
                <c:pt idx="62">
                  <c:v>0.22388939999999999</c:v>
                </c:pt>
                <c:pt idx="63">
                  <c:v>0.22588820000000001</c:v>
                </c:pt>
                <c:pt idx="64">
                  <c:v>0.2278869</c:v>
                </c:pt>
                <c:pt idx="65">
                  <c:v>0.2298857</c:v>
                </c:pt>
                <c:pt idx="66">
                  <c:v>0.23188439999999999</c:v>
                </c:pt>
                <c:pt idx="67">
                  <c:v>0.23388320000000001</c:v>
                </c:pt>
                <c:pt idx="68">
                  <c:v>0.23588190000000001</c:v>
                </c:pt>
                <c:pt idx="69">
                  <c:v>0.2378807</c:v>
                </c:pt>
                <c:pt idx="70">
                  <c:v>0.2398795</c:v>
                </c:pt>
                <c:pt idx="71">
                  <c:v>0.24187819999999999</c:v>
                </c:pt>
                <c:pt idx="72">
                  <c:v>0.24387700000000001</c:v>
                </c:pt>
                <c:pt idx="73">
                  <c:v>0.2458757</c:v>
                </c:pt>
                <c:pt idx="74">
                  <c:v>0.2478745</c:v>
                </c:pt>
                <c:pt idx="75">
                  <c:v>0.24987319999999999</c:v>
                </c:pt>
                <c:pt idx="76">
                  <c:v>0.25187199999999998</c:v>
                </c:pt>
                <c:pt idx="77">
                  <c:v>0.2538707</c:v>
                </c:pt>
                <c:pt idx="78">
                  <c:v>0.25586950000000003</c:v>
                </c:pt>
                <c:pt idx="79">
                  <c:v>0.25786819999999999</c:v>
                </c:pt>
                <c:pt idx="80">
                  <c:v>0.25986700000000001</c:v>
                </c:pt>
                <c:pt idx="81">
                  <c:v>0.26186579999999998</c:v>
                </c:pt>
                <c:pt idx="82">
                  <c:v>0.2638645</c:v>
                </c:pt>
                <c:pt idx="83">
                  <c:v>0.26586330000000002</c:v>
                </c:pt>
                <c:pt idx="84">
                  <c:v>0.26786199999999999</c:v>
                </c:pt>
                <c:pt idx="85">
                  <c:v>0.26986080000000001</c:v>
                </c:pt>
                <c:pt idx="86">
                  <c:v>0.27185949999999998</c:v>
                </c:pt>
                <c:pt idx="87">
                  <c:v>0.2738583</c:v>
                </c:pt>
                <c:pt idx="88">
                  <c:v>0.27585700000000002</c:v>
                </c:pt>
                <c:pt idx="89">
                  <c:v>0.27785579999999999</c:v>
                </c:pt>
                <c:pt idx="90">
                  <c:v>0.27985460000000001</c:v>
                </c:pt>
                <c:pt idx="91">
                  <c:v>0.28185329999999997</c:v>
                </c:pt>
                <c:pt idx="92">
                  <c:v>0.2838521</c:v>
                </c:pt>
                <c:pt idx="93">
                  <c:v>0.28585080000000002</c:v>
                </c:pt>
                <c:pt idx="94">
                  <c:v>0.28784959999999998</c:v>
                </c:pt>
                <c:pt idx="95">
                  <c:v>0.2898483</c:v>
                </c:pt>
                <c:pt idx="96">
                  <c:v>0.29184710000000003</c:v>
                </c:pt>
                <c:pt idx="97">
                  <c:v>0.29384579999999999</c:v>
                </c:pt>
                <c:pt idx="98">
                  <c:v>0.29584460000000001</c:v>
                </c:pt>
                <c:pt idx="99">
                  <c:v>0.29784329999999998</c:v>
                </c:pt>
                <c:pt idx="100">
                  <c:v>0.2998421</c:v>
                </c:pt>
                <c:pt idx="101">
                  <c:v>0.30184080000000002</c:v>
                </c:pt>
                <c:pt idx="102">
                  <c:v>0.30383959999999999</c:v>
                </c:pt>
                <c:pt idx="103">
                  <c:v>0.30583830000000001</c:v>
                </c:pt>
                <c:pt idx="104">
                  <c:v>0.30783709999999997</c:v>
                </c:pt>
                <c:pt idx="105">
                  <c:v>0.30983579999999999</c:v>
                </c:pt>
                <c:pt idx="106">
                  <c:v>0.31183460000000002</c:v>
                </c:pt>
                <c:pt idx="107">
                  <c:v>0.31383329999999998</c:v>
                </c:pt>
                <c:pt idx="108">
                  <c:v>0.3158321</c:v>
                </c:pt>
                <c:pt idx="109">
                  <c:v>0.31783080000000002</c:v>
                </c:pt>
                <c:pt idx="110">
                  <c:v>0.31982959999999999</c:v>
                </c:pt>
                <c:pt idx="111">
                  <c:v>0.32182830000000001</c:v>
                </c:pt>
                <c:pt idx="112">
                  <c:v>0.32382709999999998</c:v>
                </c:pt>
                <c:pt idx="113">
                  <c:v>0.3258258</c:v>
                </c:pt>
                <c:pt idx="114">
                  <c:v>0.32782460000000002</c:v>
                </c:pt>
                <c:pt idx="115">
                  <c:v>0.32982329999999999</c:v>
                </c:pt>
                <c:pt idx="116">
                  <c:v>0.33182210000000001</c:v>
                </c:pt>
                <c:pt idx="117">
                  <c:v>0.33382079999999997</c:v>
                </c:pt>
                <c:pt idx="118">
                  <c:v>0.3358196</c:v>
                </c:pt>
                <c:pt idx="119">
                  <c:v>0.33781830000000002</c:v>
                </c:pt>
                <c:pt idx="120">
                  <c:v>0.33981709999999998</c:v>
                </c:pt>
                <c:pt idx="121">
                  <c:v>0.3418158</c:v>
                </c:pt>
                <c:pt idx="122">
                  <c:v>0.34381460000000003</c:v>
                </c:pt>
                <c:pt idx="123">
                  <c:v>0.34581329999999999</c:v>
                </c:pt>
                <c:pt idx="124">
                  <c:v>0.34781210000000001</c:v>
                </c:pt>
                <c:pt idx="125">
                  <c:v>0.34981079999999998</c:v>
                </c:pt>
                <c:pt idx="126">
                  <c:v>0.3518096</c:v>
                </c:pt>
                <c:pt idx="127">
                  <c:v>0.35380830000000002</c:v>
                </c:pt>
                <c:pt idx="128">
                  <c:v>0.35580709999999999</c:v>
                </c:pt>
                <c:pt idx="129">
                  <c:v>0.35780580000000001</c:v>
                </c:pt>
                <c:pt idx="130">
                  <c:v>0.35980459999999997</c:v>
                </c:pt>
                <c:pt idx="131">
                  <c:v>0.36180329999999999</c:v>
                </c:pt>
                <c:pt idx="132">
                  <c:v>0.36380210000000002</c:v>
                </c:pt>
                <c:pt idx="133">
                  <c:v>0.36580079999999998</c:v>
                </c:pt>
                <c:pt idx="134">
                  <c:v>0.3677996</c:v>
                </c:pt>
                <c:pt idx="135">
                  <c:v>0.36979830000000002</c:v>
                </c:pt>
                <c:pt idx="136">
                  <c:v>0.37179709999999999</c:v>
                </c:pt>
                <c:pt idx="137">
                  <c:v>0.37379580000000001</c:v>
                </c:pt>
                <c:pt idx="138">
                  <c:v>0.37579459999999998</c:v>
                </c:pt>
                <c:pt idx="139">
                  <c:v>0.3777933</c:v>
                </c:pt>
                <c:pt idx="140">
                  <c:v>0.37979210000000002</c:v>
                </c:pt>
                <c:pt idx="141">
                  <c:v>0.38179079999999999</c:v>
                </c:pt>
                <c:pt idx="142">
                  <c:v>0.38378960000000001</c:v>
                </c:pt>
                <c:pt idx="143">
                  <c:v>0.38578829999999997</c:v>
                </c:pt>
                <c:pt idx="144">
                  <c:v>0.3877871</c:v>
                </c:pt>
                <c:pt idx="145">
                  <c:v>0.38978580000000002</c:v>
                </c:pt>
                <c:pt idx="146">
                  <c:v>0.39178459999999998</c:v>
                </c:pt>
                <c:pt idx="147">
                  <c:v>0.39378340000000001</c:v>
                </c:pt>
                <c:pt idx="148">
                  <c:v>0.39578210000000003</c:v>
                </c:pt>
                <c:pt idx="149">
                  <c:v>0.39778089999999999</c:v>
                </c:pt>
                <c:pt idx="150">
                  <c:v>0.39977960000000001</c:v>
                </c:pt>
                <c:pt idx="151">
                  <c:v>0.40177839999999998</c:v>
                </c:pt>
                <c:pt idx="152">
                  <c:v>0.4037771</c:v>
                </c:pt>
                <c:pt idx="153">
                  <c:v>0.40577590000000002</c:v>
                </c:pt>
                <c:pt idx="154">
                  <c:v>0.40777459999999999</c:v>
                </c:pt>
                <c:pt idx="155">
                  <c:v>0.40977340000000001</c:v>
                </c:pt>
                <c:pt idx="156">
                  <c:v>0.41177209999999997</c:v>
                </c:pt>
                <c:pt idx="157">
                  <c:v>0.4137709</c:v>
                </c:pt>
                <c:pt idx="158">
                  <c:v>0.41576970000000002</c:v>
                </c:pt>
                <c:pt idx="159">
                  <c:v>0.41776839999999998</c:v>
                </c:pt>
                <c:pt idx="160">
                  <c:v>0.41976720000000001</c:v>
                </c:pt>
                <c:pt idx="161">
                  <c:v>0.42176590000000003</c:v>
                </c:pt>
                <c:pt idx="162">
                  <c:v>0.42376469999999999</c:v>
                </c:pt>
                <c:pt idx="163">
                  <c:v>0.42576340000000001</c:v>
                </c:pt>
                <c:pt idx="164">
                  <c:v>0.42776219999999998</c:v>
                </c:pt>
                <c:pt idx="165">
                  <c:v>0.4297609</c:v>
                </c:pt>
                <c:pt idx="166">
                  <c:v>0.43175970000000002</c:v>
                </c:pt>
                <c:pt idx="167">
                  <c:v>0.43375839999999999</c:v>
                </c:pt>
                <c:pt idx="168">
                  <c:v>0.43575720000000001</c:v>
                </c:pt>
                <c:pt idx="169">
                  <c:v>0.43775589999999998</c:v>
                </c:pt>
                <c:pt idx="170">
                  <c:v>0.4397547</c:v>
                </c:pt>
                <c:pt idx="171">
                  <c:v>0.44175350000000002</c:v>
                </c:pt>
                <c:pt idx="172">
                  <c:v>0.44375219999999999</c:v>
                </c:pt>
                <c:pt idx="173">
                  <c:v>0.44575100000000001</c:v>
                </c:pt>
                <c:pt idx="174">
                  <c:v>0.44774969999999997</c:v>
                </c:pt>
                <c:pt idx="175">
                  <c:v>0.4497485</c:v>
                </c:pt>
                <c:pt idx="176">
                  <c:v>0.45174720000000002</c:v>
                </c:pt>
                <c:pt idx="177">
                  <c:v>0.45374599999999998</c:v>
                </c:pt>
                <c:pt idx="178">
                  <c:v>0.4557447</c:v>
                </c:pt>
                <c:pt idx="179">
                  <c:v>0.45774350000000003</c:v>
                </c:pt>
                <c:pt idx="180">
                  <c:v>0.45974219999999999</c:v>
                </c:pt>
                <c:pt idx="181">
                  <c:v>0.46174100000000001</c:v>
                </c:pt>
                <c:pt idx="182">
                  <c:v>0.46373979999999998</c:v>
                </c:pt>
                <c:pt idx="183">
                  <c:v>0.4657385</c:v>
                </c:pt>
                <c:pt idx="184">
                  <c:v>0.46773730000000002</c:v>
                </c:pt>
                <c:pt idx="185">
                  <c:v>0.46973599999999999</c:v>
                </c:pt>
                <c:pt idx="186">
                  <c:v>0.47173480000000001</c:v>
                </c:pt>
                <c:pt idx="187">
                  <c:v>0.47373349999999997</c:v>
                </c:pt>
                <c:pt idx="188">
                  <c:v>0.4757323</c:v>
                </c:pt>
                <c:pt idx="189">
                  <c:v>0.47773100000000002</c:v>
                </c:pt>
                <c:pt idx="190">
                  <c:v>0.47972979999999998</c:v>
                </c:pt>
                <c:pt idx="191">
                  <c:v>0.4817285</c:v>
                </c:pt>
                <c:pt idx="192">
                  <c:v>0.48372730000000003</c:v>
                </c:pt>
                <c:pt idx="193">
                  <c:v>0.48572599999999999</c:v>
                </c:pt>
                <c:pt idx="194">
                  <c:v>0.48772480000000001</c:v>
                </c:pt>
                <c:pt idx="195">
                  <c:v>0.48972349999999998</c:v>
                </c:pt>
                <c:pt idx="196">
                  <c:v>0.4917223</c:v>
                </c:pt>
                <c:pt idx="197">
                  <c:v>0.49372110000000002</c:v>
                </c:pt>
                <c:pt idx="198">
                  <c:v>0.49571979999999999</c:v>
                </c:pt>
                <c:pt idx="199">
                  <c:v>0.49771860000000001</c:v>
                </c:pt>
                <c:pt idx="200">
                  <c:v>0.49971729999999998</c:v>
                </c:pt>
                <c:pt idx="201">
                  <c:v>0.5017161</c:v>
                </c:pt>
                <c:pt idx="202">
                  <c:v>0.50371480000000002</c:v>
                </c:pt>
                <c:pt idx="203">
                  <c:v>0.50571359999999999</c:v>
                </c:pt>
                <c:pt idx="204">
                  <c:v>0.50771230000000001</c:v>
                </c:pt>
                <c:pt idx="205">
                  <c:v>0.50971109999999997</c:v>
                </c:pt>
                <c:pt idx="206">
                  <c:v>0.51170979999999999</c:v>
                </c:pt>
                <c:pt idx="207">
                  <c:v>0.51370859999999996</c:v>
                </c:pt>
                <c:pt idx="208">
                  <c:v>0.51570729999999998</c:v>
                </c:pt>
                <c:pt idx="209">
                  <c:v>0.51770609999999995</c:v>
                </c:pt>
                <c:pt idx="210">
                  <c:v>0.51970479999999997</c:v>
                </c:pt>
                <c:pt idx="211">
                  <c:v>0.52170360000000005</c:v>
                </c:pt>
                <c:pt idx="212">
                  <c:v>0.52370229999999995</c:v>
                </c:pt>
                <c:pt idx="213">
                  <c:v>0.52570110000000003</c:v>
                </c:pt>
                <c:pt idx="214">
                  <c:v>0.52769980000000005</c:v>
                </c:pt>
                <c:pt idx="215">
                  <c:v>0.52969860000000002</c:v>
                </c:pt>
                <c:pt idx="216">
                  <c:v>0.53169730000000004</c:v>
                </c:pt>
                <c:pt idx="217">
                  <c:v>0.53369610000000001</c:v>
                </c:pt>
                <c:pt idx="218">
                  <c:v>0.53569480000000003</c:v>
                </c:pt>
                <c:pt idx="219">
                  <c:v>0.53769359999999999</c:v>
                </c:pt>
                <c:pt idx="220">
                  <c:v>0.53969230000000001</c:v>
                </c:pt>
                <c:pt idx="221">
                  <c:v>0.54169109999999998</c:v>
                </c:pt>
                <c:pt idx="222">
                  <c:v>0.5436898</c:v>
                </c:pt>
                <c:pt idx="223">
                  <c:v>0.54568859999999997</c:v>
                </c:pt>
                <c:pt idx="224">
                  <c:v>0.54768729999999999</c:v>
                </c:pt>
                <c:pt idx="225">
                  <c:v>0.54968609999999996</c:v>
                </c:pt>
                <c:pt idx="226">
                  <c:v>0.55168479999999998</c:v>
                </c:pt>
                <c:pt idx="227">
                  <c:v>0.55368360000000005</c:v>
                </c:pt>
                <c:pt idx="228">
                  <c:v>0.55568229999999996</c:v>
                </c:pt>
                <c:pt idx="229">
                  <c:v>0.55768110000000004</c:v>
                </c:pt>
                <c:pt idx="230">
                  <c:v>0.55967979999999995</c:v>
                </c:pt>
                <c:pt idx="231">
                  <c:v>0.56167860000000003</c:v>
                </c:pt>
                <c:pt idx="232">
                  <c:v>0.56367730000000005</c:v>
                </c:pt>
                <c:pt idx="233">
                  <c:v>0.56567610000000002</c:v>
                </c:pt>
                <c:pt idx="234">
                  <c:v>0.56767480000000003</c:v>
                </c:pt>
                <c:pt idx="235">
                  <c:v>0.5696736</c:v>
                </c:pt>
                <c:pt idx="236">
                  <c:v>0.57167230000000002</c:v>
                </c:pt>
                <c:pt idx="237">
                  <c:v>0.57367109999999999</c:v>
                </c:pt>
                <c:pt idx="238">
                  <c:v>0.57566980000000001</c:v>
                </c:pt>
                <c:pt idx="239">
                  <c:v>0.57766859999999998</c:v>
                </c:pt>
                <c:pt idx="240">
                  <c:v>0.5796673</c:v>
                </c:pt>
                <c:pt idx="241">
                  <c:v>0.58166609999999996</c:v>
                </c:pt>
                <c:pt idx="242">
                  <c:v>0.58366479999999998</c:v>
                </c:pt>
                <c:pt idx="243">
                  <c:v>0.58566359999999995</c:v>
                </c:pt>
                <c:pt idx="244">
                  <c:v>0.58766229999999997</c:v>
                </c:pt>
                <c:pt idx="245">
                  <c:v>0.58966110000000005</c:v>
                </c:pt>
                <c:pt idx="246">
                  <c:v>0.59165979999999996</c:v>
                </c:pt>
                <c:pt idx="247">
                  <c:v>0.59365860000000004</c:v>
                </c:pt>
                <c:pt idx="248">
                  <c:v>0.59565729999999995</c:v>
                </c:pt>
                <c:pt idx="249">
                  <c:v>0.59765610000000002</c:v>
                </c:pt>
                <c:pt idx="250">
                  <c:v>0.59965480000000004</c:v>
                </c:pt>
                <c:pt idx="251">
                  <c:v>0.60165360000000001</c:v>
                </c:pt>
                <c:pt idx="252">
                  <c:v>0.60365239999999998</c:v>
                </c:pt>
                <c:pt idx="253">
                  <c:v>0.6056511</c:v>
                </c:pt>
                <c:pt idx="254">
                  <c:v>0.60764989999999997</c:v>
                </c:pt>
                <c:pt idx="255">
                  <c:v>0.60964859999999998</c:v>
                </c:pt>
                <c:pt idx="256">
                  <c:v>0.61164739999999995</c:v>
                </c:pt>
                <c:pt idx="257">
                  <c:v>0.61364609999999997</c:v>
                </c:pt>
                <c:pt idx="258">
                  <c:v>0.61564490000000005</c:v>
                </c:pt>
                <c:pt idx="259">
                  <c:v>0.61764359999999996</c:v>
                </c:pt>
                <c:pt idx="260">
                  <c:v>0.61964240000000004</c:v>
                </c:pt>
                <c:pt idx="261">
                  <c:v>0.62164109999999995</c:v>
                </c:pt>
                <c:pt idx="262">
                  <c:v>0.62363990000000002</c:v>
                </c:pt>
                <c:pt idx="263">
                  <c:v>0.62563869999999999</c:v>
                </c:pt>
                <c:pt idx="264">
                  <c:v>0.62763740000000001</c:v>
                </c:pt>
                <c:pt idx="265">
                  <c:v>0.62963619999999998</c:v>
                </c:pt>
                <c:pt idx="266">
                  <c:v>0.6316349</c:v>
                </c:pt>
                <c:pt idx="267">
                  <c:v>0.63363369999999997</c:v>
                </c:pt>
                <c:pt idx="268">
                  <c:v>0.63563239999999999</c:v>
                </c:pt>
                <c:pt idx="269">
                  <c:v>0.63763119999999995</c:v>
                </c:pt>
                <c:pt idx="270">
                  <c:v>0.63962989999999997</c:v>
                </c:pt>
                <c:pt idx="271">
                  <c:v>0.64162870000000005</c:v>
                </c:pt>
                <c:pt idx="272">
                  <c:v>0.64362739999999996</c:v>
                </c:pt>
                <c:pt idx="273">
                  <c:v>0.64562620000000004</c:v>
                </c:pt>
                <c:pt idx="274">
                  <c:v>0.64762500000000001</c:v>
                </c:pt>
                <c:pt idx="275">
                  <c:v>0.64962370000000003</c:v>
                </c:pt>
                <c:pt idx="276">
                  <c:v>0.65162249999999999</c:v>
                </c:pt>
                <c:pt idx="277">
                  <c:v>0.65362120000000001</c:v>
                </c:pt>
                <c:pt idx="278">
                  <c:v>0.65561999999999998</c:v>
                </c:pt>
                <c:pt idx="279">
                  <c:v>0.6576187</c:v>
                </c:pt>
                <c:pt idx="280">
                  <c:v>0.65961749999999997</c:v>
                </c:pt>
                <c:pt idx="281">
                  <c:v>0.66161619999999999</c:v>
                </c:pt>
                <c:pt idx="282">
                  <c:v>0.66361499999999995</c:v>
                </c:pt>
                <c:pt idx="283">
                  <c:v>0.66561369999999997</c:v>
                </c:pt>
                <c:pt idx="284">
                  <c:v>0.66761250000000005</c:v>
                </c:pt>
                <c:pt idx="285">
                  <c:v>0.66961119999999996</c:v>
                </c:pt>
                <c:pt idx="286">
                  <c:v>0.67161000000000004</c:v>
                </c:pt>
                <c:pt idx="287">
                  <c:v>0.67360880000000001</c:v>
                </c:pt>
                <c:pt idx="288">
                  <c:v>0.67560750000000003</c:v>
                </c:pt>
                <c:pt idx="289">
                  <c:v>0.67760629999999999</c:v>
                </c:pt>
                <c:pt idx="290">
                  <c:v>0.67960500000000001</c:v>
                </c:pt>
                <c:pt idx="291">
                  <c:v>0.68160379999999998</c:v>
                </c:pt>
                <c:pt idx="292">
                  <c:v>0.6836025</c:v>
                </c:pt>
                <c:pt idx="293">
                  <c:v>0.68560129999999997</c:v>
                </c:pt>
                <c:pt idx="294">
                  <c:v>0.68759999999999999</c:v>
                </c:pt>
                <c:pt idx="295">
                  <c:v>0.68959879999999996</c:v>
                </c:pt>
                <c:pt idx="296">
                  <c:v>0.69159749999999998</c:v>
                </c:pt>
                <c:pt idx="297">
                  <c:v>0.69359630000000005</c:v>
                </c:pt>
                <c:pt idx="298">
                  <c:v>0.69559499999999996</c:v>
                </c:pt>
                <c:pt idx="299">
                  <c:v>0.69759380000000004</c:v>
                </c:pt>
                <c:pt idx="300">
                  <c:v>0.69959249999999995</c:v>
                </c:pt>
                <c:pt idx="301">
                  <c:v>0.70159130000000003</c:v>
                </c:pt>
                <c:pt idx="302">
                  <c:v>0.70359000000000005</c:v>
                </c:pt>
                <c:pt idx="303">
                  <c:v>0.70558880000000002</c:v>
                </c:pt>
                <c:pt idx="304">
                  <c:v>0.70758750000000004</c:v>
                </c:pt>
                <c:pt idx="305">
                  <c:v>0.7095863</c:v>
                </c:pt>
                <c:pt idx="306">
                  <c:v>0.71158500000000002</c:v>
                </c:pt>
                <c:pt idx="307">
                  <c:v>0.71358379999999999</c:v>
                </c:pt>
                <c:pt idx="308">
                  <c:v>0.71558250000000001</c:v>
                </c:pt>
                <c:pt idx="309">
                  <c:v>0.71758129999999998</c:v>
                </c:pt>
                <c:pt idx="310">
                  <c:v>0.71958</c:v>
                </c:pt>
                <c:pt idx="311">
                  <c:v>0.72157879999999996</c:v>
                </c:pt>
                <c:pt idx="312">
                  <c:v>0.72357749999999998</c:v>
                </c:pt>
                <c:pt idx="313">
                  <c:v>0.72557629999999995</c:v>
                </c:pt>
                <c:pt idx="314">
                  <c:v>0.72757499999999997</c:v>
                </c:pt>
                <c:pt idx="315">
                  <c:v>0.72957380000000005</c:v>
                </c:pt>
                <c:pt idx="316">
                  <c:v>0.73157249999999996</c:v>
                </c:pt>
                <c:pt idx="317">
                  <c:v>0.73357130000000004</c:v>
                </c:pt>
                <c:pt idx="318">
                  <c:v>0.73556999999999995</c:v>
                </c:pt>
                <c:pt idx="319">
                  <c:v>0.73756880000000002</c:v>
                </c:pt>
                <c:pt idx="320">
                  <c:v>0.73956750000000004</c:v>
                </c:pt>
                <c:pt idx="321">
                  <c:v>0.74156630000000001</c:v>
                </c:pt>
                <c:pt idx="322">
                  <c:v>0.74356500000000003</c:v>
                </c:pt>
                <c:pt idx="323">
                  <c:v>0.7455638</c:v>
                </c:pt>
                <c:pt idx="324">
                  <c:v>0.74756250000000002</c:v>
                </c:pt>
                <c:pt idx="325">
                  <c:v>0.74956129999999999</c:v>
                </c:pt>
                <c:pt idx="326">
                  <c:v>0.75156000000000001</c:v>
                </c:pt>
                <c:pt idx="327">
                  <c:v>0.75355879999999997</c:v>
                </c:pt>
                <c:pt idx="328">
                  <c:v>0.75555749999999999</c:v>
                </c:pt>
                <c:pt idx="329">
                  <c:v>0.75755629999999996</c:v>
                </c:pt>
                <c:pt idx="330">
                  <c:v>0.75955499999999998</c:v>
                </c:pt>
                <c:pt idx="331">
                  <c:v>0.76155379999999995</c:v>
                </c:pt>
                <c:pt idx="332">
                  <c:v>0.76355249999999997</c:v>
                </c:pt>
                <c:pt idx="333">
                  <c:v>0.76555130000000005</c:v>
                </c:pt>
                <c:pt idx="334">
                  <c:v>0.76754999999999995</c:v>
                </c:pt>
                <c:pt idx="335">
                  <c:v>0.76954880000000003</c:v>
                </c:pt>
                <c:pt idx="336">
                  <c:v>0.77154750000000005</c:v>
                </c:pt>
                <c:pt idx="337">
                  <c:v>0.77354630000000002</c:v>
                </c:pt>
                <c:pt idx="338">
                  <c:v>0.77554500000000004</c:v>
                </c:pt>
                <c:pt idx="339">
                  <c:v>0.77754380000000001</c:v>
                </c:pt>
                <c:pt idx="340">
                  <c:v>0.77954250000000003</c:v>
                </c:pt>
                <c:pt idx="341">
                  <c:v>0.78154129999999999</c:v>
                </c:pt>
                <c:pt idx="342">
                  <c:v>0.78354000000000001</c:v>
                </c:pt>
                <c:pt idx="343">
                  <c:v>0.78553879999999998</c:v>
                </c:pt>
                <c:pt idx="344">
                  <c:v>0.78753759999999995</c:v>
                </c:pt>
                <c:pt idx="345">
                  <c:v>0.78953629999999997</c:v>
                </c:pt>
                <c:pt idx="346">
                  <c:v>0.79153510000000005</c:v>
                </c:pt>
                <c:pt idx="347">
                  <c:v>0.79353379999999996</c:v>
                </c:pt>
                <c:pt idx="348">
                  <c:v>0.79553260000000003</c:v>
                </c:pt>
                <c:pt idx="349">
                  <c:v>0.79753130000000005</c:v>
                </c:pt>
                <c:pt idx="350">
                  <c:v>0.79953010000000002</c:v>
                </c:pt>
                <c:pt idx="351">
                  <c:v>0.80152880000000004</c:v>
                </c:pt>
                <c:pt idx="352">
                  <c:v>0.80352760000000001</c:v>
                </c:pt>
                <c:pt idx="353">
                  <c:v>0.80552630000000003</c:v>
                </c:pt>
                <c:pt idx="354">
                  <c:v>0.8075251</c:v>
                </c:pt>
                <c:pt idx="355">
                  <c:v>0.80952389999999996</c:v>
                </c:pt>
                <c:pt idx="356">
                  <c:v>0.81152259999999998</c:v>
                </c:pt>
                <c:pt idx="357">
                  <c:v>0.81352139999999995</c:v>
                </c:pt>
                <c:pt idx="358">
                  <c:v>0.81552009999999997</c:v>
                </c:pt>
                <c:pt idx="359">
                  <c:v>0.81751890000000005</c:v>
                </c:pt>
                <c:pt idx="360">
                  <c:v>0.81951759999999996</c:v>
                </c:pt>
                <c:pt idx="361">
                  <c:v>0.82151640000000004</c:v>
                </c:pt>
                <c:pt idx="362">
                  <c:v>0.82351510000000006</c:v>
                </c:pt>
                <c:pt idx="363">
                  <c:v>0.82551390000000002</c:v>
                </c:pt>
                <c:pt idx="364">
                  <c:v>0.82751260000000004</c:v>
                </c:pt>
                <c:pt idx="365">
                  <c:v>0.82951140000000001</c:v>
                </c:pt>
                <c:pt idx="366">
                  <c:v>0.83151010000000003</c:v>
                </c:pt>
                <c:pt idx="367">
                  <c:v>0.8335089</c:v>
                </c:pt>
                <c:pt idx="368">
                  <c:v>0.83550769999999996</c:v>
                </c:pt>
                <c:pt idx="369">
                  <c:v>0.83750639999999998</c:v>
                </c:pt>
                <c:pt idx="370">
                  <c:v>0.83950519999999995</c:v>
                </c:pt>
                <c:pt idx="371">
                  <c:v>0.84150389999999997</c:v>
                </c:pt>
                <c:pt idx="372">
                  <c:v>0.84350270000000005</c:v>
                </c:pt>
                <c:pt idx="373">
                  <c:v>0.84550139999999996</c:v>
                </c:pt>
                <c:pt idx="374">
                  <c:v>0.84750020000000004</c:v>
                </c:pt>
                <c:pt idx="375">
                  <c:v>0.84949889999999995</c:v>
                </c:pt>
                <c:pt idx="376">
                  <c:v>0.85149770000000002</c:v>
                </c:pt>
                <c:pt idx="377">
                  <c:v>0.85349640000000004</c:v>
                </c:pt>
                <c:pt idx="378">
                  <c:v>0.85549520000000001</c:v>
                </c:pt>
                <c:pt idx="379">
                  <c:v>0.85749399999999998</c:v>
                </c:pt>
                <c:pt idx="380">
                  <c:v>0.8594927</c:v>
                </c:pt>
                <c:pt idx="381">
                  <c:v>0.86149149999999997</c:v>
                </c:pt>
                <c:pt idx="382">
                  <c:v>0.86349019999999999</c:v>
                </c:pt>
                <c:pt idx="383">
                  <c:v>0.86548899999999995</c:v>
                </c:pt>
                <c:pt idx="384">
                  <c:v>0.86748769999999997</c:v>
                </c:pt>
                <c:pt idx="385">
                  <c:v>0.86948650000000005</c:v>
                </c:pt>
                <c:pt idx="386">
                  <c:v>0.87148519999999996</c:v>
                </c:pt>
                <c:pt idx="387">
                  <c:v>0.87348400000000004</c:v>
                </c:pt>
                <c:pt idx="388">
                  <c:v>0.87548269999999995</c:v>
                </c:pt>
                <c:pt idx="389">
                  <c:v>0.87748150000000003</c:v>
                </c:pt>
                <c:pt idx="390">
                  <c:v>0.87948020000000005</c:v>
                </c:pt>
                <c:pt idx="391">
                  <c:v>0.88147900000000001</c:v>
                </c:pt>
                <c:pt idx="392">
                  <c:v>0.88347779999999998</c:v>
                </c:pt>
                <c:pt idx="393">
                  <c:v>0.8854765</c:v>
                </c:pt>
                <c:pt idx="394">
                  <c:v>0.88747529999999997</c:v>
                </c:pt>
                <c:pt idx="395">
                  <c:v>0.88947399999999999</c:v>
                </c:pt>
                <c:pt idx="396">
                  <c:v>0.89147279999999995</c:v>
                </c:pt>
                <c:pt idx="397">
                  <c:v>0.89347149999999997</c:v>
                </c:pt>
                <c:pt idx="398">
                  <c:v>0.89547030000000005</c:v>
                </c:pt>
                <c:pt idx="399">
                  <c:v>0.89746899999999996</c:v>
                </c:pt>
                <c:pt idx="400">
                  <c:v>0.89946780000000004</c:v>
                </c:pt>
                <c:pt idx="401">
                  <c:v>0.90146649999999995</c:v>
                </c:pt>
                <c:pt idx="402">
                  <c:v>0.90346530000000003</c:v>
                </c:pt>
                <c:pt idx="403">
                  <c:v>0.90546400000000005</c:v>
                </c:pt>
                <c:pt idx="404">
                  <c:v>0.90746280000000001</c:v>
                </c:pt>
                <c:pt idx="405">
                  <c:v>0.90946150000000003</c:v>
                </c:pt>
                <c:pt idx="406">
                  <c:v>0.9114603</c:v>
                </c:pt>
                <c:pt idx="407">
                  <c:v>0.91345900000000002</c:v>
                </c:pt>
                <c:pt idx="408">
                  <c:v>0.91545779999999999</c:v>
                </c:pt>
                <c:pt idx="409">
                  <c:v>0.91745650000000001</c:v>
                </c:pt>
                <c:pt idx="410">
                  <c:v>0.91945529999999998</c:v>
                </c:pt>
                <c:pt idx="411">
                  <c:v>0.921454</c:v>
                </c:pt>
                <c:pt idx="412">
                  <c:v>0.92345279999999996</c:v>
                </c:pt>
                <c:pt idx="413">
                  <c:v>0.92545149999999998</c:v>
                </c:pt>
                <c:pt idx="414">
                  <c:v>0.92745029999999995</c:v>
                </c:pt>
                <c:pt idx="415">
                  <c:v>0.92944899999999997</c:v>
                </c:pt>
                <c:pt idx="416">
                  <c:v>0.93144780000000005</c:v>
                </c:pt>
                <c:pt idx="417">
                  <c:v>0.93344649999999996</c:v>
                </c:pt>
                <c:pt idx="418">
                  <c:v>0.93544530000000004</c:v>
                </c:pt>
                <c:pt idx="419">
                  <c:v>0.93744400000000006</c:v>
                </c:pt>
                <c:pt idx="420">
                  <c:v>0.93944280000000002</c:v>
                </c:pt>
                <c:pt idx="421">
                  <c:v>0.94144150000000004</c:v>
                </c:pt>
                <c:pt idx="422">
                  <c:v>0.94344030000000001</c:v>
                </c:pt>
                <c:pt idx="423">
                  <c:v>0.94543900000000003</c:v>
                </c:pt>
                <c:pt idx="424">
                  <c:v>0.9474378</c:v>
                </c:pt>
                <c:pt idx="425">
                  <c:v>0.94943650000000002</c:v>
                </c:pt>
                <c:pt idx="426">
                  <c:v>0.95143529999999998</c:v>
                </c:pt>
                <c:pt idx="427">
                  <c:v>0.953434</c:v>
                </c:pt>
                <c:pt idx="428">
                  <c:v>0.95543279999999997</c:v>
                </c:pt>
                <c:pt idx="429">
                  <c:v>0.95743149999999999</c:v>
                </c:pt>
                <c:pt idx="430">
                  <c:v>0.95943029999999996</c:v>
                </c:pt>
                <c:pt idx="431">
                  <c:v>0.96142899999999998</c:v>
                </c:pt>
                <c:pt idx="432">
                  <c:v>0.96342779999999995</c:v>
                </c:pt>
                <c:pt idx="433">
                  <c:v>0.96542649999999997</c:v>
                </c:pt>
                <c:pt idx="434">
                  <c:v>0.96742530000000004</c:v>
                </c:pt>
                <c:pt idx="435">
                  <c:v>0.96942399999999995</c:v>
                </c:pt>
                <c:pt idx="436">
                  <c:v>0.97142280000000003</c:v>
                </c:pt>
                <c:pt idx="437">
                  <c:v>0.97342150000000005</c:v>
                </c:pt>
                <c:pt idx="438">
                  <c:v>0.97542030000000002</c:v>
                </c:pt>
                <c:pt idx="439">
                  <c:v>0.97741900000000004</c:v>
                </c:pt>
                <c:pt idx="440">
                  <c:v>0.97941780000000001</c:v>
                </c:pt>
                <c:pt idx="441">
                  <c:v>0.98141650000000002</c:v>
                </c:pt>
                <c:pt idx="442">
                  <c:v>0.98341529999999999</c:v>
                </c:pt>
                <c:pt idx="443">
                  <c:v>0.98541400000000001</c:v>
                </c:pt>
                <c:pt idx="444">
                  <c:v>0.98741279999999998</c:v>
                </c:pt>
                <c:pt idx="445">
                  <c:v>0.9894115</c:v>
                </c:pt>
                <c:pt idx="446">
                  <c:v>0.99141029999999997</c:v>
                </c:pt>
                <c:pt idx="447">
                  <c:v>0.99340899999999999</c:v>
                </c:pt>
                <c:pt idx="448">
                  <c:v>0.99540779999999995</c:v>
                </c:pt>
                <c:pt idx="449">
                  <c:v>0.99740660000000003</c:v>
                </c:pt>
                <c:pt idx="450">
                  <c:v>0.99940530000000005</c:v>
                </c:pt>
                <c:pt idx="451">
                  <c:v>1.0014000000000001</c:v>
                </c:pt>
                <c:pt idx="452">
                  <c:v>1.0034000000000001</c:v>
                </c:pt>
                <c:pt idx="453">
                  <c:v>1.0054000000000001</c:v>
                </c:pt>
                <c:pt idx="454">
                  <c:v>1.0074000000000001</c:v>
                </c:pt>
                <c:pt idx="455">
                  <c:v>1.0094000000000001</c:v>
                </c:pt>
                <c:pt idx="456">
                  <c:v>1.0114000000000001</c:v>
                </c:pt>
                <c:pt idx="457">
                  <c:v>1.0134000000000001</c:v>
                </c:pt>
                <c:pt idx="458">
                  <c:v>1.0154000000000001</c:v>
                </c:pt>
                <c:pt idx="459">
                  <c:v>1.0174000000000001</c:v>
                </c:pt>
                <c:pt idx="460">
                  <c:v>1.0194000000000001</c:v>
                </c:pt>
                <c:pt idx="461">
                  <c:v>1.0214000000000001</c:v>
                </c:pt>
                <c:pt idx="462">
                  <c:v>1.0234000000000001</c:v>
                </c:pt>
                <c:pt idx="463">
                  <c:v>1.0254000000000001</c:v>
                </c:pt>
                <c:pt idx="464">
                  <c:v>1.0274000000000001</c:v>
                </c:pt>
                <c:pt idx="465">
                  <c:v>1.0294000000000001</c:v>
                </c:pt>
                <c:pt idx="466">
                  <c:v>1.0314000000000001</c:v>
                </c:pt>
                <c:pt idx="467">
                  <c:v>1.0334000000000001</c:v>
                </c:pt>
                <c:pt idx="468">
                  <c:v>1.0354000000000001</c:v>
                </c:pt>
                <c:pt idx="469">
                  <c:v>1.0374000000000001</c:v>
                </c:pt>
                <c:pt idx="470">
                  <c:v>1.0394000000000001</c:v>
                </c:pt>
                <c:pt idx="471">
                  <c:v>1.0414000000000001</c:v>
                </c:pt>
                <c:pt idx="472">
                  <c:v>1.0434000000000001</c:v>
                </c:pt>
                <c:pt idx="473">
                  <c:v>1.0454000000000001</c:v>
                </c:pt>
                <c:pt idx="474">
                  <c:v>1.0474000000000001</c:v>
                </c:pt>
                <c:pt idx="475">
                  <c:v>1.0494000000000001</c:v>
                </c:pt>
                <c:pt idx="476">
                  <c:v>1.0513999999999999</c:v>
                </c:pt>
                <c:pt idx="477">
                  <c:v>1.0533999999999999</c:v>
                </c:pt>
                <c:pt idx="478">
                  <c:v>1.0553999999999999</c:v>
                </c:pt>
                <c:pt idx="479">
                  <c:v>1.0573999999999999</c:v>
                </c:pt>
                <c:pt idx="480">
                  <c:v>1.0593999999999999</c:v>
                </c:pt>
                <c:pt idx="481">
                  <c:v>1.0613999999999999</c:v>
                </c:pt>
                <c:pt idx="482">
                  <c:v>1.0633999999999999</c:v>
                </c:pt>
                <c:pt idx="483">
                  <c:v>1.0653999999999999</c:v>
                </c:pt>
                <c:pt idx="484">
                  <c:v>1.0673999999999999</c:v>
                </c:pt>
                <c:pt idx="485">
                  <c:v>1.0693999999999999</c:v>
                </c:pt>
                <c:pt idx="486">
                  <c:v>1.0713999999999999</c:v>
                </c:pt>
                <c:pt idx="487">
                  <c:v>1.0733999999999999</c:v>
                </c:pt>
                <c:pt idx="488">
                  <c:v>1.0753999999999999</c:v>
                </c:pt>
                <c:pt idx="489">
                  <c:v>1.0773999999999999</c:v>
                </c:pt>
                <c:pt idx="490">
                  <c:v>1.0793999999999999</c:v>
                </c:pt>
                <c:pt idx="491">
                  <c:v>1.0813999999999999</c:v>
                </c:pt>
                <c:pt idx="492">
                  <c:v>1.0833999999999999</c:v>
                </c:pt>
                <c:pt idx="493">
                  <c:v>1.0853999999999999</c:v>
                </c:pt>
                <c:pt idx="494">
                  <c:v>1.0873999999999999</c:v>
                </c:pt>
                <c:pt idx="495">
                  <c:v>1.0892999999999999</c:v>
                </c:pt>
                <c:pt idx="496">
                  <c:v>1.0912999999999999</c:v>
                </c:pt>
                <c:pt idx="497">
                  <c:v>1.0932999999999999</c:v>
                </c:pt>
                <c:pt idx="498">
                  <c:v>1.0952999999999999</c:v>
                </c:pt>
                <c:pt idx="499">
                  <c:v>1.0972999999999999</c:v>
                </c:pt>
                <c:pt idx="500">
                  <c:v>1.0992999999999999</c:v>
                </c:pt>
                <c:pt idx="501">
                  <c:v>0.9993765</c:v>
                </c:pt>
                <c:pt idx="502">
                  <c:v>0.99937609999999999</c:v>
                </c:pt>
                <c:pt idx="503">
                  <c:v>0.99937690000000001</c:v>
                </c:pt>
                <c:pt idx="504">
                  <c:v>0.99937529999999997</c:v>
                </c:pt>
                <c:pt idx="505">
                  <c:v>0.99937529999999997</c:v>
                </c:pt>
                <c:pt idx="506">
                  <c:v>0.9993763</c:v>
                </c:pt>
                <c:pt idx="507">
                  <c:v>0.99937730000000002</c:v>
                </c:pt>
                <c:pt idx="508">
                  <c:v>0.99937710000000002</c:v>
                </c:pt>
                <c:pt idx="509">
                  <c:v>0.9993765</c:v>
                </c:pt>
                <c:pt idx="510">
                  <c:v>0.99937589999999998</c:v>
                </c:pt>
                <c:pt idx="511">
                  <c:v>0.99937529999999997</c:v>
                </c:pt>
                <c:pt idx="512">
                  <c:v>0.99937480000000001</c:v>
                </c:pt>
                <c:pt idx="513">
                  <c:v>0.99937520000000002</c:v>
                </c:pt>
                <c:pt idx="514">
                  <c:v>0.99937549999999997</c:v>
                </c:pt>
                <c:pt idx="515">
                  <c:v>0.99937589999999998</c:v>
                </c:pt>
                <c:pt idx="516">
                  <c:v>0.9993763</c:v>
                </c:pt>
                <c:pt idx="517">
                  <c:v>0.99937659999999995</c:v>
                </c:pt>
                <c:pt idx="518">
                  <c:v>0.99937699999999996</c:v>
                </c:pt>
                <c:pt idx="519">
                  <c:v>0.99937739999999997</c:v>
                </c:pt>
                <c:pt idx="520">
                  <c:v>0.99937739999999997</c:v>
                </c:pt>
                <c:pt idx="521">
                  <c:v>0.99937719999999997</c:v>
                </c:pt>
                <c:pt idx="522">
                  <c:v>0.99937690000000001</c:v>
                </c:pt>
                <c:pt idx="523">
                  <c:v>0.99937670000000001</c:v>
                </c:pt>
                <c:pt idx="524">
                  <c:v>0.9993765</c:v>
                </c:pt>
                <c:pt idx="525">
                  <c:v>0.99937620000000005</c:v>
                </c:pt>
                <c:pt idx="526">
                  <c:v>0.99937600000000004</c:v>
                </c:pt>
                <c:pt idx="527">
                  <c:v>0.99937580000000004</c:v>
                </c:pt>
                <c:pt idx="528">
                  <c:v>0.99937549999999997</c:v>
                </c:pt>
                <c:pt idx="529">
                  <c:v>0.99937529999999997</c:v>
                </c:pt>
                <c:pt idx="530">
                  <c:v>0.99937509999999996</c:v>
                </c:pt>
                <c:pt idx="531">
                  <c:v>0.99937489999999995</c:v>
                </c:pt>
                <c:pt idx="532">
                  <c:v>0.99937489999999995</c:v>
                </c:pt>
                <c:pt idx="533">
                  <c:v>0.99937500000000001</c:v>
                </c:pt>
                <c:pt idx="534">
                  <c:v>0.99937520000000002</c:v>
                </c:pt>
                <c:pt idx="535">
                  <c:v>0.99937529999999997</c:v>
                </c:pt>
                <c:pt idx="536">
                  <c:v>0.99937549999999997</c:v>
                </c:pt>
                <c:pt idx="537">
                  <c:v>0.99937560000000003</c:v>
                </c:pt>
                <c:pt idx="538">
                  <c:v>0.99937569999999998</c:v>
                </c:pt>
                <c:pt idx="539">
                  <c:v>0.99937589999999998</c:v>
                </c:pt>
                <c:pt idx="540">
                  <c:v>0.99937600000000004</c:v>
                </c:pt>
                <c:pt idx="541">
                  <c:v>0.99937620000000005</c:v>
                </c:pt>
                <c:pt idx="542">
                  <c:v>0.9993763</c:v>
                </c:pt>
                <c:pt idx="543">
                  <c:v>0.9993765</c:v>
                </c:pt>
                <c:pt idx="544">
                  <c:v>0.99937659999999995</c:v>
                </c:pt>
                <c:pt idx="545">
                  <c:v>0.99937670000000001</c:v>
                </c:pt>
                <c:pt idx="546">
                  <c:v>0.99937690000000001</c:v>
                </c:pt>
                <c:pt idx="547">
                  <c:v>0.99937699999999996</c:v>
                </c:pt>
                <c:pt idx="548">
                  <c:v>0.99937719999999997</c:v>
                </c:pt>
                <c:pt idx="549">
                  <c:v>0.99937730000000002</c:v>
                </c:pt>
                <c:pt idx="550">
                  <c:v>0.99937750000000003</c:v>
                </c:pt>
                <c:pt idx="551">
                  <c:v>0.99937750000000003</c:v>
                </c:pt>
                <c:pt idx="552">
                  <c:v>0.99937739999999997</c:v>
                </c:pt>
                <c:pt idx="553">
                  <c:v>0.99937730000000002</c:v>
                </c:pt>
                <c:pt idx="554">
                  <c:v>0.99937719999999997</c:v>
                </c:pt>
                <c:pt idx="555">
                  <c:v>0.99937710000000002</c:v>
                </c:pt>
                <c:pt idx="556">
                  <c:v>0.99937699999999996</c:v>
                </c:pt>
                <c:pt idx="557">
                  <c:v>0.99937690000000001</c:v>
                </c:pt>
                <c:pt idx="558">
                  <c:v>0.99937679999999995</c:v>
                </c:pt>
                <c:pt idx="559">
                  <c:v>0.99937670000000001</c:v>
                </c:pt>
                <c:pt idx="560">
                  <c:v>0.99937670000000001</c:v>
                </c:pt>
                <c:pt idx="561">
                  <c:v>0.99937659999999995</c:v>
                </c:pt>
                <c:pt idx="562">
                  <c:v>0.9993765</c:v>
                </c:pt>
                <c:pt idx="563">
                  <c:v>0.99937640000000005</c:v>
                </c:pt>
                <c:pt idx="564">
                  <c:v>0.9993763</c:v>
                </c:pt>
                <c:pt idx="565">
                  <c:v>0.99937620000000005</c:v>
                </c:pt>
                <c:pt idx="566">
                  <c:v>0.99937609999999999</c:v>
                </c:pt>
                <c:pt idx="567">
                  <c:v>0.99937600000000004</c:v>
                </c:pt>
                <c:pt idx="568">
                  <c:v>0.99937589999999998</c:v>
                </c:pt>
                <c:pt idx="569">
                  <c:v>0.99937580000000004</c:v>
                </c:pt>
                <c:pt idx="570">
                  <c:v>0.99937580000000004</c:v>
                </c:pt>
                <c:pt idx="571">
                  <c:v>0.99937569999999998</c:v>
                </c:pt>
                <c:pt idx="572">
                  <c:v>0.99937560000000003</c:v>
                </c:pt>
                <c:pt idx="573">
                  <c:v>0.99937549999999997</c:v>
                </c:pt>
                <c:pt idx="574">
                  <c:v>0.99937540000000002</c:v>
                </c:pt>
                <c:pt idx="575">
                  <c:v>0.99937529999999997</c:v>
                </c:pt>
                <c:pt idx="576">
                  <c:v>0.99937520000000002</c:v>
                </c:pt>
                <c:pt idx="577">
                  <c:v>0.99937509999999996</c:v>
                </c:pt>
                <c:pt idx="578">
                  <c:v>0.99937500000000001</c:v>
                </c:pt>
                <c:pt idx="579">
                  <c:v>0.99937500000000001</c:v>
                </c:pt>
                <c:pt idx="580">
                  <c:v>0.99937489999999995</c:v>
                </c:pt>
                <c:pt idx="581">
                  <c:v>0.99937480000000001</c:v>
                </c:pt>
                <c:pt idx="582">
                  <c:v>0.99937489999999995</c:v>
                </c:pt>
                <c:pt idx="583">
                  <c:v>0.99937489999999995</c:v>
                </c:pt>
                <c:pt idx="584">
                  <c:v>0.99937500000000001</c:v>
                </c:pt>
                <c:pt idx="585">
                  <c:v>0.99937500000000001</c:v>
                </c:pt>
                <c:pt idx="586">
                  <c:v>0.99937509999999996</c:v>
                </c:pt>
                <c:pt idx="587">
                  <c:v>0.99937509999999996</c:v>
                </c:pt>
                <c:pt idx="588">
                  <c:v>0.99937520000000002</c:v>
                </c:pt>
                <c:pt idx="589">
                  <c:v>0.99937520000000002</c:v>
                </c:pt>
                <c:pt idx="590">
                  <c:v>0.99937529999999997</c:v>
                </c:pt>
                <c:pt idx="591">
                  <c:v>0.99937540000000002</c:v>
                </c:pt>
                <c:pt idx="592">
                  <c:v>0.99937540000000002</c:v>
                </c:pt>
                <c:pt idx="593">
                  <c:v>0.99937549999999997</c:v>
                </c:pt>
                <c:pt idx="594">
                  <c:v>0.99937549999999997</c:v>
                </c:pt>
                <c:pt idx="595">
                  <c:v>0.99937560000000003</c:v>
                </c:pt>
                <c:pt idx="596">
                  <c:v>0.99937560000000003</c:v>
                </c:pt>
                <c:pt idx="597">
                  <c:v>0.99937569999999998</c:v>
                </c:pt>
                <c:pt idx="598">
                  <c:v>0.99937569999999998</c:v>
                </c:pt>
                <c:pt idx="599">
                  <c:v>0.99937580000000004</c:v>
                </c:pt>
                <c:pt idx="600">
                  <c:v>0.99937589999999998</c:v>
                </c:pt>
                <c:pt idx="601">
                  <c:v>0.99937589999999998</c:v>
                </c:pt>
                <c:pt idx="602">
                  <c:v>0.99937600000000004</c:v>
                </c:pt>
                <c:pt idx="603">
                  <c:v>0.99937600000000004</c:v>
                </c:pt>
                <c:pt idx="604">
                  <c:v>0.99937609999999999</c:v>
                </c:pt>
                <c:pt idx="605">
                  <c:v>0.99937609999999999</c:v>
                </c:pt>
                <c:pt idx="606">
                  <c:v>0.99937620000000005</c:v>
                </c:pt>
                <c:pt idx="607">
                  <c:v>0.99937620000000005</c:v>
                </c:pt>
                <c:pt idx="608">
                  <c:v>0.9993763</c:v>
                </c:pt>
                <c:pt idx="609">
                  <c:v>0.99937640000000005</c:v>
                </c:pt>
                <c:pt idx="610">
                  <c:v>0.99937640000000005</c:v>
                </c:pt>
                <c:pt idx="611">
                  <c:v>0.9993765</c:v>
                </c:pt>
                <c:pt idx="612">
                  <c:v>0.9993765</c:v>
                </c:pt>
                <c:pt idx="613">
                  <c:v>0.99937659999999995</c:v>
                </c:pt>
                <c:pt idx="614">
                  <c:v>0.99937659999999995</c:v>
                </c:pt>
                <c:pt idx="615">
                  <c:v>0.99937670000000001</c:v>
                </c:pt>
                <c:pt idx="616">
                  <c:v>0.99937679999999995</c:v>
                </c:pt>
                <c:pt idx="617">
                  <c:v>0.99937679999999995</c:v>
                </c:pt>
                <c:pt idx="618">
                  <c:v>0.99937690000000001</c:v>
                </c:pt>
                <c:pt idx="619">
                  <c:v>0.99937690000000001</c:v>
                </c:pt>
                <c:pt idx="620">
                  <c:v>0.99937699999999996</c:v>
                </c:pt>
                <c:pt idx="621">
                  <c:v>0.99937699999999996</c:v>
                </c:pt>
                <c:pt idx="622">
                  <c:v>0.99937710000000002</c:v>
                </c:pt>
                <c:pt idx="623">
                  <c:v>0.99937710000000002</c:v>
                </c:pt>
                <c:pt idx="624">
                  <c:v>0.99937719999999997</c:v>
                </c:pt>
                <c:pt idx="625">
                  <c:v>0.99937730000000002</c:v>
                </c:pt>
                <c:pt idx="626">
                  <c:v>0.99937730000000002</c:v>
                </c:pt>
                <c:pt idx="627">
                  <c:v>0.99937739999999997</c:v>
                </c:pt>
                <c:pt idx="628">
                  <c:v>0.99937739999999997</c:v>
                </c:pt>
                <c:pt idx="629">
                  <c:v>0.99937750000000003</c:v>
                </c:pt>
                <c:pt idx="630">
                  <c:v>0.99937750000000003</c:v>
                </c:pt>
                <c:pt idx="631">
                  <c:v>0.99937739999999997</c:v>
                </c:pt>
                <c:pt idx="632">
                  <c:v>0.99937739999999997</c:v>
                </c:pt>
                <c:pt idx="633">
                  <c:v>0.99937730000000002</c:v>
                </c:pt>
                <c:pt idx="634">
                  <c:v>0.99937730000000002</c:v>
                </c:pt>
                <c:pt idx="635">
                  <c:v>0.99937719999999997</c:v>
                </c:pt>
                <c:pt idx="636">
                  <c:v>0.99937719999999997</c:v>
                </c:pt>
                <c:pt idx="637">
                  <c:v>0.99937710000000002</c:v>
                </c:pt>
                <c:pt idx="638">
                  <c:v>0.99937710000000002</c:v>
                </c:pt>
                <c:pt idx="639">
                  <c:v>0.99937699999999996</c:v>
                </c:pt>
                <c:pt idx="640">
                  <c:v>0.99937690000000001</c:v>
                </c:pt>
                <c:pt idx="641">
                  <c:v>0.99937690000000001</c:v>
                </c:pt>
                <c:pt idx="642">
                  <c:v>0.99937679999999995</c:v>
                </c:pt>
                <c:pt idx="643">
                  <c:v>0.99937679999999995</c:v>
                </c:pt>
                <c:pt idx="644">
                  <c:v>0.99937670000000001</c:v>
                </c:pt>
                <c:pt idx="645">
                  <c:v>0.99937670000000001</c:v>
                </c:pt>
                <c:pt idx="646">
                  <c:v>0.99937659999999995</c:v>
                </c:pt>
                <c:pt idx="647">
                  <c:v>0.99937659999999995</c:v>
                </c:pt>
                <c:pt idx="648">
                  <c:v>0.9993765</c:v>
                </c:pt>
                <c:pt idx="649">
                  <c:v>0.9993765</c:v>
                </c:pt>
                <c:pt idx="650">
                  <c:v>0.99937640000000005</c:v>
                </c:pt>
                <c:pt idx="651">
                  <c:v>0.9993763</c:v>
                </c:pt>
                <c:pt idx="652">
                  <c:v>0.9993763</c:v>
                </c:pt>
                <c:pt idx="653">
                  <c:v>0.99937620000000005</c:v>
                </c:pt>
                <c:pt idx="654">
                  <c:v>0.99937620000000005</c:v>
                </c:pt>
                <c:pt idx="655">
                  <c:v>0.99937609999999999</c:v>
                </c:pt>
                <c:pt idx="656">
                  <c:v>0.99937609999999999</c:v>
                </c:pt>
                <c:pt idx="657">
                  <c:v>0.99937600000000004</c:v>
                </c:pt>
                <c:pt idx="658">
                  <c:v>0.99937600000000004</c:v>
                </c:pt>
                <c:pt idx="659">
                  <c:v>0.99937589999999998</c:v>
                </c:pt>
                <c:pt idx="660">
                  <c:v>0.99937589999999998</c:v>
                </c:pt>
                <c:pt idx="661">
                  <c:v>0.99937580000000004</c:v>
                </c:pt>
                <c:pt idx="662">
                  <c:v>0.99937580000000004</c:v>
                </c:pt>
                <c:pt idx="663">
                  <c:v>0.99937569999999998</c:v>
                </c:pt>
                <c:pt idx="664">
                  <c:v>0.99937560000000003</c:v>
                </c:pt>
                <c:pt idx="665">
                  <c:v>0.99937560000000003</c:v>
                </c:pt>
                <c:pt idx="666">
                  <c:v>0.99937549999999997</c:v>
                </c:pt>
                <c:pt idx="667">
                  <c:v>0.99937549999999997</c:v>
                </c:pt>
                <c:pt idx="668">
                  <c:v>0.99937540000000002</c:v>
                </c:pt>
                <c:pt idx="669">
                  <c:v>0.99937540000000002</c:v>
                </c:pt>
                <c:pt idx="670">
                  <c:v>0.99937529999999997</c:v>
                </c:pt>
                <c:pt idx="671">
                  <c:v>0.99937529999999997</c:v>
                </c:pt>
                <c:pt idx="672">
                  <c:v>0.99937520000000002</c:v>
                </c:pt>
                <c:pt idx="673">
                  <c:v>0.99937520000000002</c:v>
                </c:pt>
                <c:pt idx="674">
                  <c:v>0.99937509999999996</c:v>
                </c:pt>
                <c:pt idx="675">
                  <c:v>0.99937500000000001</c:v>
                </c:pt>
                <c:pt idx="676">
                  <c:v>0.99937500000000001</c:v>
                </c:pt>
                <c:pt idx="677">
                  <c:v>0.99937489999999995</c:v>
                </c:pt>
                <c:pt idx="678">
                  <c:v>0.99937489999999995</c:v>
                </c:pt>
                <c:pt idx="679">
                  <c:v>0.99937480000000001</c:v>
                </c:pt>
                <c:pt idx="680">
                  <c:v>0.99937480000000001</c:v>
                </c:pt>
                <c:pt idx="681">
                  <c:v>0.99937489999999995</c:v>
                </c:pt>
                <c:pt idx="682">
                  <c:v>0.99937489999999995</c:v>
                </c:pt>
                <c:pt idx="683">
                  <c:v>0.99937500000000001</c:v>
                </c:pt>
                <c:pt idx="684">
                  <c:v>0.99937500000000001</c:v>
                </c:pt>
                <c:pt idx="685">
                  <c:v>0.99937509999999996</c:v>
                </c:pt>
                <c:pt idx="686">
                  <c:v>0.99937509999999996</c:v>
                </c:pt>
                <c:pt idx="687">
                  <c:v>0.99937520000000002</c:v>
                </c:pt>
                <c:pt idx="688">
                  <c:v>0.99937520000000002</c:v>
                </c:pt>
                <c:pt idx="689">
                  <c:v>0.99937529999999997</c:v>
                </c:pt>
                <c:pt idx="690">
                  <c:v>0.99937540000000002</c:v>
                </c:pt>
                <c:pt idx="691">
                  <c:v>0.99937540000000002</c:v>
                </c:pt>
                <c:pt idx="692">
                  <c:v>0.99937549999999997</c:v>
                </c:pt>
                <c:pt idx="693">
                  <c:v>0.99937549999999997</c:v>
                </c:pt>
                <c:pt idx="694">
                  <c:v>0.99937560000000003</c:v>
                </c:pt>
                <c:pt idx="695">
                  <c:v>0.99937560000000003</c:v>
                </c:pt>
                <c:pt idx="696">
                  <c:v>0.99937569999999998</c:v>
                </c:pt>
                <c:pt idx="697">
                  <c:v>0.99937569999999998</c:v>
                </c:pt>
                <c:pt idx="698">
                  <c:v>0.99937580000000004</c:v>
                </c:pt>
                <c:pt idx="699">
                  <c:v>0.99937580000000004</c:v>
                </c:pt>
                <c:pt idx="700">
                  <c:v>0.99937589999999998</c:v>
                </c:pt>
                <c:pt idx="701">
                  <c:v>0.99937600000000004</c:v>
                </c:pt>
                <c:pt idx="702">
                  <c:v>0.99937600000000004</c:v>
                </c:pt>
                <c:pt idx="703">
                  <c:v>0.99937609999999999</c:v>
                </c:pt>
                <c:pt idx="704">
                  <c:v>0.99937609999999999</c:v>
                </c:pt>
                <c:pt idx="705">
                  <c:v>0.99937620000000005</c:v>
                </c:pt>
                <c:pt idx="706">
                  <c:v>0.99937620000000005</c:v>
                </c:pt>
                <c:pt idx="707">
                  <c:v>0.9993763</c:v>
                </c:pt>
                <c:pt idx="708">
                  <c:v>0.9993763</c:v>
                </c:pt>
                <c:pt idx="709">
                  <c:v>0.99937640000000005</c:v>
                </c:pt>
                <c:pt idx="710">
                  <c:v>0.99937640000000005</c:v>
                </c:pt>
                <c:pt idx="711">
                  <c:v>0.9993765</c:v>
                </c:pt>
                <c:pt idx="712">
                  <c:v>0.99937659999999995</c:v>
                </c:pt>
                <c:pt idx="713">
                  <c:v>0.99937659999999995</c:v>
                </c:pt>
                <c:pt idx="714">
                  <c:v>0.99937670000000001</c:v>
                </c:pt>
                <c:pt idx="715">
                  <c:v>0.99937670000000001</c:v>
                </c:pt>
                <c:pt idx="716">
                  <c:v>0.99937679999999995</c:v>
                </c:pt>
                <c:pt idx="717">
                  <c:v>0.99937679999999995</c:v>
                </c:pt>
                <c:pt idx="718">
                  <c:v>0.99937690000000001</c:v>
                </c:pt>
                <c:pt idx="719">
                  <c:v>0.99937690000000001</c:v>
                </c:pt>
                <c:pt idx="720">
                  <c:v>0.99937699999999996</c:v>
                </c:pt>
                <c:pt idx="721">
                  <c:v>0.99937699999999996</c:v>
                </c:pt>
                <c:pt idx="722">
                  <c:v>0.99937710000000002</c:v>
                </c:pt>
                <c:pt idx="723">
                  <c:v>0.99937710000000002</c:v>
                </c:pt>
                <c:pt idx="724">
                  <c:v>0.99937719999999997</c:v>
                </c:pt>
                <c:pt idx="725">
                  <c:v>0.99937730000000002</c:v>
                </c:pt>
                <c:pt idx="726">
                  <c:v>0.99937730000000002</c:v>
                </c:pt>
                <c:pt idx="727">
                  <c:v>0.99937739999999997</c:v>
                </c:pt>
                <c:pt idx="728">
                  <c:v>0.99937739999999997</c:v>
                </c:pt>
                <c:pt idx="729">
                  <c:v>0.99937750000000003</c:v>
                </c:pt>
                <c:pt idx="730">
                  <c:v>0.99937750000000003</c:v>
                </c:pt>
                <c:pt idx="731">
                  <c:v>0.99937739999999997</c:v>
                </c:pt>
                <c:pt idx="732">
                  <c:v>0.99937739999999997</c:v>
                </c:pt>
                <c:pt idx="733">
                  <c:v>0.99937730000000002</c:v>
                </c:pt>
                <c:pt idx="734">
                  <c:v>0.99937730000000002</c:v>
                </c:pt>
                <c:pt idx="735">
                  <c:v>0.99937719999999997</c:v>
                </c:pt>
                <c:pt idx="736">
                  <c:v>0.99937719999999997</c:v>
                </c:pt>
                <c:pt idx="737">
                  <c:v>0.99937710000000002</c:v>
                </c:pt>
                <c:pt idx="738">
                  <c:v>0.99937710000000002</c:v>
                </c:pt>
                <c:pt idx="739">
                  <c:v>0.99937699999999996</c:v>
                </c:pt>
                <c:pt idx="740">
                  <c:v>0.99937690000000001</c:v>
                </c:pt>
                <c:pt idx="741">
                  <c:v>0.99937690000000001</c:v>
                </c:pt>
                <c:pt idx="742">
                  <c:v>0.99937679999999995</c:v>
                </c:pt>
                <c:pt idx="743">
                  <c:v>0.99937679999999995</c:v>
                </c:pt>
                <c:pt idx="744">
                  <c:v>0.99937670000000001</c:v>
                </c:pt>
                <c:pt idx="745">
                  <c:v>0.99937670000000001</c:v>
                </c:pt>
                <c:pt idx="746">
                  <c:v>0.99937659999999995</c:v>
                </c:pt>
                <c:pt idx="747">
                  <c:v>0.99937659999999995</c:v>
                </c:pt>
                <c:pt idx="748">
                  <c:v>0.9993765</c:v>
                </c:pt>
                <c:pt idx="749">
                  <c:v>0.9993765</c:v>
                </c:pt>
                <c:pt idx="750">
                  <c:v>0.99937640000000005</c:v>
                </c:pt>
                <c:pt idx="751">
                  <c:v>0.9993763</c:v>
                </c:pt>
                <c:pt idx="752">
                  <c:v>0.9993763</c:v>
                </c:pt>
                <c:pt idx="753">
                  <c:v>0.99937620000000005</c:v>
                </c:pt>
                <c:pt idx="754">
                  <c:v>0.99937620000000005</c:v>
                </c:pt>
                <c:pt idx="755">
                  <c:v>0.99937609999999999</c:v>
                </c:pt>
                <c:pt idx="756">
                  <c:v>0.99937609999999999</c:v>
                </c:pt>
                <c:pt idx="757">
                  <c:v>0.99937600000000004</c:v>
                </c:pt>
                <c:pt idx="758">
                  <c:v>0.99937600000000004</c:v>
                </c:pt>
                <c:pt idx="759">
                  <c:v>0.99937589999999998</c:v>
                </c:pt>
                <c:pt idx="760">
                  <c:v>0.99937589999999998</c:v>
                </c:pt>
                <c:pt idx="761">
                  <c:v>0.99937580000000004</c:v>
                </c:pt>
                <c:pt idx="762">
                  <c:v>0.99937580000000004</c:v>
                </c:pt>
                <c:pt idx="763">
                  <c:v>0.99937569999999998</c:v>
                </c:pt>
                <c:pt idx="764">
                  <c:v>0.99937560000000003</c:v>
                </c:pt>
                <c:pt idx="765">
                  <c:v>0.99937560000000003</c:v>
                </c:pt>
                <c:pt idx="766">
                  <c:v>0.99937549999999997</c:v>
                </c:pt>
                <c:pt idx="767">
                  <c:v>0.99937549999999997</c:v>
                </c:pt>
                <c:pt idx="768">
                  <c:v>0.99937540000000002</c:v>
                </c:pt>
                <c:pt idx="769">
                  <c:v>0.99937540000000002</c:v>
                </c:pt>
                <c:pt idx="770">
                  <c:v>0.99937529999999997</c:v>
                </c:pt>
                <c:pt idx="771">
                  <c:v>0.99937529999999997</c:v>
                </c:pt>
                <c:pt idx="772">
                  <c:v>0.99937520000000002</c:v>
                </c:pt>
                <c:pt idx="773">
                  <c:v>0.99937520000000002</c:v>
                </c:pt>
                <c:pt idx="774">
                  <c:v>0.99937509999999996</c:v>
                </c:pt>
                <c:pt idx="775">
                  <c:v>0.99937500000000001</c:v>
                </c:pt>
                <c:pt idx="776">
                  <c:v>0.99937500000000001</c:v>
                </c:pt>
                <c:pt idx="777">
                  <c:v>0.99937489999999995</c:v>
                </c:pt>
                <c:pt idx="778">
                  <c:v>0.99937489999999995</c:v>
                </c:pt>
                <c:pt idx="779">
                  <c:v>0.99937480000000001</c:v>
                </c:pt>
                <c:pt idx="780">
                  <c:v>0.99937480000000001</c:v>
                </c:pt>
                <c:pt idx="781">
                  <c:v>0.99937489999999995</c:v>
                </c:pt>
                <c:pt idx="782">
                  <c:v>0.99937489999999995</c:v>
                </c:pt>
                <c:pt idx="783">
                  <c:v>0.99937500000000001</c:v>
                </c:pt>
                <c:pt idx="784">
                  <c:v>0.99937500000000001</c:v>
                </c:pt>
                <c:pt idx="785">
                  <c:v>0.99937509999999996</c:v>
                </c:pt>
                <c:pt idx="786">
                  <c:v>0.99937509999999996</c:v>
                </c:pt>
                <c:pt idx="787">
                  <c:v>0.99937520000000002</c:v>
                </c:pt>
                <c:pt idx="788">
                  <c:v>0.99937520000000002</c:v>
                </c:pt>
                <c:pt idx="789">
                  <c:v>0.99937529999999997</c:v>
                </c:pt>
                <c:pt idx="790">
                  <c:v>0.99937540000000002</c:v>
                </c:pt>
                <c:pt idx="791">
                  <c:v>0.99937540000000002</c:v>
                </c:pt>
                <c:pt idx="792">
                  <c:v>0.99937549999999997</c:v>
                </c:pt>
                <c:pt idx="793">
                  <c:v>0.99937549999999997</c:v>
                </c:pt>
                <c:pt idx="794">
                  <c:v>0.99937560000000003</c:v>
                </c:pt>
                <c:pt idx="795">
                  <c:v>0.99937560000000003</c:v>
                </c:pt>
                <c:pt idx="796">
                  <c:v>0.99937569999999998</c:v>
                </c:pt>
                <c:pt idx="797">
                  <c:v>0.99937569999999998</c:v>
                </c:pt>
                <c:pt idx="798">
                  <c:v>0.99937580000000004</c:v>
                </c:pt>
                <c:pt idx="799">
                  <c:v>0.99937580000000004</c:v>
                </c:pt>
                <c:pt idx="800">
                  <c:v>0.99937589999999998</c:v>
                </c:pt>
                <c:pt idx="801">
                  <c:v>0.99937600000000004</c:v>
                </c:pt>
                <c:pt idx="802">
                  <c:v>0.99937600000000004</c:v>
                </c:pt>
                <c:pt idx="803">
                  <c:v>0.99937609999999999</c:v>
                </c:pt>
                <c:pt idx="804">
                  <c:v>0.99937609999999999</c:v>
                </c:pt>
                <c:pt idx="805">
                  <c:v>0.99937620000000005</c:v>
                </c:pt>
                <c:pt idx="806">
                  <c:v>0.99937620000000005</c:v>
                </c:pt>
                <c:pt idx="807">
                  <c:v>0.9993763</c:v>
                </c:pt>
                <c:pt idx="808">
                  <c:v>0.9993763</c:v>
                </c:pt>
                <c:pt idx="809">
                  <c:v>0.99937640000000005</c:v>
                </c:pt>
                <c:pt idx="810">
                  <c:v>0.99937640000000005</c:v>
                </c:pt>
                <c:pt idx="811">
                  <c:v>0.9993765</c:v>
                </c:pt>
                <c:pt idx="812">
                  <c:v>0.99937659999999995</c:v>
                </c:pt>
                <c:pt idx="813">
                  <c:v>0.99937659999999995</c:v>
                </c:pt>
                <c:pt idx="814">
                  <c:v>0.99937670000000001</c:v>
                </c:pt>
                <c:pt idx="815">
                  <c:v>0.99937670000000001</c:v>
                </c:pt>
                <c:pt idx="816">
                  <c:v>0.99937679999999995</c:v>
                </c:pt>
                <c:pt idx="817">
                  <c:v>0.99937679999999995</c:v>
                </c:pt>
                <c:pt idx="818">
                  <c:v>0.99937690000000001</c:v>
                </c:pt>
                <c:pt idx="819">
                  <c:v>0.99937690000000001</c:v>
                </c:pt>
                <c:pt idx="820">
                  <c:v>0.99937699999999996</c:v>
                </c:pt>
                <c:pt idx="821">
                  <c:v>0.99937699999999996</c:v>
                </c:pt>
                <c:pt idx="822">
                  <c:v>0.99937710000000002</c:v>
                </c:pt>
                <c:pt idx="823">
                  <c:v>0.99937710000000002</c:v>
                </c:pt>
                <c:pt idx="824">
                  <c:v>0.99937719999999997</c:v>
                </c:pt>
                <c:pt idx="825">
                  <c:v>0.99937730000000002</c:v>
                </c:pt>
                <c:pt idx="826">
                  <c:v>0.99937730000000002</c:v>
                </c:pt>
                <c:pt idx="827">
                  <c:v>0.99937739999999997</c:v>
                </c:pt>
                <c:pt idx="828">
                  <c:v>0.99937739999999997</c:v>
                </c:pt>
                <c:pt idx="829">
                  <c:v>0.99937750000000003</c:v>
                </c:pt>
                <c:pt idx="830">
                  <c:v>0.99937750000000003</c:v>
                </c:pt>
                <c:pt idx="831">
                  <c:v>0.99937739999999997</c:v>
                </c:pt>
                <c:pt idx="832">
                  <c:v>0.99937739999999997</c:v>
                </c:pt>
                <c:pt idx="833">
                  <c:v>0.99937730000000002</c:v>
                </c:pt>
                <c:pt idx="834">
                  <c:v>0.99937730000000002</c:v>
                </c:pt>
                <c:pt idx="835">
                  <c:v>0.99937719999999997</c:v>
                </c:pt>
                <c:pt idx="836">
                  <c:v>0.99937719999999997</c:v>
                </c:pt>
                <c:pt idx="837">
                  <c:v>0.99937710000000002</c:v>
                </c:pt>
                <c:pt idx="838">
                  <c:v>0.99937710000000002</c:v>
                </c:pt>
                <c:pt idx="839">
                  <c:v>0.99937699999999996</c:v>
                </c:pt>
                <c:pt idx="840">
                  <c:v>0.99937690000000001</c:v>
                </c:pt>
                <c:pt idx="841">
                  <c:v>0.99937690000000001</c:v>
                </c:pt>
                <c:pt idx="842">
                  <c:v>0.99937679999999995</c:v>
                </c:pt>
                <c:pt idx="843">
                  <c:v>0.99937679999999995</c:v>
                </c:pt>
                <c:pt idx="844">
                  <c:v>0.99937670000000001</c:v>
                </c:pt>
                <c:pt idx="845">
                  <c:v>0.99937670000000001</c:v>
                </c:pt>
                <c:pt idx="846">
                  <c:v>0.99937659999999995</c:v>
                </c:pt>
                <c:pt idx="847">
                  <c:v>0.99937659999999995</c:v>
                </c:pt>
                <c:pt idx="848">
                  <c:v>0.9993765</c:v>
                </c:pt>
                <c:pt idx="849">
                  <c:v>0.9993765</c:v>
                </c:pt>
                <c:pt idx="850">
                  <c:v>0.99937640000000005</c:v>
                </c:pt>
                <c:pt idx="851">
                  <c:v>0.9993763</c:v>
                </c:pt>
                <c:pt idx="852">
                  <c:v>0.9993763</c:v>
                </c:pt>
                <c:pt idx="853">
                  <c:v>0.99937620000000005</c:v>
                </c:pt>
                <c:pt idx="854">
                  <c:v>0.99937620000000005</c:v>
                </c:pt>
                <c:pt idx="855">
                  <c:v>0.99937609999999999</c:v>
                </c:pt>
                <c:pt idx="856">
                  <c:v>0.99937609999999999</c:v>
                </c:pt>
                <c:pt idx="857">
                  <c:v>0.99937600000000004</c:v>
                </c:pt>
                <c:pt idx="858">
                  <c:v>0.99937600000000004</c:v>
                </c:pt>
                <c:pt idx="859">
                  <c:v>0.99937589999999998</c:v>
                </c:pt>
                <c:pt idx="860">
                  <c:v>0.99937589999999998</c:v>
                </c:pt>
                <c:pt idx="861">
                  <c:v>0.99937580000000004</c:v>
                </c:pt>
                <c:pt idx="862">
                  <c:v>0.99937580000000004</c:v>
                </c:pt>
                <c:pt idx="863">
                  <c:v>0.99937569999999998</c:v>
                </c:pt>
                <c:pt idx="864">
                  <c:v>0.99937560000000003</c:v>
                </c:pt>
                <c:pt idx="865">
                  <c:v>0.99937560000000003</c:v>
                </c:pt>
                <c:pt idx="866">
                  <c:v>0.99937549999999997</c:v>
                </c:pt>
                <c:pt idx="867">
                  <c:v>0.99937549999999997</c:v>
                </c:pt>
                <c:pt idx="868">
                  <c:v>0.99937540000000002</c:v>
                </c:pt>
                <c:pt idx="869">
                  <c:v>0.99937540000000002</c:v>
                </c:pt>
                <c:pt idx="870">
                  <c:v>0.99937529999999997</c:v>
                </c:pt>
                <c:pt idx="871">
                  <c:v>0.99937529999999997</c:v>
                </c:pt>
                <c:pt idx="872">
                  <c:v>0.99937520000000002</c:v>
                </c:pt>
                <c:pt idx="873">
                  <c:v>0.99937520000000002</c:v>
                </c:pt>
                <c:pt idx="874">
                  <c:v>0.99937509999999996</c:v>
                </c:pt>
                <c:pt idx="875">
                  <c:v>0.99937500000000001</c:v>
                </c:pt>
                <c:pt idx="876">
                  <c:v>0.99937500000000001</c:v>
                </c:pt>
                <c:pt idx="877">
                  <c:v>0.99937489999999995</c:v>
                </c:pt>
                <c:pt idx="878">
                  <c:v>0.99937489999999995</c:v>
                </c:pt>
                <c:pt idx="879">
                  <c:v>0.99937480000000001</c:v>
                </c:pt>
                <c:pt idx="880">
                  <c:v>0.99937480000000001</c:v>
                </c:pt>
                <c:pt idx="881">
                  <c:v>0.99937489999999995</c:v>
                </c:pt>
                <c:pt idx="882">
                  <c:v>0.99937489999999995</c:v>
                </c:pt>
                <c:pt idx="883">
                  <c:v>0.99937500000000001</c:v>
                </c:pt>
                <c:pt idx="884">
                  <c:v>0.99937500000000001</c:v>
                </c:pt>
                <c:pt idx="885">
                  <c:v>0.99937509999999996</c:v>
                </c:pt>
                <c:pt idx="886">
                  <c:v>0.99937509999999996</c:v>
                </c:pt>
                <c:pt idx="887">
                  <c:v>0.99937520000000002</c:v>
                </c:pt>
                <c:pt idx="888">
                  <c:v>0.99937529999999997</c:v>
                </c:pt>
                <c:pt idx="889">
                  <c:v>0.99937529999999997</c:v>
                </c:pt>
                <c:pt idx="890">
                  <c:v>0.99937540000000002</c:v>
                </c:pt>
                <c:pt idx="891">
                  <c:v>0.99937540000000002</c:v>
                </c:pt>
                <c:pt idx="892">
                  <c:v>0.99937549999999997</c:v>
                </c:pt>
                <c:pt idx="893">
                  <c:v>0.99937549999999997</c:v>
                </c:pt>
                <c:pt idx="894">
                  <c:v>0.99937560000000003</c:v>
                </c:pt>
                <c:pt idx="895">
                  <c:v>0.99937560000000003</c:v>
                </c:pt>
                <c:pt idx="896">
                  <c:v>0.99937569999999998</c:v>
                </c:pt>
                <c:pt idx="897">
                  <c:v>0.99937569999999998</c:v>
                </c:pt>
                <c:pt idx="898">
                  <c:v>0.99937580000000004</c:v>
                </c:pt>
                <c:pt idx="899">
                  <c:v>0.99937580000000004</c:v>
                </c:pt>
                <c:pt idx="900">
                  <c:v>0.99937589999999998</c:v>
                </c:pt>
                <c:pt idx="901">
                  <c:v>0.99937600000000004</c:v>
                </c:pt>
                <c:pt idx="902">
                  <c:v>0.99937600000000004</c:v>
                </c:pt>
                <c:pt idx="903">
                  <c:v>0.99937609999999999</c:v>
                </c:pt>
                <c:pt idx="904">
                  <c:v>0.99937609999999999</c:v>
                </c:pt>
                <c:pt idx="905">
                  <c:v>0.99937620000000005</c:v>
                </c:pt>
                <c:pt idx="906">
                  <c:v>0.99937620000000005</c:v>
                </c:pt>
                <c:pt idx="907">
                  <c:v>0.9993763</c:v>
                </c:pt>
                <c:pt idx="908">
                  <c:v>0.9993763</c:v>
                </c:pt>
                <c:pt idx="909">
                  <c:v>0.99937640000000005</c:v>
                </c:pt>
                <c:pt idx="910">
                  <c:v>0.99937640000000005</c:v>
                </c:pt>
                <c:pt idx="911">
                  <c:v>0.9993765</c:v>
                </c:pt>
                <c:pt idx="912">
                  <c:v>0.99937659999999995</c:v>
                </c:pt>
                <c:pt idx="913">
                  <c:v>0.99937659999999995</c:v>
                </c:pt>
                <c:pt idx="914">
                  <c:v>0.99937670000000001</c:v>
                </c:pt>
                <c:pt idx="915">
                  <c:v>0.99937670000000001</c:v>
                </c:pt>
                <c:pt idx="916">
                  <c:v>0.99937679999999995</c:v>
                </c:pt>
                <c:pt idx="917">
                  <c:v>0.99937679999999995</c:v>
                </c:pt>
                <c:pt idx="918">
                  <c:v>0.99937690000000001</c:v>
                </c:pt>
                <c:pt idx="919">
                  <c:v>0.99937690000000001</c:v>
                </c:pt>
                <c:pt idx="920">
                  <c:v>0.99937699999999996</c:v>
                </c:pt>
                <c:pt idx="921">
                  <c:v>0.99937699999999996</c:v>
                </c:pt>
                <c:pt idx="922">
                  <c:v>0.99937710000000002</c:v>
                </c:pt>
                <c:pt idx="923">
                  <c:v>0.99937710000000002</c:v>
                </c:pt>
                <c:pt idx="924">
                  <c:v>0.99937719999999997</c:v>
                </c:pt>
                <c:pt idx="925">
                  <c:v>0.99937730000000002</c:v>
                </c:pt>
                <c:pt idx="926">
                  <c:v>0.99937730000000002</c:v>
                </c:pt>
                <c:pt idx="927">
                  <c:v>0.99937739999999997</c:v>
                </c:pt>
                <c:pt idx="928">
                  <c:v>0.99937739999999997</c:v>
                </c:pt>
                <c:pt idx="929">
                  <c:v>0.99937750000000003</c:v>
                </c:pt>
                <c:pt idx="930">
                  <c:v>0.99937750000000003</c:v>
                </c:pt>
                <c:pt idx="931">
                  <c:v>0.99937739999999997</c:v>
                </c:pt>
                <c:pt idx="932">
                  <c:v>0.99937739999999997</c:v>
                </c:pt>
                <c:pt idx="933">
                  <c:v>0.99937730000000002</c:v>
                </c:pt>
                <c:pt idx="934">
                  <c:v>0.99937730000000002</c:v>
                </c:pt>
                <c:pt idx="935">
                  <c:v>0.99937719999999997</c:v>
                </c:pt>
                <c:pt idx="936">
                  <c:v>0.99937719999999997</c:v>
                </c:pt>
                <c:pt idx="937">
                  <c:v>0.99937710000000002</c:v>
                </c:pt>
                <c:pt idx="938">
                  <c:v>0.99937710000000002</c:v>
                </c:pt>
                <c:pt idx="939">
                  <c:v>0.99937699999999996</c:v>
                </c:pt>
                <c:pt idx="940">
                  <c:v>0.99937690000000001</c:v>
                </c:pt>
                <c:pt idx="941">
                  <c:v>0.99937690000000001</c:v>
                </c:pt>
                <c:pt idx="942">
                  <c:v>0.99937679999999995</c:v>
                </c:pt>
                <c:pt idx="943">
                  <c:v>0.99937679999999995</c:v>
                </c:pt>
                <c:pt idx="944">
                  <c:v>0.99937670000000001</c:v>
                </c:pt>
                <c:pt idx="945">
                  <c:v>0.99937670000000001</c:v>
                </c:pt>
                <c:pt idx="946">
                  <c:v>0.99937659999999995</c:v>
                </c:pt>
                <c:pt idx="947">
                  <c:v>0.99937659999999995</c:v>
                </c:pt>
                <c:pt idx="948">
                  <c:v>0.9993765</c:v>
                </c:pt>
                <c:pt idx="949">
                  <c:v>0.9993765</c:v>
                </c:pt>
                <c:pt idx="950">
                  <c:v>0.99937640000000005</c:v>
                </c:pt>
                <c:pt idx="951">
                  <c:v>0.9993763</c:v>
                </c:pt>
                <c:pt idx="952">
                  <c:v>0.9993763</c:v>
                </c:pt>
                <c:pt idx="953">
                  <c:v>0.99937620000000005</c:v>
                </c:pt>
                <c:pt idx="954">
                  <c:v>0.99937620000000005</c:v>
                </c:pt>
                <c:pt idx="955">
                  <c:v>0.99937609999999999</c:v>
                </c:pt>
                <c:pt idx="956">
                  <c:v>0.99937609999999999</c:v>
                </c:pt>
                <c:pt idx="957">
                  <c:v>0.99937600000000004</c:v>
                </c:pt>
                <c:pt idx="958">
                  <c:v>0.99937600000000004</c:v>
                </c:pt>
                <c:pt idx="959">
                  <c:v>0.99937589999999998</c:v>
                </c:pt>
                <c:pt idx="960">
                  <c:v>0.99937589999999998</c:v>
                </c:pt>
                <c:pt idx="961">
                  <c:v>0.99937580000000004</c:v>
                </c:pt>
                <c:pt idx="962">
                  <c:v>0.99937580000000004</c:v>
                </c:pt>
                <c:pt idx="963">
                  <c:v>0.99937569999999998</c:v>
                </c:pt>
                <c:pt idx="964">
                  <c:v>0.99937560000000003</c:v>
                </c:pt>
                <c:pt idx="965">
                  <c:v>0.99937560000000003</c:v>
                </c:pt>
                <c:pt idx="966">
                  <c:v>0.99937549999999997</c:v>
                </c:pt>
                <c:pt idx="967">
                  <c:v>0.99937549999999997</c:v>
                </c:pt>
                <c:pt idx="968">
                  <c:v>0.99937540000000002</c:v>
                </c:pt>
                <c:pt idx="969">
                  <c:v>0.99937540000000002</c:v>
                </c:pt>
                <c:pt idx="970">
                  <c:v>0.99937529999999997</c:v>
                </c:pt>
                <c:pt idx="971">
                  <c:v>0.99937529999999997</c:v>
                </c:pt>
                <c:pt idx="972">
                  <c:v>0.99937520000000002</c:v>
                </c:pt>
                <c:pt idx="973">
                  <c:v>0.99937520000000002</c:v>
                </c:pt>
                <c:pt idx="974">
                  <c:v>0.99937509999999996</c:v>
                </c:pt>
                <c:pt idx="975">
                  <c:v>0.99937500000000001</c:v>
                </c:pt>
                <c:pt idx="976">
                  <c:v>0.99937500000000001</c:v>
                </c:pt>
                <c:pt idx="977">
                  <c:v>0.99937489999999995</c:v>
                </c:pt>
                <c:pt idx="978">
                  <c:v>0.99937489999999995</c:v>
                </c:pt>
                <c:pt idx="979">
                  <c:v>0.99937480000000001</c:v>
                </c:pt>
                <c:pt idx="980">
                  <c:v>0.99937480000000001</c:v>
                </c:pt>
                <c:pt idx="981">
                  <c:v>0.99937500000000001</c:v>
                </c:pt>
                <c:pt idx="982">
                  <c:v>0.99937509999999996</c:v>
                </c:pt>
                <c:pt idx="983">
                  <c:v>0.99937520000000002</c:v>
                </c:pt>
                <c:pt idx="984">
                  <c:v>0.99937540000000002</c:v>
                </c:pt>
                <c:pt idx="985">
                  <c:v>0.99937549999999997</c:v>
                </c:pt>
                <c:pt idx="986">
                  <c:v>0.99937560000000003</c:v>
                </c:pt>
                <c:pt idx="987">
                  <c:v>0.99937580000000004</c:v>
                </c:pt>
                <c:pt idx="988">
                  <c:v>0.99937589999999998</c:v>
                </c:pt>
                <c:pt idx="989">
                  <c:v>0.99937600000000004</c:v>
                </c:pt>
                <c:pt idx="990">
                  <c:v>0.99937620000000005</c:v>
                </c:pt>
                <c:pt idx="991">
                  <c:v>0.9993763</c:v>
                </c:pt>
                <c:pt idx="992">
                  <c:v>0.99937640000000005</c:v>
                </c:pt>
                <c:pt idx="993">
                  <c:v>0.99937659999999995</c:v>
                </c:pt>
                <c:pt idx="994">
                  <c:v>0.99937670000000001</c:v>
                </c:pt>
                <c:pt idx="995">
                  <c:v>0.99937679999999995</c:v>
                </c:pt>
                <c:pt idx="996">
                  <c:v>0.99937699999999996</c:v>
                </c:pt>
                <c:pt idx="997">
                  <c:v>0.99937710000000002</c:v>
                </c:pt>
                <c:pt idx="998">
                  <c:v>0.99937719999999997</c:v>
                </c:pt>
                <c:pt idx="999">
                  <c:v>0.99937739999999997</c:v>
                </c:pt>
                <c:pt idx="1000">
                  <c:v>0.99937750000000003</c:v>
                </c:pt>
                <c:pt idx="1002">
                  <c:v>0.9993763</c:v>
                </c:pt>
                <c:pt idx="1003">
                  <c:v>0.89740949999999997</c:v>
                </c:pt>
                <c:pt idx="1004">
                  <c:v>0.8954105</c:v>
                </c:pt>
                <c:pt idx="1005">
                  <c:v>0.89341170000000003</c:v>
                </c:pt>
                <c:pt idx="1006">
                  <c:v>0.89141289999999995</c:v>
                </c:pt>
                <c:pt idx="1007">
                  <c:v>0.88941409999999999</c:v>
                </c:pt>
                <c:pt idx="1008">
                  <c:v>0.88741539999999997</c:v>
                </c:pt>
                <c:pt idx="1009">
                  <c:v>0.88541669999999995</c:v>
                </c:pt>
                <c:pt idx="1010">
                  <c:v>0.88341789999999998</c:v>
                </c:pt>
                <c:pt idx="1011">
                  <c:v>0.88141919999999996</c:v>
                </c:pt>
                <c:pt idx="1012">
                  <c:v>0.87942039999999999</c:v>
                </c:pt>
                <c:pt idx="1013">
                  <c:v>0.87742169999999997</c:v>
                </c:pt>
                <c:pt idx="1014">
                  <c:v>0.8754229</c:v>
                </c:pt>
                <c:pt idx="1015">
                  <c:v>0.87342410000000004</c:v>
                </c:pt>
                <c:pt idx="1016">
                  <c:v>0.87142540000000002</c:v>
                </c:pt>
                <c:pt idx="1017">
                  <c:v>0.86942660000000005</c:v>
                </c:pt>
                <c:pt idx="1018">
                  <c:v>0.86742790000000003</c:v>
                </c:pt>
                <c:pt idx="1019">
                  <c:v>0.86542909999999995</c:v>
                </c:pt>
                <c:pt idx="1020">
                  <c:v>0.86343040000000004</c:v>
                </c:pt>
                <c:pt idx="1021">
                  <c:v>0.86143170000000002</c:v>
                </c:pt>
                <c:pt idx="1022">
                  <c:v>0.85943290000000006</c:v>
                </c:pt>
                <c:pt idx="1023">
                  <c:v>0.85743420000000004</c:v>
                </c:pt>
                <c:pt idx="1024">
                  <c:v>0.85543539999999996</c:v>
                </c:pt>
                <c:pt idx="1025">
                  <c:v>0.85343670000000005</c:v>
                </c:pt>
                <c:pt idx="1026">
                  <c:v>0.85143789999999997</c:v>
                </c:pt>
                <c:pt idx="1027">
                  <c:v>0.8494391</c:v>
                </c:pt>
                <c:pt idx="1028">
                  <c:v>0.84744039999999998</c:v>
                </c:pt>
                <c:pt idx="1029">
                  <c:v>0.84544160000000002</c:v>
                </c:pt>
                <c:pt idx="1030">
                  <c:v>0.8434429</c:v>
                </c:pt>
                <c:pt idx="1031">
                  <c:v>0.84144410000000003</c:v>
                </c:pt>
                <c:pt idx="1032">
                  <c:v>0.83944540000000001</c:v>
                </c:pt>
                <c:pt idx="1033">
                  <c:v>0.83744660000000004</c:v>
                </c:pt>
                <c:pt idx="1034">
                  <c:v>0.83544779999999996</c:v>
                </c:pt>
                <c:pt idx="1035">
                  <c:v>0.83344910000000005</c:v>
                </c:pt>
                <c:pt idx="1036">
                  <c:v>0.83145029999999998</c:v>
                </c:pt>
                <c:pt idx="1037">
                  <c:v>0.82945159999999996</c:v>
                </c:pt>
                <c:pt idx="1038">
                  <c:v>0.82745279999999999</c:v>
                </c:pt>
                <c:pt idx="1039">
                  <c:v>0.82545409999999997</c:v>
                </c:pt>
                <c:pt idx="1040">
                  <c:v>0.8234553</c:v>
                </c:pt>
                <c:pt idx="1041">
                  <c:v>0.82145659999999998</c:v>
                </c:pt>
                <c:pt idx="1042">
                  <c:v>0.81945780000000001</c:v>
                </c:pt>
                <c:pt idx="1043">
                  <c:v>0.81745909999999999</c:v>
                </c:pt>
                <c:pt idx="1044">
                  <c:v>0.81546030000000003</c:v>
                </c:pt>
                <c:pt idx="1045">
                  <c:v>0.81346160000000001</c:v>
                </c:pt>
                <c:pt idx="1046">
                  <c:v>0.81146280000000004</c:v>
                </c:pt>
                <c:pt idx="1047">
                  <c:v>0.80946410000000002</c:v>
                </c:pt>
                <c:pt idx="1048">
                  <c:v>0.80746530000000005</c:v>
                </c:pt>
                <c:pt idx="1049">
                  <c:v>0.80546660000000003</c:v>
                </c:pt>
                <c:pt idx="1050">
                  <c:v>0.80346779999999995</c:v>
                </c:pt>
                <c:pt idx="1051">
                  <c:v>0.80146910000000005</c:v>
                </c:pt>
                <c:pt idx="1052">
                  <c:v>0.79947029999999997</c:v>
                </c:pt>
                <c:pt idx="1053">
                  <c:v>0.79747159999999995</c:v>
                </c:pt>
                <c:pt idx="1054">
                  <c:v>0.79547279999999998</c:v>
                </c:pt>
                <c:pt idx="1055">
                  <c:v>0.79347409999999996</c:v>
                </c:pt>
                <c:pt idx="1056">
                  <c:v>0.79147529999999999</c:v>
                </c:pt>
                <c:pt idx="1057">
                  <c:v>0.78947659999999997</c:v>
                </c:pt>
                <c:pt idx="1058">
                  <c:v>0.78747780000000001</c:v>
                </c:pt>
                <c:pt idx="1059">
                  <c:v>0.78547909999999999</c:v>
                </c:pt>
                <c:pt idx="1060">
                  <c:v>0.78348030000000002</c:v>
                </c:pt>
                <c:pt idx="1061">
                  <c:v>0.7814816</c:v>
                </c:pt>
                <c:pt idx="1062">
                  <c:v>0.77948280000000003</c:v>
                </c:pt>
                <c:pt idx="1063">
                  <c:v>0.77748410000000001</c:v>
                </c:pt>
                <c:pt idx="1064">
                  <c:v>0.77548530000000004</c:v>
                </c:pt>
                <c:pt idx="1065">
                  <c:v>0.77348660000000002</c:v>
                </c:pt>
                <c:pt idx="1066">
                  <c:v>0.77148779999999995</c:v>
                </c:pt>
                <c:pt idx="1067">
                  <c:v>0.76948910000000004</c:v>
                </c:pt>
                <c:pt idx="1068">
                  <c:v>0.76749029999999996</c:v>
                </c:pt>
                <c:pt idx="1069">
                  <c:v>0.76549149999999999</c:v>
                </c:pt>
                <c:pt idx="1070">
                  <c:v>0.76349279999999997</c:v>
                </c:pt>
                <c:pt idx="1071">
                  <c:v>0.761494</c:v>
                </c:pt>
                <c:pt idx="1072">
                  <c:v>0.75949529999999998</c:v>
                </c:pt>
                <c:pt idx="1073">
                  <c:v>0.75749650000000002</c:v>
                </c:pt>
                <c:pt idx="1074">
                  <c:v>0.7554978</c:v>
                </c:pt>
                <c:pt idx="1075">
                  <c:v>0.75349900000000003</c:v>
                </c:pt>
                <c:pt idx="1076">
                  <c:v>0.75150030000000001</c:v>
                </c:pt>
                <c:pt idx="1077">
                  <c:v>0.74950150000000004</c:v>
                </c:pt>
                <c:pt idx="1078">
                  <c:v>0.74750280000000002</c:v>
                </c:pt>
                <c:pt idx="1079">
                  <c:v>0.74550399999999994</c:v>
                </c:pt>
                <c:pt idx="1080">
                  <c:v>0.74350519999999998</c:v>
                </c:pt>
                <c:pt idx="1081">
                  <c:v>0.74150649999999996</c:v>
                </c:pt>
                <c:pt idx="1082">
                  <c:v>0.73950769999999999</c:v>
                </c:pt>
                <c:pt idx="1083">
                  <c:v>0.73750899999999997</c:v>
                </c:pt>
                <c:pt idx="1084">
                  <c:v>0.7355102</c:v>
                </c:pt>
                <c:pt idx="1085">
                  <c:v>0.73351149999999998</c:v>
                </c:pt>
                <c:pt idx="1086">
                  <c:v>0.73151270000000002</c:v>
                </c:pt>
                <c:pt idx="1087">
                  <c:v>0.729514</c:v>
                </c:pt>
                <c:pt idx="1088">
                  <c:v>0.72751520000000003</c:v>
                </c:pt>
                <c:pt idx="1089">
                  <c:v>0.72551639999999995</c:v>
                </c:pt>
                <c:pt idx="1090">
                  <c:v>0.72351770000000004</c:v>
                </c:pt>
                <c:pt idx="1091">
                  <c:v>0.72151889999999996</c:v>
                </c:pt>
                <c:pt idx="1092">
                  <c:v>0.71952020000000005</c:v>
                </c:pt>
                <c:pt idx="1093">
                  <c:v>0.71752139999999998</c:v>
                </c:pt>
                <c:pt idx="1094">
                  <c:v>0.71552269999999996</c:v>
                </c:pt>
                <c:pt idx="1095">
                  <c:v>0.71352389999999999</c:v>
                </c:pt>
                <c:pt idx="1096">
                  <c:v>0.71152519999999997</c:v>
                </c:pt>
                <c:pt idx="1097">
                  <c:v>0.7095264</c:v>
                </c:pt>
                <c:pt idx="1098">
                  <c:v>0.70752769999999998</c:v>
                </c:pt>
                <c:pt idx="1099">
                  <c:v>0.70552890000000001</c:v>
                </c:pt>
                <c:pt idx="1100">
                  <c:v>0.70353019999999999</c:v>
                </c:pt>
                <c:pt idx="1101">
                  <c:v>0.70153140000000003</c:v>
                </c:pt>
                <c:pt idx="1102">
                  <c:v>0.69953270000000001</c:v>
                </c:pt>
                <c:pt idx="1103">
                  <c:v>0.69753390000000004</c:v>
                </c:pt>
                <c:pt idx="1104">
                  <c:v>0.69553520000000002</c:v>
                </c:pt>
                <c:pt idx="1105">
                  <c:v>0.69353640000000005</c:v>
                </c:pt>
                <c:pt idx="1106">
                  <c:v>0.69153770000000003</c:v>
                </c:pt>
                <c:pt idx="1107">
                  <c:v>0.68953889999999995</c:v>
                </c:pt>
                <c:pt idx="1108">
                  <c:v>0.68754020000000005</c:v>
                </c:pt>
                <c:pt idx="1109">
                  <c:v>0.68554139999999997</c:v>
                </c:pt>
                <c:pt idx="1110">
                  <c:v>0.68354269999999995</c:v>
                </c:pt>
                <c:pt idx="1111">
                  <c:v>0.68154389999999998</c:v>
                </c:pt>
                <c:pt idx="1112">
                  <c:v>0.67954519999999996</c:v>
                </c:pt>
                <c:pt idx="1113">
                  <c:v>0.67754639999999999</c:v>
                </c:pt>
                <c:pt idx="1114">
                  <c:v>0.67554769999999997</c:v>
                </c:pt>
                <c:pt idx="1115">
                  <c:v>0.67354890000000001</c:v>
                </c:pt>
                <c:pt idx="1116">
                  <c:v>0.67155019999999999</c:v>
                </c:pt>
                <c:pt idx="1117">
                  <c:v>0.66955140000000002</c:v>
                </c:pt>
                <c:pt idx="1118">
                  <c:v>0.6675527</c:v>
                </c:pt>
                <c:pt idx="1119">
                  <c:v>0.66555390000000003</c:v>
                </c:pt>
                <c:pt idx="1120">
                  <c:v>0.66355520000000001</c:v>
                </c:pt>
                <c:pt idx="1121">
                  <c:v>0.66155640000000004</c:v>
                </c:pt>
                <c:pt idx="1122">
                  <c:v>0.65955770000000002</c:v>
                </c:pt>
                <c:pt idx="1123">
                  <c:v>0.65755889999999995</c:v>
                </c:pt>
                <c:pt idx="1124">
                  <c:v>0.65556020000000004</c:v>
                </c:pt>
                <c:pt idx="1125">
                  <c:v>0.65356139999999996</c:v>
                </c:pt>
                <c:pt idx="1126">
                  <c:v>0.65156270000000005</c:v>
                </c:pt>
                <c:pt idx="1127">
                  <c:v>0.64956389999999997</c:v>
                </c:pt>
                <c:pt idx="1128">
                  <c:v>0.64756519999999995</c:v>
                </c:pt>
                <c:pt idx="1129">
                  <c:v>0.64556639999999998</c:v>
                </c:pt>
                <c:pt idx="1130">
                  <c:v>0.64356769999999996</c:v>
                </c:pt>
                <c:pt idx="1131">
                  <c:v>0.6415689</c:v>
                </c:pt>
                <c:pt idx="1132">
                  <c:v>0.63957019999999998</c:v>
                </c:pt>
                <c:pt idx="1133">
                  <c:v>0.63757140000000001</c:v>
                </c:pt>
                <c:pt idx="1134">
                  <c:v>0.63557269999999999</c:v>
                </c:pt>
                <c:pt idx="1135">
                  <c:v>0.63357390000000002</c:v>
                </c:pt>
                <c:pt idx="1136">
                  <c:v>0.6315752</c:v>
                </c:pt>
                <c:pt idx="1137">
                  <c:v>0.62957640000000004</c:v>
                </c:pt>
                <c:pt idx="1138">
                  <c:v>0.62757770000000002</c:v>
                </c:pt>
                <c:pt idx="1139">
                  <c:v>0.62557890000000005</c:v>
                </c:pt>
                <c:pt idx="1140">
                  <c:v>0.62358020000000003</c:v>
                </c:pt>
                <c:pt idx="1141">
                  <c:v>0.62158139999999995</c:v>
                </c:pt>
                <c:pt idx="1142">
                  <c:v>0.61958270000000004</c:v>
                </c:pt>
                <c:pt idx="1143">
                  <c:v>0.61758389999999996</c:v>
                </c:pt>
                <c:pt idx="1144">
                  <c:v>0.61558520000000005</c:v>
                </c:pt>
                <c:pt idx="1145">
                  <c:v>0.61358639999999998</c:v>
                </c:pt>
                <c:pt idx="1146">
                  <c:v>0.61158760000000001</c:v>
                </c:pt>
                <c:pt idx="1147">
                  <c:v>0.60958889999999999</c:v>
                </c:pt>
                <c:pt idx="1148">
                  <c:v>0.60759010000000002</c:v>
                </c:pt>
                <c:pt idx="1149">
                  <c:v>0.6055914</c:v>
                </c:pt>
                <c:pt idx="1150">
                  <c:v>0.60359260000000003</c:v>
                </c:pt>
                <c:pt idx="1151">
                  <c:v>0.60159390000000001</c:v>
                </c:pt>
                <c:pt idx="1152">
                  <c:v>0.59959510000000005</c:v>
                </c:pt>
                <c:pt idx="1153">
                  <c:v>0.59759640000000003</c:v>
                </c:pt>
                <c:pt idx="1154">
                  <c:v>0.59559759999999995</c:v>
                </c:pt>
                <c:pt idx="1155">
                  <c:v>0.59359890000000004</c:v>
                </c:pt>
                <c:pt idx="1156">
                  <c:v>0.59160009999999996</c:v>
                </c:pt>
                <c:pt idx="1157">
                  <c:v>0.58960129999999999</c:v>
                </c:pt>
                <c:pt idx="1158">
                  <c:v>0.58760259999999997</c:v>
                </c:pt>
                <c:pt idx="1159">
                  <c:v>0.58560380000000001</c:v>
                </c:pt>
                <c:pt idx="1160">
                  <c:v>0.58360509999999999</c:v>
                </c:pt>
                <c:pt idx="1161">
                  <c:v>0.58160630000000002</c:v>
                </c:pt>
                <c:pt idx="1162">
                  <c:v>0.5796076</c:v>
                </c:pt>
                <c:pt idx="1163">
                  <c:v>0.57760880000000003</c:v>
                </c:pt>
                <c:pt idx="1164">
                  <c:v>0.57561010000000001</c:v>
                </c:pt>
                <c:pt idx="1165">
                  <c:v>0.57361130000000005</c:v>
                </c:pt>
                <c:pt idx="1166">
                  <c:v>0.57161260000000003</c:v>
                </c:pt>
                <c:pt idx="1167">
                  <c:v>0.56961379999999995</c:v>
                </c:pt>
                <c:pt idx="1168">
                  <c:v>0.56761510000000004</c:v>
                </c:pt>
                <c:pt idx="1169">
                  <c:v>0.56561629999999996</c:v>
                </c:pt>
                <c:pt idx="1170">
                  <c:v>0.56361749999999999</c:v>
                </c:pt>
                <c:pt idx="1171">
                  <c:v>0.56161879999999997</c:v>
                </c:pt>
                <c:pt idx="1172">
                  <c:v>0.55962000000000001</c:v>
                </c:pt>
                <c:pt idx="1173">
                  <c:v>0.55762129999999999</c:v>
                </c:pt>
                <c:pt idx="1174">
                  <c:v>0.55562250000000002</c:v>
                </c:pt>
                <c:pt idx="1175">
                  <c:v>0.5536238</c:v>
                </c:pt>
                <c:pt idx="1176">
                  <c:v>0.55162500000000003</c:v>
                </c:pt>
                <c:pt idx="1177">
                  <c:v>0.54962630000000001</c:v>
                </c:pt>
                <c:pt idx="1178">
                  <c:v>0.54762750000000004</c:v>
                </c:pt>
                <c:pt idx="1179">
                  <c:v>0.54562880000000002</c:v>
                </c:pt>
                <c:pt idx="1180">
                  <c:v>0.54362999999999995</c:v>
                </c:pt>
                <c:pt idx="1181">
                  <c:v>0.54163119999999998</c:v>
                </c:pt>
                <c:pt idx="1182">
                  <c:v>0.53963249999999996</c:v>
                </c:pt>
                <c:pt idx="1183">
                  <c:v>0.53763369999999999</c:v>
                </c:pt>
                <c:pt idx="1184">
                  <c:v>0.53563499999999997</c:v>
                </c:pt>
                <c:pt idx="1185">
                  <c:v>0.5336362</c:v>
                </c:pt>
                <c:pt idx="1186">
                  <c:v>0.53163749999999999</c:v>
                </c:pt>
                <c:pt idx="1187">
                  <c:v>0.52963870000000002</c:v>
                </c:pt>
                <c:pt idx="1188">
                  <c:v>0.52764</c:v>
                </c:pt>
                <c:pt idx="1189">
                  <c:v>0.52564120000000003</c:v>
                </c:pt>
                <c:pt idx="1190">
                  <c:v>0.52364250000000001</c:v>
                </c:pt>
                <c:pt idx="1191">
                  <c:v>0.52164370000000004</c:v>
                </c:pt>
                <c:pt idx="1192">
                  <c:v>0.51964500000000002</c:v>
                </c:pt>
                <c:pt idx="1193">
                  <c:v>0.51764619999999995</c:v>
                </c:pt>
                <c:pt idx="1194">
                  <c:v>0.51564739999999998</c:v>
                </c:pt>
                <c:pt idx="1195">
                  <c:v>0.51364869999999996</c:v>
                </c:pt>
                <c:pt idx="1196">
                  <c:v>0.51164989999999999</c:v>
                </c:pt>
                <c:pt idx="1197">
                  <c:v>0.50965119999999997</c:v>
                </c:pt>
                <c:pt idx="1198">
                  <c:v>0.5076524</c:v>
                </c:pt>
                <c:pt idx="1199">
                  <c:v>0.50565369999999998</c:v>
                </c:pt>
                <c:pt idx="1200">
                  <c:v>0.50365490000000002</c:v>
                </c:pt>
                <c:pt idx="1201">
                  <c:v>0.5016562</c:v>
                </c:pt>
                <c:pt idx="1202">
                  <c:v>0.49965739999999997</c:v>
                </c:pt>
                <c:pt idx="1203">
                  <c:v>0.49765870000000001</c:v>
                </c:pt>
                <c:pt idx="1204">
                  <c:v>0.49565989999999999</c:v>
                </c:pt>
                <c:pt idx="1205">
                  <c:v>0.49366120000000002</c:v>
                </c:pt>
                <c:pt idx="1206">
                  <c:v>0.4916624</c:v>
                </c:pt>
                <c:pt idx="1207">
                  <c:v>0.48966369999999998</c:v>
                </c:pt>
                <c:pt idx="1208">
                  <c:v>0.48766490000000001</c:v>
                </c:pt>
                <c:pt idx="1209">
                  <c:v>0.48566619999999999</c:v>
                </c:pt>
                <c:pt idx="1210">
                  <c:v>0.48366740000000003</c:v>
                </c:pt>
                <c:pt idx="1211">
                  <c:v>0.48166870000000001</c:v>
                </c:pt>
                <c:pt idx="1212">
                  <c:v>0.47966989999999998</c:v>
                </c:pt>
                <c:pt idx="1213">
                  <c:v>0.47767120000000002</c:v>
                </c:pt>
                <c:pt idx="1214">
                  <c:v>0.4756724</c:v>
                </c:pt>
                <c:pt idx="1215">
                  <c:v>0.47367369999999998</c:v>
                </c:pt>
                <c:pt idx="1216">
                  <c:v>0.47167490000000001</c:v>
                </c:pt>
                <c:pt idx="1217">
                  <c:v>0.46967619999999999</c:v>
                </c:pt>
                <c:pt idx="1218">
                  <c:v>0.46767740000000002</c:v>
                </c:pt>
                <c:pt idx="1219">
                  <c:v>0.4656787</c:v>
                </c:pt>
                <c:pt idx="1220">
                  <c:v>0.46367989999999998</c:v>
                </c:pt>
                <c:pt idx="1221">
                  <c:v>0.46168120000000001</c:v>
                </c:pt>
                <c:pt idx="1222">
                  <c:v>0.45968239999999999</c:v>
                </c:pt>
                <c:pt idx="1223">
                  <c:v>0.45768370000000003</c:v>
                </c:pt>
                <c:pt idx="1224">
                  <c:v>0.4556849</c:v>
                </c:pt>
                <c:pt idx="1225">
                  <c:v>0.45368619999999998</c:v>
                </c:pt>
                <c:pt idx="1226">
                  <c:v>0.45168740000000002</c:v>
                </c:pt>
                <c:pt idx="1227">
                  <c:v>0.4496887</c:v>
                </c:pt>
                <c:pt idx="1228">
                  <c:v>0.44768989999999997</c:v>
                </c:pt>
                <c:pt idx="1229">
                  <c:v>0.44569120000000001</c:v>
                </c:pt>
                <c:pt idx="1230">
                  <c:v>0.44369239999999999</c:v>
                </c:pt>
                <c:pt idx="1231">
                  <c:v>0.44169370000000002</c:v>
                </c:pt>
                <c:pt idx="1232">
                  <c:v>0.4396949</c:v>
                </c:pt>
                <c:pt idx="1233">
                  <c:v>0.43769619999999998</c:v>
                </c:pt>
                <c:pt idx="1234">
                  <c:v>0.43569740000000001</c:v>
                </c:pt>
                <c:pt idx="1235">
                  <c:v>0.43369869999999999</c:v>
                </c:pt>
                <c:pt idx="1236">
                  <c:v>0.43169990000000003</c:v>
                </c:pt>
                <c:pt idx="1237">
                  <c:v>0.42970120000000001</c:v>
                </c:pt>
                <c:pt idx="1238">
                  <c:v>0.42770239999999998</c:v>
                </c:pt>
                <c:pt idx="1239">
                  <c:v>0.42570370000000002</c:v>
                </c:pt>
                <c:pt idx="1240">
                  <c:v>0.4237049</c:v>
                </c:pt>
                <c:pt idx="1241">
                  <c:v>0.42170619999999998</c:v>
                </c:pt>
                <c:pt idx="1242">
                  <c:v>0.41970740000000001</c:v>
                </c:pt>
                <c:pt idx="1243">
                  <c:v>0.41770869999999999</c:v>
                </c:pt>
                <c:pt idx="1244">
                  <c:v>0.41570990000000002</c:v>
                </c:pt>
                <c:pt idx="1245">
                  <c:v>0.4137112</c:v>
                </c:pt>
                <c:pt idx="1246">
                  <c:v>0.41171239999999998</c:v>
                </c:pt>
                <c:pt idx="1247">
                  <c:v>0.40971370000000001</c:v>
                </c:pt>
                <c:pt idx="1248">
                  <c:v>0.40771489999999999</c:v>
                </c:pt>
                <c:pt idx="1249">
                  <c:v>0.40571620000000003</c:v>
                </c:pt>
                <c:pt idx="1250">
                  <c:v>0.4037174</c:v>
                </c:pt>
                <c:pt idx="1251">
                  <c:v>0.40171859999999998</c:v>
                </c:pt>
                <c:pt idx="1252">
                  <c:v>0.39971990000000002</c:v>
                </c:pt>
                <c:pt idx="1253">
                  <c:v>0.39772109999999999</c:v>
                </c:pt>
                <c:pt idx="1254">
                  <c:v>0.39572239999999997</c:v>
                </c:pt>
                <c:pt idx="1255">
                  <c:v>0.39372360000000001</c:v>
                </c:pt>
                <c:pt idx="1256">
                  <c:v>0.39172489999999999</c:v>
                </c:pt>
                <c:pt idx="1257">
                  <c:v>0.38972610000000002</c:v>
                </c:pt>
                <c:pt idx="1258">
                  <c:v>0.3877274</c:v>
                </c:pt>
                <c:pt idx="1259">
                  <c:v>0.38572859999999998</c:v>
                </c:pt>
                <c:pt idx="1260">
                  <c:v>0.38372990000000001</c:v>
                </c:pt>
                <c:pt idx="1261">
                  <c:v>0.38173109999999999</c:v>
                </c:pt>
                <c:pt idx="1262">
                  <c:v>0.37973230000000002</c:v>
                </c:pt>
                <c:pt idx="1263">
                  <c:v>0.3777336</c:v>
                </c:pt>
                <c:pt idx="1264">
                  <c:v>0.37573479999999998</c:v>
                </c:pt>
                <c:pt idx="1265">
                  <c:v>0.37373610000000002</c:v>
                </c:pt>
                <c:pt idx="1266">
                  <c:v>0.37173729999999999</c:v>
                </c:pt>
                <c:pt idx="1267">
                  <c:v>0.36973859999999997</c:v>
                </c:pt>
                <c:pt idx="1268">
                  <c:v>0.36773980000000001</c:v>
                </c:pt>
                <c:pt idx="1269">
                  <c:v>0.36574109999999999</c:v>
                </c:pt>
                <c:pt idx="1270">
                  <c:v>0.36374230000000002</c:v>
                </c:pt>
                <c:pt idx="1271">
                  <c:v>0.3617436</c:v>
                </c:pt>
                <c:pt idx="1272">
                  <c:v>0.35974479999999998</c:v>
                </c:pt>
                <c:pt idx="1273">
                  <c:v>0.35774610000000001</c:v>
                </c:pt>
                <c:pt idx="1274">
                  <c:v>0.35574729999999999</c:v>
                </c:pt>
                <c:pt idx="1275">
                  <c:v>0.35374850000000002</c:v>
                </c:pt>
                <c:pt idx="1276">
                  <c:v>0.3517498</c:v>
                </c:pt>
                <c:pt idx="1277">
                  <c:v>0.34975099999999998</c:v>
                </c:pt>
                <c:pt idx="1278">
                  <c:v>0.34775230000000001</c:v>
                </c:pt>
                <c:pt idx="1279">
                  <c:v>0.34575349999999999</c:v>
                </c:pt>
                <c:pt idx="1280">
                  <c:v>0.34375480000000003</c:v>
                </c:pt>
                <c:pt idx="1281">
                  <c:v>0.341756</c:v>
                </c:pt>
                <c:pt idx="1282">
                  <c:v>0.33975729999999998</c:v>
                </c:pt>
                <c:pt idx="1283">
                  <c:v>0.33775850000000002</c:v>
                </c:pt>
                <c:pt idx="1284">
                  <c:v>0.3357598</c:v>
                </c:pt>
                <c:pt idx="1285">
                  <c:v>0.33376099999999997</c:v>
                </c:pt>
                <c:pt idx="1286">
                  <c:v>0.33176220000000001</c:v>
                </c:pt>
                <c:pt idx="1287">
                  <c:v>0.32976349999999999</c:v>
                </c:pt>
                <c:pt idx="1288">
                  <c:v>0.32776470000000002</c:v>
                </c:pt>
                <c:pt idx="1289">
                  <c:v>0.325766</c:v>
                </c:pt>
                <c:pt idx="1290">
                  <c:v>0.32376719999999998</c:v>
                </c:pt>
                <c:pt idx="1291">
                  <c:v>0.32176850000000001</c:v>
                </c:pt>
                <c:pt idx="1292">
                  <c:v>0.31976969999999999</c:v>
                </c:pt>
                <c:pt idx="1293">
                  <c:v>0.31777100000000003</c:v>
                </c:pt>
                <c:pt idx="1294">
                  <c:v>0.3157722</c:v>
                </c:pt>
                <c:pt idx="1295">
                  <c:v>0.31377349999999998</c:v>
                </c:pt>
                <c:pt idx="1296">
                  <c:v>0.31177470000000002</c:v>
                </c:pt>
                <c:pt idx="1297">
                  <c:v>0.309776</c:v>
                </c:pt>
                <c:pt idx="1298">
                  <c:v>0.30777719999999997</c:v>
                </c:pt>
                <c:pt idx="1299">
                  <c:v>0.30577850000000001</c:v>
                </c:pt>
                <c:pt idx="1300">
                  <c:v>0.30377969999999999</c:v>
                </c:pt>
                <c:pt idx="1301">
                  <c:v>0.30178100000000002</c:v>
                </c:pt>
                <c:pt idx="1302">
                  <c:v>0.2997822</c:v>
                </c:pt>
                <c:pt idx="1303">
                  <c:v>0.29778349999999998</c:v>
                </c:pt>
                <c:pt idx="1304">
                  <c:v>0.29578470000000001</c:v>
                </c:pt>
                <c:pt idx="1305">
                  <c:v>0.29378599999999999</c:v>
                </c:pt>
                <c:pt idx="1306">
                  <c:v>0.29178720000000002</c:v>
                </c:pt>
                <c:pt idx="1307">
                  <c:v>0.2897885</c:v>
                </c:pt>
                <c:pt idx="1308">
                  <c:v>0.28778969999999998</c:v>
                </c:pt>
                <c:pt idx="1309">
                  <c:v>0.28579100000000002</c:v>
                </c:pt>
                <c:pt idx="1310">
                  <c:v>0.28379219999999999</c:v>
                </c:pt>
                <c:pt idx="1311">
                  <c:v>0.28179349999999997</c:v>
                </c:pt>
                <c:pt idx="1312">
                  <c:v>0.27979470000000001</c:v>
                </c:pt>
                <c:pt idx="1313">
                  <c:v>0.27779599999999999</c:v>
                </c:pt>
                <c:pt idx="1314">
                  <c:v>0.27579720000000002</c:v>
                </c:pt>
                <c:pt idx="1315">
                  <c:v>0.2737985</c:v>
                </c:pt>
                <c:pt idx="1316">
                  <c:v>0.27179969999999998</c:v>
                </c:pt>
                <c:pt idx="1317">
                  <c:v>0.26980100000000001</c:v>
                </c:pt>
                <c:pt idx="1318">
                  <c:v>0.26780219999999999</c:v>
                </c:pt>
                <c:pt idx="1319">
                  <c:v>0.26580350000000003</c:v>
                </c:pt>
                <c:pt idx="1320">
                  <c:v>0.2638047</c:v>
                </c:pt>
                <c:pt idx="1321">
                  <c:v>0.26180589999999998</c:v>
                </c:pt>
                <c:pt idx="1322">
                  <c:v>0.25980720000000002</c:v>
                </c:pt>
                <c:pt idx="1323">
                  <c:v>0.25780839999999999</c:v>
                </c:pt>
                <c:pt idx="1324">
                  <c:v>0.25580969999999997</c:v>
                </c:pt>
                <c:pt idx="1325">
                  <c:v>0.25381090000000001</c:v>
                </c:pt>
                <c:pt idx="1326">
                  <c:v>0.25181219999999999</c:v>
                </c:pt>
                <c:pt idx="1327">
                  <c:v>0.24981339999999999</c:v>
                </c:pt>
                <c:pt idx="1328">
                  <c:v>0.2478147</c:v>
                </c:pt>
                <c:pt idx="1329">
                  <c:v>0.2458159</c:v>
                </c:pt>
                <c:pt idx="1330">
                  <c:v>0.24381720000000001</c:v>
                </c:pt>
                <c:pt idx="1331">
                  <c:v>0.24181839999999999</c:v>
                </c:pt>
                <c:pt idx="1332">
                  <c:v>0.2398197</c:v>
                </c:pt>
                <c:pt idx="1333">
                  <c:v>0.2378209</c:v>
                </c:pt>
                <c:pt idx="1334">
                  <c:v>0.23582220000000001</c:v>
                </c:pt>
                <c:pt idx="1335">
                  <c:v>0.23382339999999999</c:v>
                </c:pt>
                <c:pt idx="1336">
                  <c:v>0.23182469999999999</c:v>
                </c:pt>
                <c:pt idx="1337">
                  <c:v>0.2298259</c:v>
                </c:pt>
                <c:pt idx="1338">
                  <c:v>0.22782720000000001</c:v>
                </c:pt>
                <c:pt idx="1339">
                  <c:v>0.22582840000000001</c:v>
                </c:pt>
                <c:pt idx="1340">
                  <c:v>0.22382969999999999</c:v>
                </c:pt>
                <c:pt idx="1341">
                  <c:v>0.2218309</c:v>
                </c:pt>
                <c:pt idx="1342">
                  <c:v>0.21983220000000001</c:v>
                </c:pt>
                <c:pt idx="1343">
                  <c:v>0.21783340000000001</c:v>
                </c:pt>
                <c:pt idx="1344">
                  <c:v>0.21583469999999999</c:v>
                </c:pt>
                <c:pt idx="1345">
                  <c:v>0.2138359</c:v>
                </c:pt>
                <c:pt idx="1346">
                  <c:v>0.2118372</c:v>
                </c:pt>
                <c:pt idx="1347">
                  <c:v>0.20983840000000001</c:v>
                </c:pt>
                <c:pt idx="1348">
                  <c:v>0.20783969999999999</c:v>
                </c:pt>
                <c:pt idx="1349">
                  <c:v>0.20584089999999999</c:v>
                </c:pt>
                <c:pt idx="1350">
                  <c:v>0.2038422</c:v>
                </c:pt>
                <c:pt idx="1351">
                  <c:v>0.20184340000000001</c:v>
                </c:pt>
                <c:pt idx="1352">
                  <c:v>0.19984469999999999</c:v>
                </c:pt>
                <c:pt idx="1353">
                  <c:v>0.19784589999999999</c:v>
                </c:pt>
                <c:pt idx="1354">
                  <c:v>0.1958472</c:v>
                </c:pt>
                <c:pt idx="1355">
                  <c:v>0.1938484</c:v>
                </c:pt>
                <c:pt idx="1356">
                  <c:v>0.19184960000000001</c:v>
                </c:pt>
                <c:pt idx="1357">
                  <c:v>0.18985089999999999</c:v>
                </c:pt>
                <c:pt idx="1358">
                  <c:v>0.18785209999999999</c:v>
                </c:pt>
                <c:pt idx="1359">
                  <c:v>0.1858534</c:v>
                </c:pt>
                <c:pt idx="1360">
                  <c:v>0.18385460000000001</c:v>
                </c:pt>
                <c:pt idx="1361">
                  <c:v>0.18185589999999999</c:v>
                </c:pt>
                <c:pt idx="1362">
                  <c:v>0.17985709999999999</c:v>
                </c:pt>
                <c:pt idx="1363">
                  <c:v>0.1778584</c:v>
                </c:pt>
                <c:pt idx="1364">
                  <c:v>0.1758596</c:v>
                </c:pt>
                <c:pt idx="1365">
                  <c:v>0.17386090000000001</c:v>
                </c:pt>
                <c:pt idx="1366">
                  <c:v>0.17186209999999999</c:v>
                </c:pt>
                <c:pt idx="1367">
                  <c:v>0.16986329999999999</c:v>
                </c:pt>
                <c:pt idx="1368">
                  <c:v>0.1678646</c:v>
                </c:pt>
                <c:pt idx="1369">
                  <c:v>0.16586580000000001</c:v>
                </c:pt>
                <c:pt idx="1370">
                  <c:v>0.16386709999999999</c:v>
                </c:pt>
                <c:pt idx="1371">
                  <c:v>0.16186829999999999</c:v>
                </c:pt>
                <c:pt idx="1372">
                  <c:v>0.1598696</c:v>
                </c:pt>
                <c:pt idx="1373">
                  <c:v>0.15787080000000001</c:v>
                </c:pt>
                <c:pt idx="1374">
                  <c:v>0.15587210000000001</c:v>
                </c:pt>
                <c:pt idx="1375">
                  <c:v>0.15387329999999999</c:v>
                </c:pt>
                <c:pt idx="1376">
                  <c:v>0.1518746</c:v>
                </c:pt>
                <c:pt idx="1377">
                  <c:v>0.1498758</c:v>
                </c:pt>
                <c:pt idx="1378">
                  <c:v>0.14787710000000001</c:v>
                </c:pt>
                <c:pt idx="1379">
                  <c:v>0.14587829999999999</c:v>
                </c:pt>
                <c:pt idx="1380">
                  <c:v>0.14387949999999999</c:v>
                </c:pt>
                <c:pt idx="1381">
                  <c:v>0.1418808</c:v>
                </c:pt>
                <c:pt idx="1382">
                  <c:v>0.13988200000000001</c:v>
                </c:pt>
                <c:pt idx="1383">
                  <c:v>0.13788329999999999</c:v>
                </c:pt>
                <c:pt idx="1384">
                  <c:v>0.13588449999999999</c:v>
                </c:pt>
                <c:pt idx="1385">
                  <c:v>0.1338858</c:v>
                </c:pt>
                <c:pt idx="1386">
                  <c:v>0.131887</c:v>
                </c:pt>
                <c:pt idx="1387">
                  <c:v>0.12988830000000001</c:v>
                </c:pt>
                <c:pt idx="1388">
                  <c:v>0.12788949999999999</c:v>
                </c:pt>
                <c:pt idx="1389">
                  <c:v>0.1258908</c:v>
                </c:pt>
                <c:pt idx="1390">
                  <c:v>0.123892</c:v>
                </c:pt>
                <c:pt idx="1391">
                  <c:v>0.12189319999999999</c:v>
                </c:pt>
                <c:pt idx="1392">
                  <c:v>0.1198945</c:v>
                </c:pt>
                <c:pt idx="1393">
                  <c:v>0.11789570000000001</c:v>
                </c:pt>
                <c:pt idx="1394">
                  <c:v>0.115897</c:v>
                </c:pt>
                <c:pt idx="1395">
                  <c:v>0.1138982</c:v>
                </c:pt>
                <c:pt idx="1396">
                  <c:v>0.1118995</c:v>
                </c:pt>
                <c:pt idx="1397">
                  <c:v>0.1099007</c:v>
                </c:pt>
                <c:pt idx="1398">
                  <c:v>0.107902</c:v>
                </c:pt>
                <c:pt idx="1399">
                  <c:v>0.1059032</c:v>
                </c:pt>
                <c:pt idx="1400">
                  <c:v>0.1039045</c:v>
                </c:pt>
                <c:pt idx="1401">
                  <c:v>0.1019057</c:v>
                </c:pt>
                <c:pt idx="1402">
                  <c:v>9.9906999999999996E-2</c:v>
                </c:pt>
                <c:pt idx="1403">
                  <c:v>9.7908200000000001E-2</c:v>
                </c:pt>
                <c:pt idx="1404">
                  <c:v>9.5909499999999995E-2</c:v>
                </c:pt>
                <c:pt idx="1405">
                  <c:v>9.39107E-2</c:v>
                </c:pt>
                <c:pt idx="1406">
                  <c:v>9.1911999999999994E-2</c:v>
                </c:pt>
                <c:pt idx="1407">
                  <c:v>8.9913199999999999E-2</c:v>
                </c:pt>
                <c:pt idx="1408">
                  <c:v>8.7914500000000007E-2</c:v>
                </c:pt>
                <c:pt idx="1409">
                  <c:v>8.5915699999999998E-2</c:v>
                </c:pt>
                <c:pt idx="1410">
                  <c:v>8.3917000000000005E-2</c:v>
                </c:pt>
                <c:pt idx="1411">
                  <c:v>8.1918199999999997E-2</c:v>
                </c:pt>
                <c:pt idx="1412">
                  <c:v>7.9919500000000004E-2</c:v>
                </c:pt>
                <c:pt idx="1413">
                  <c:v>7.7920699999999996E-2</c:v>
                </c:pt>
                <c:pt idx="1414">
                  <c:v>7.5922000000000003E-2</c:v>
                </c:pt>
                <c:pt idx="1415">
                  <c:v>7.3923199999999994E-2</c:v>
                </c:pt>
                <c:pt idx="1416">
                  <c:v>7.1924500000000002E-2</c:v>
                </c:pt>
                <c:pt idx="1417">
                  <c:v>6.9925699999999993E-2</c:v>
                </c:pt>
                <c:pt idx="1418">
                  <c:v>6.7927000000000001E-2</c:v>
                </c:pt>
                <c:pt idx="1419">
                  <c:v>6.5928200000000006E-2</c:v>
                </c:pt>
                <c:pt idx="1420">
                  <c:v>6.39295E-2</c:v>
                </c:pt>
                <c:pt idx="1421">
                  <c:v>6.1930699999999998E-2</c:v>
                </c:pt>
                <c:pt idx="1422">
                  <c:v>5.9931999999999999E-2</c:v>
                </c:pt>
                <c:pt idx="1423">
                  <c:v>5.7933199999999997E-2</c:v>
                </c:pt>
                <c:pt idx="1424">
                  <c:v>5.5934499999999998E-2</c:v>
                </c:pt>
                <c:pt idx="1425">
                  <c:v>5.3935700000000003E-2</c:v>
                </c:pt>
                <c:pt idx="1426">
                  <c:v>5.1936999999999997E-2</c:v>
                </c:pt>
                <c:pt idx="1427">
                  <c:v>4.9938200000000002E-2</c:v>
                </c:pt>
                <c:pt idx="1428">
                  <c:v>4.7939500000000003E-2</c:v>
                </c:pt>
                <c:pt idx="1429">
                  <c:v>4.5940700000000001E-2</c:v>
                </c:pt>
                <c:pt idx="1430">
                  <c:v>4.3942000000000002E-2</c:v>
                </c:pt>
                <c:pt idx="1431">
                  <c:v>4.19432E-2</c:v>
                </c:pt>
                <c:pt idx="1432">
                  <c:v>3.9944500000000001E-2</c:v>
                </c:pt>
                <c:pt idx="1433">
                  <c:v>3.7945699999999999E-2</c:v>
                </c:pt>
                <c:pt idx="1434">
                  <c:v>3.5947E-2</c:v>
                </c:pt>
                <c:pt idx="1435">
                  <c:v>3.3948199999999998E-2</c:v>
                </c:pt>
                <c:pt idx="1436">
                  <c:v>3.1949499999999999E-2</c:v>
                </c:pt>
                <c:pt idx="1437">
                  <c:v>2.99507E-2</c:v>
                </c:pt>
                <c:pt idx="1438">
                  <c:v>2.7952000000000001E-2</c:v>
                </c:pt>
                <c:pt idx="1439">
                  <c:v>2.5953199999999999E-2</c:v>
                </c:pt>
                <c:pt idx="1440">
                  <c:v>2.39545E-2</c:v>
                </c:pt>
                <c:pt idx="1441">
                  <c:v>2.1955700000000002E-2</c:v>
                </c:pt>
                <c:pt idx="1442">
                  <c:v>1.9956999999999999E-2</c:v>
                </c:pt>
                <c:pt idx="1443">
                  <c:v>1.7958200000000001E-2</c:v>
                </c:pt>
                <c:pt idx="1444">
                  <c:v>1.5959500000000001E-2</c:v>
                </c:pt>
                <c:pt idx="1445">
                  <c:v>1.3960699999999999E-2</c:v>
                </c:pt>
                <c:pt idx="1446">
                  <c:v>1.1962E-2</c:v>
                </c:pt>
                <c:pt idx="1447">
                  <c:v>9.9632000000000002E-3</c:v>
                </c:pt>
                <c:pt idx="1448">
                  <c:v>7.9644E-3</c:v>
                </c:pt>
                <c:pt idx="1449">
                  <c:v>5.9657E-3</c:v>
                </c:pt>
                <c:pt idx="1450">
                  <c:v>3.9668999999999998E-3</c:v>
                </c:pt>
                <c:pt idx="1451">
                  <c:v>1.9681999999999998E-3</c:v>
                </c:pt>
                <c:pt idx="1452">
                  <c:v>-3.0570600000000002E-5</c:v>
                </c:pt>
                <c:pt idx="1453">
                  <c:v>-2.0292999999999999E-3</c:v>
                </c:pt>
                <c:pt idx="1454">
                  <c:v>-4.0280999999999997E-3</c:v>
                </c:pt>
                <c:pt idx="1455">
                  <c:v>-6.0267999999999997E-3</c:v>
                </c:pt>
                <c:pt idx="1456">
                  <c:v>-8.0256000000000008E-3</c:v>
                </c:pt>
                <c:pt idx="1457">
                  <c:v>-1.00243E-2</c:v>
                </c:pt>
                <c:pt idx="1458">
                  <c:v>-1.20231E-2</c:v>
                </c:pt>
                <c:pt idx="1459">
                  <c:v>-1.40219E-2</c:v>
                </c:pt>
                <c:pt idx="1460">
                  <c:v>-1.6020599999999999E-2</c:v>
                </c:pt>
                <c:pt idx="1461">
                  <c:v>-1.8019400000000001E-2</c:v>
                </c:pt>
                <c:pt idx="1462">
                  <c:v>-2.00181E-2</c:v>
                </c:pt>
                <c:pt idx="1463">
                  <c:v>-2.2016899999999999E-2</c:v>
                </c:pt>
                <c:pt idx="1464">
                  <c:v>-2.4015600000000002E-2</c:v>
                </c:pt>
                <c:pt idx="1465">
                  <c:v>-2.60144E-2</c:v>
                </c:pt>
                <c:pt idx="1466">
                  <c:v>-2.8013099999999999E-2</c:v>
                </c:pt>
                <c:pt idx="1467">
                  <c:v>-3.0011900000000001E-2</c:v>
                </c:pt>
                <c:pt idx="1468">
                  <c:v>-3.20106E-2</c:v>
                </c:pt>
                <c:pt idx="1469">
                  <c:v>-3.4009400000000002E-2</c:v>
                </c:pt>
                <c:pt idx="1470">
                  <c:v>-3.6008100000000001E-2</c:v>
                </c:pt>
                <c:pt idx="1471">
                  <c:v>-3.8006900000000003E-2</c:v>
                </c:pt>
                <c:pt idx="1472">
                  <c:v>-4.0005699999999998E-2</c:v>
                </c:pt>
                <c:pt idx="1473">
                  <c:v>-4.2004399999999997E-2</c:v>
                </c:pt>
                <c:pt idx="1474">
                  <c:v>-4.4003199999999999E-2</c:v>
                </c:pt>
                <c:pt idx="1475">
                  <c:v>-4.6001899999999998E-2</c:v>
                </c:pt>
                <c:pt idx="1476">
                  <c:v>-4.80007E-2</c:v>
                </c:pt>
                <c:pt idx="1477">
                  <c:v>-4.9999399999999999E-2</c:v>
                </c:pt>
                <c:pt idx="1478">
                  <c:v>-5.1998200000000001E-2</c:v>
                </c:pt>
                <c:pt idx="1479">
                  <c:v>-5.39969E-2</c:v>
                </c:pt>
                <c:pt idx="1480">
                  <c:v>-5.5995700000000002E-2</c:v>
                </c:pt>
                <c:pt idx="1481">
                  <c:v>-5.7994400000000002E-2</c:v>
                </c:pt>
                <c:pt idx="1482">
                  <c:v>-5.9993199999999997E-2</c:v>
                </c:pt>
                <c:pt idx="1483">
                  <c:v>-6.1991999999999998E-2</c:v>
                </c:pt>
                <c:pt idx="1484">
                  <c:v>-6.3990699999999998E-2</c:v>
                </c:pt>
                <c:pt idx="1485">
                  <c:v>-6.5989500000000006E-2</c:v>
                </c:pt>
                <c:pt idx="1486">
                  <c:v>-6.7988199999999999E-2</c:v>
                </c:pt>
                <c:pt idx="1487">
                  <c:v>-6.9986999999999994E-2</c:v>
                </c:pt>
                <c:pt idx="1488">
                  <c:v>-7.19857E-2</c:v>
                </c:pt>
                <c:pt idx="1489">
                  <c:v>-7.3984499999999995E-2</c:v>
                </c:pt>
                <c:pt idx="1490">
                  <c:v>-7.5983200000000001E-2</c:v>
                </c:pt>
                <c:pt idx="1491">
                  <c:v>-7.7981999999999996E-2</c:v>
                </c:pt>
                <c:pt idx="1492">
                  <c:v>-7.9980700000000002E-2</c:v>
                </c:pt>
                <c:pt idx="1493">
                  <c:v>-8.1979499999999997E-2</c:v>
                </c:pt>
                <c:pt idx="1494">
                  <c:v>-8.3978200000000003E-2</c:v>
                </c:pt>
                <c:pt idx="1495">
                  <c:v>-8.5976999999999998E-2</c:v>
                </c:pt>
                <c:pt idx="1496">
                  <c:v>-8.7975600000000001E-2</c:v>
                </c:pt>
                <c:pt idx="1497">
                  <c:v>-8.9974200000000004E-2</c:v>
                </c:pt>
                <c:pt idx="1498">
                  <c:v>-9.1972799999999993E-2</c:v>
                </c:pt>
                <c:pt idx="1499">
                  <c:v>-9.3971499999999999E-2</c:v>
                </c:pt>
                <c:pt idx="1500">
                  <c:v>-9.5970100000000003E-2</c:v>
                </c:pt>
                <c:pt idx="1501">
                  <c:v>-9.7968700000000006E-2</c:v>
                </c:pt>
                <c:pt idx="1502">
                  <c:v>-9.9967299999999995E-2</c:v>
                </c:pt>
                <c:pt idx="1503">
                  <c:v>-1.736412E-7</c:v>
                </c:pt>
                <c:pt idx="1504">
                  <c:v>1.5400829999999999E-7</c:v>
                </c:pt>
                <c:pt idx="1505">
                  <c:v>-6.048915E-7</c:v>
                </c:pt>
                <c:pt idx="1506">
                  <c:v>9.6808839999999995E-7</c:v>
                </c:pt>
                <c:pt idx="1507">
                  <c:v>9.647515000000001E-7</c:v>
                </c:pt>
                <c:pt idx="1508">
                  <c:v>-1.4279E-9</c:v>
                </c:pt>
                <c:pt idx="1509">
                  <c:v>-9.6760730000000007E-7</c:v>
                </c:pt>
                <c:pt idx="1510">
                  <c:v>-8.1953660000000005E-7</c:v>
                </c:pt>
                <c:pt idx="1511">
                  <c:v>-2.2273699999999999E-7</c:v>
                </c:pt>
                <c:pt idx="1512">
                  <c:v>3.7406250000000002E-7</c:v>
                </c:pt>
                <c:pt idx="1513">
                  <c:v>9.7086210000000005E-7</c:v>
                </c:pt>
                <c:pt idx="1514">
                  <c:v>1.5093999999999999E-6</c:v>
                </c:pt>
                <c:pt idx="1515">
                  <c:v>1.1393E-6</c:v>
                </c:pt>
                <c:pt idx="1516">
                  <c:v>7.6912100000000002E-7</c:v>
                </c:pt>
                <c:pt idx="1517">
                  <c:v>3.9898450000000001E-7</c:v>
                </c:pt>
                <c:pt idx="1518">
                  <c:v>2.8847899999999999E-8</c:v>
                </c:pt>
                <c:pt idx="1519">
                  <c:v>-3.4128860000000001E-7</c:v>
                </c:pt>
                <c:pt idx="1520">
                  <c:v>-7.1142520000000002E-7</c:v>
                </c:pt>
                <c:pt idx="1521">
                  <c:v>-1.0815999999999999E-6</c:v>
                </c:pt>
                <c:pt idx="1522">
                  <c:v>-1.0819E-6</c:v>
                </c:pt>
                <c:pt idx="1523">
                  <c:v>-8.5168360000000005E-7</c:v>
                </c:pt>
                <c:pt idx="1524">
                  <c:v>-6.2149140000000004E-7</c:v>
                </c:pt>
                <c:pt idx="1525">
                  <c:v>-3.9129909999999998E-7</c:v>
                </c:pt>
                <c:pt idx="1526">
                  <c:v>-1.611069E-7</c:v>
                </c:pt>
                <c:pt idx="1527">
                  <c:v>6.9085300000000003E-8</c:v>
                </c:pt>
                <c:pt idx="1528">
                  <c:v>2.992775E-7</c:v>
                </c:pt>
                <c:pt idx="1529">
                  <c:v>5.2946969999999996E-7</c:v>
                </c:pt>
                <c:pt idx="1530">
                  <c:v>7.5966189999999997E-7</c:v>
                </c:pt>
                <c:pt idx="1531">
                  <c:v>9.8985409999999998E-7</c:v>
                </c:pt>
                <c:pt idx="1532">
                  <c:v>1.22E-6</c:v>
                </c:pt>
                <c:pt idx="1533">
                  <c:v>1.4501999999999999E-6</c:v>
                </c:pt>
                <c:pt idx="1534">
                  <c:v>1.4168999999999999E-6</c:v>
                </c:pt>
                <c:pt idx="1535">
                  <c:v>1.2735E-6</c:v>
                </c:pt>
                <c:pt idx="1536">
                  <c:v>1.1301E-6</c:v>
                </c:pt>
                <c:pt idx="1537">
                  <c:v>9.8668159999999997E-7</c:v>
                </c:pt>
                <c:pt idx="1538">
                  <c:v>8.43264E-7</c:v>
                </c:pt>
                <c:pt idx="1539">
                  <c:v>6.9984629999999998E-7</c:v>
                </c:pt>
                <c:pt idx="1540">
                  <c:v>5.5642859999999996E-7</c:v>
                </c:pt>
                <c:pt idx="1541">
                  <c:v>4.130109E-7</c:v>
                </c:pt>
                <c:pt idx="1542">
                  <c:v>2.6959319999999998E-7</c:v>
                </c:pt>
                <c:pt idx="1543">
                  <c:v>1.2617549999999999E-7</c:v>
                </c:pt>
                <c:pt idx="1544">
                  <c:v>-1.7242200000000001E-8</c:v>
                </c:pt>
                <c:pt idx="1545">
                  <c:v>-1.6065989999999999E-7</c:v>
                </c:pt>
                <c:pt idx="1546">
                  <c:v>-3.0407749999999999E-7</c:v>
                </c:pt>
                <c:pt idx="1547">
                  <c:v>-4.4749520000000001E-7</c:v>
                </c:pt>
                <c:pt idx="1548">
                  <c:v>-5.9091290000000003E-7</c:v>
                </c:pt>
                <c:pt idx="1549">
                  <c:v>-7.3433060000000004E-7</c:v>
                </c:pt>
                <c:pt idx="1550">
                  <c:v>-8.7774829999999996E-7</c:v>
                </c:pt>
                <c:pt idx="1551">
                  <c:v>-1.0212000000000001E-6</c:v>
                </c:pt>
                <c:pt idx="1552">
                  <c:v>-1.1646E-6</c:v>
                </c:pt>
                <c:pt idx="1553">
                  <c:v>-1.1570999999999999E-6</c:v>
                </c:pt>
                <c:pt idx="1554">
                  <c:v>-1.0676E-6</c:v>
                </c:pt>
                <c:pt idx="1555">
                  <c:v>-9.7817049999999994E-7</c:v>
                </c:pt>
                <c:pt idx="1556">
                  <c:v>-8.8871260000000003E-7</c:v>
                </c:pt>
                <c:pt idx="1557">
                  <c:v>-7.9925470000000002E-7</c:v>
                </c:pt>
                <c:pt idx="1558">
                  <c:v>-7.097968E-7</c:v>
                </c:pt>
                <c:pt idx="1559">
                  <c:v>-6.2033889999999999E-7</c:v>
                </c:pt>
                <c:pt idx="1560">
                  <c:v>-5.3088099999999997E-7</c:v>
                </c:pt>
                <c:pt idx="1561">
                  <c:v>-4.4142310000000001E-7</c:v>
                </c:pt>
                <c:pt idx="1562">
                  <c:v>-3.519652E-7</c:v>
                </c:pt>
                <c:pt idx="1563">
                  <c:v>-2.6250729999999999E-7</c:v>
                </c:pt>
                <c:pt idx="1564">
                  <c:v>-1.730494E-7</c:v>
                </c:pt>
                <c:pt idx="1565">
                  <c:v>-8.3591499999999998E-8</c:v>
                </c:pt>
                <c:pt idx="1566">
                  <c:v>5.8662999999999999E-9</c:v>
                </c:pt>
                <c:pt idx="1567">
                  <c:v>9.5324199999999998E-8</c:v>
                </c:pt>
                <c:pt idx="1568">
                  <c:v>1.8478210000000001E-7</c:v>
                </c:pt>
                <c:pt idx="1569">
                  <c:v>2.7424E-7</c:v>
                </c:pt>
                <c:pt idx="1570">
                  <c:v>3.6369790000000001E-7</c:v>
                </c:pt>
                <c:pt idx="1571">
                  <c:v>4.5315579999999997E-7</c:v>
                </c:pt>
                <c:pt idx="1572">
                  <c:v>5.4261370000000004E-7</c:v>
                </c:pt>
                <c:pt idx="1573">
                  <c:v>6.3207159999999995E-7</c:v>
                </c:pt>
                <c:pt idx="1574">
                  <c:v>7.2152949999999996E-7</c:v>
                </c:pt>
                <c:pt idx="1575">
                  <c:v>8.1098739999999998E-7</c:v>
                </c:pt>
                <c:pt idx="1576">
                  <c:v>9.0044529999999999E-7</c:v>
                </c:pt>
                <c:pt idx="1577">
                  <c:v>9.899032E-7</c:v>
                </c:pt>
                <c:pt idx="1578">
                  <c:v>1.0794E-6</c:v>
                </c:pt>
                <c:pt idx="1579">
                  <c:v>1.1687999999999999E-6</c:v>
                </c:pt>
                <c:pt idx="1580">
                  <c:v>1.2583000000000001E-6</c:v>
                </c:pt>
                <c:pt idx="1581">
                  <c:v>1.3477E-6</c:v>
                </c:pt>
                <c:pt idx="1582">
                  <c:v>1.4372E-6</c:v>
                </c:pt>
                <c:pt idx="1583">
                  <c:v>1.5038999999999999E-6</c:v>
                </c:pt>
                <c:pt idx="1584">
                  <c:v>1.4481E-6</c:v>
                </c:pt>
                <c:pt idx="1585">
                  <c:v>1.3922E-6</c:v>
                </c:pt>
                <c:pt idx="1586">
                  <c:v>1.3364E-6</c:v>
                </c:pt>
                <c:pt idx="1587">
                  <c:v>1.2805000000000001E-6</c:v>
                </c:pt>
                <c:pt idx="1588">
                  <c:v>1.2246999999999999E-6</c:v>
                </c:pt>
                <c:pt idx="1589">
                  <c:v>1.1688999999999999E-6</c:v>
                </c:pt>
                <c:pt idx="1590">
                  <c:v>1.113E-6</c:v>
                </c:pt>
                <c:pt idx="1591">
                  <c:v>1.0572E-6</c:v>
                </c:pt>
                <c:pt idx="1592">
                  <c:v>1.0013000000000001E-6</c:v>
                </c:pt>
                <c:pt idx="1593">
                  <c:v>9.4549899999999996E-7</c:v>
                </c:pt>
                <c:pt idx="1594">
                  <c:v>8.8965779999999995E-7</c:v>
                </c:pt>
                <c:pt idx="1595">
                  <c:v>8.3381660000000004E-7</c:v>
                </c:pt>
                <c:pt idx="1596">
                  <c:v>7.7797529999999998E-7</c:v>
                </c:pt>
                <c:pt idx="1597">
                  <c:v>7.2213409999999997E-7</c:v>
                </c:pt>
                <c:pt idx="1598">
                  <c:v>6.6629280000000001E-7</c:v>
                </c:pt>
                <c:pt idx="1599">
                  <c:v>6.104516E-7</c:v>
                </c:pt>
                <c:pt idx="1600">
                  <c:v>5.5461039999999998E-7</c:v>
                </c:pt>
                <c:pt idx="1601">
                  <c:v>4.9876910000000003E-7</c:v>
                </c:pt>
                <c:pt idx="1602">
                  <c:v>4.4292790000000002E-7</c:v>
                </c:pt>
                <c:pt idx="1603">
                  <c:v>3.8708660000000001E-7</c:v>
                </c:pt>
                <c:pt idx="1604">
                  <c:v>3.3124539999999999E-7</c:v>
                </c:pt>
                <c:pt idx="1605">
                  <c:v>2.7540409999999999E-7</c:v>
                </c:pt>
                <c:pt idx="1606">
                  <c:v>2.195629E-7</c:v>
                </c:pt>
                <c:pt idx="1607">
                  <c:v>1.6372170000000001E-7</c:v>
                </c:pt>
                <c:pt idx="1608">
                  <c:v>1.0788040000000001E-7</c:v>
                </c:pt>
                <c:pt idx="1609">
                  <c:v>5.2039199999999998E-8</c:v>
                </c:pt>
                <c:pt idx="1610">
                  <c:v>-3.8021000000000003E-9</c:v>
                </c:pt>
                <c:pt idx="1611">
                  <c:v>-5.9643300000000003E-8</c:v>
                </c:pt>
                <c:pt idx="1612">
                  <c:v>-1.154845E-7</c:v>
                </c:pt>
                <c:pt idx="1613">
                  <c:v>-1.713258E-7</c:v>
                </c:pt>
                <c:pt idx="1614">
                  <c:v>-2.2716700000000001E-7</c:v>
                </c:pt>
                <c:pt idx="1615">
                  <c:v>-2.8300830000000002E-7</c:v>
                </c:pt>
                <c:pt idx="1616">
                  <c:v>-3.3884949999999998E-7</c:v>
                </c:pt>
                <c:pt idx="1617">
                  <c:v>-3.9469079999999999E-7</c:v>
                </c:pt>
                <c:pt idx="1618">
                  <c:v>-4.50532E-7</c:v>
                </c:pt>
                <c:pt idx="1619">
                  <c:v>-5.0637320000000001E-7</c:v>
                </c:pt>
                <c:pt idx="1620">
                  <c:v>-5.6221449999999997E-7</c:v>
                </c:pt>
                <c:pt idx="1621">
                  <c:v>-6.1805569999999998E-7</c:v>
                </c:pt>
                <c:pt idx="1622">
                  <c:v>-6.7389700000000004E-7</c:v>
                </c:pt>
                <c:pt idx="1623">
                  <c:v>-7.2973819999999995E-7</c:v>
                </c:pt>
                <c:pt idx="1624">
                  <c:v>-7.8557939999999997E-7</c:v>
                </c:pt>
                <c:pt idx="1625">
                  <c:v>-8.4142070000000002E-7</c:v>
                </c:pt>
                <c:pt idx="1626">
                  <c:v>-8.9726190000000004E-7</c:v>
                </c:pt>
                <c:pt idx="1627">
                  <c:v>-9.5310319999999999E-7</c:v>
                </c:pt>
                <c:pt idx="1628">
                  <c:v>-1.0089E-6</c:v>
                </c:pt>
                <c:pt idx="1629">
                  <c:v>-1.0648E-6</c:v>
                </c:pt>
                <c:pt idx="1630">
                  <c:v>-1.1205999999999999E-6</c:v>
                </c:pt>
                <c:pt idx="1631">
                  <c:v>-1.1765000000000001E-6</c:v>
                </c:pt>
                <c:pt idx="1632">
                  <c:v>-1.1914999999999999E-6</c:v>
                </c:pt>
                <c:pt idx="1633">
                  <c:v>-1.1371000000000001E-6</c:v>
                </c:pt>
                <c:pt idx="1634">
                  <c:v>-1.0826E-6</c:v>
                </c:pt>
                <c:pt idx="1635">
                  <c:v>-1.0282E-6</c:v>
                </c:pt>
                <c:pt idx="1636">
                  <c:v>-9.7377029999999994E-7</c:v>
                </c:pt>
                <c:pt idx="1637">
                  <c:v>-9.1933640000000004E-7</c:v>
                </c:pt>
                <c:pt idx="1638">
                  <c:v>-8.6490250000000004E-7</c:v>
                </c:pt>
                <c:pt idx="1639">
                  <c:v>-8.1046860000000003E-7</c:v>
                </c:pt>
                <c:pt idx="1640">
                  <c:v>-7.5603470000000003E-7</c:v>
                </c:pt>
                <c:pt idx="1641">
                  <c:v>-7.0160080000000003E-7</c:v>
                </c:pt>
                <c:pt idx="1642">
                  <c:v>-6.4716679999999998E-7</c:v>
                </c:pt>
                <c:pt idx="1643">
                  <c:v>-5.9273289999999997E-7</c:v>
                </c:pt>
                <c:pt idx="1644">
                  <c:v>-5.3829899999999997E-7</c:v>
                </c:pt>
                <c:pt idx="1645">
                  <c:v>-4.8386509999999996E-7</c:v>
                </c:pt>
                <c:pt idx="1646">
                  <c:v>-4.2943120000000001E-7</c:v>
                </c:pt>
                <c:pt idx="1647">
                  <c:v>-3.7499730000000001E-7</c:v>
                </c:pt>
                <c:pt idx="1648">
                  <c:v>-3.205634E-7</c:v>
                </c:pt>
                <c:pt idx="1649">
                  <c:v>-2.6612940000000001E-7</c:v>
                </c:pt>
                <c:pt idx="1650">
                  <c:v>-2.116955E-7</c:v>
                </c:pt>
                <c:pt idx="1651">
                  <c:v>-1.572616E-7</c:v>
                </c:pt>
                <c:pt idx="1652">
                  <c:v>-1.028277E-7</c:v>
                </c:pt>
                <c:pt idx="1653">
                  <c:v>-4.8393799999999999E-8</c:v>
                </c:pt>
                <c:pt idx="1654">
                  <c:v>6.0401000000000003E-9</c:v>
                </c:pt>
                <c:pt idx="1655">
                  <c:v>6.0474000000000003E-8</c:v>
                </c:pt>
                <c:pt idx="1656">
                  <c:v>1.14908E-7</c:v>
                </c:pt>
                <c:pt idx="1657">
                  <c:v>1.6934189999999999E-7</c:v>
                </c:pt>
                <c:pt idx="1658">
                  <c:v>2.2377579999999999E-7</c:v>
                </c:pt>
                <c:pt idx="1659">
                  <c:v>2.7820970000000002E-7</c:v>
                </c:pt>
                <c:pt idx="1660">
                  <c:v>3.3264359999999998E-7</c:v>
                </c:pt>
                <c:pt idx="1661">
                  <c:v>3.8707749999999998E-7</c:v>
                </c:pt>
                <c:pt idx="1662">
                  <c:v>4.4151149999999998E-7</c:v>
                </c:pt>
                <c:pt idx="1663">
                  <c:v>4.9594540000000003E-7</c:v>
                </c:pt>
                <c:pt idx="1664">
                  <c:v>5.5037930000000004E-7</c:v>
                </c:pt>
                <c:pt idx="1665">
                  <c:v>6.0481320000000004E-7</c:v>
                </c:pt>
                <c:pt idx="1666">
                  <c:v>6.5924710000000005E-7</c:v>
                </c:pt>
                <c:pt idx="1667">
                  <c:v>7.1368100000000005E-7</c:v>
                </c:pt>
                <c:pt idx="1668">
                  <c:v>7.6811489999999995E-7</c:v>
                </c:pt>
                <c:pt idx="1669">
                  <c:v>8.225489E-7</c:v>
                </c:pt>
                <c:pt idx="1670">
                  <c:v>8.769828E-7</c:v>
                </c:pt>
                <c:pt idx="1671">
                  <c:v>9.3141670000000001E-7</c:v>
                </c:pt>
                <c:pt idx="1672">
                  <c:v>9.858505999999999E-7</c:v>
                </c:pt>
                <c:pt idx="1673">
                  <c:v>1.0403E-6</c:v>
                </c:pt>
                <c:pt idx="1674">
                  <c:v>1.0947000000000001E-6</c:v>
                </c:pt>
                <c:pt idx="1675">
                  <c:v>1.1491999999999999E-6</c:v>
                </c:pt>
                <c:pt idx="1676">
                  <c:v>1.2036E-6</c:v>
                </c:pt>
                <c:pt idx="1677">
                  <c:v>1.2580000000000001E-6</c:v>
                </c:pt>
                <c:pt idx="1678">
                  <c:v>1.3124999999999999E-6</c:v>
                </c:pt>
                <c:pt idx="1679">
                  <c:v>1.3669E-6</c:v>
                </c:pt>
                <c:pt idx="1680">
                  <c:v>1.4213000000000001E-6</c:v>
                </c:pt>
                <c:pt idx="1681">
                  <c:v>1.4757999999999999E-6</c:v>
                </c:pt>
                <c:pt idx="1682">
                  <c:v>1.4898999999999999E-6</c:v>
                </c:pt>
                <c:pt idx="1683">
                  <c:v>1.4355000000000001E-6</c:v>
                </c:pt>
                <c:pt idx="1684">
                  <c:v>1.3812E-6</c:v>
                </c:pt>
                <c:pt idx="1685">
                  <c:v>1.3267999999999999E-6</c:v>
                </c:pt>
                <c:pt idx="1686">
                  <c:v>1.2724000000000001E-6</c:v>
                </c:pt>
                <c:pt idx="1687">
                  <c:v>1.218E-6</c:v>
                </c:pt>
                <c:pt idx="1688">
                  <c:v>1.1636E-6</c:v>
                </c:pt>
                <c:pt idx="1689">
                  <c:v>1.1091999999999999E-6</c:v>
                </c:pt>
                <c:pt idx="1690">
                  <c:v>1.0549000000000001E-6</c:v>
                </c:pt>
                <c:pt idx="1691">
                  <c:v>1.0005E-6</c:v>
                </c:pt>
                <c:pt idx="1692">
                  <c:v>9.4610239999999995E-7</c:v>
                </c:pt>
                <c:pt idx="1693">
                  <c:v>8.9172010000000004E-7</c:v>
                </c:pt>
                <c:pt idx="1694">
                  <c:v>8.3733769999999997E-7</c:v>
                </c:pt>
                <c:pt idx="1695">
                  <c:v>7.8295530000000001E-7</c:v>
                </c:pt>
                <c:pt idx="1696">
                  <c:v>7.2857289999999995E-7</c:v>
                </c:pt>
                <c:pt idx="1697">
                  <c:v>6.7419060000000004E-7</c:v>
                </c:pt>
                <c:pt idx="1698">
                  <c:v>6.1980819999999997E-7</c:v>
                </c:pt>
                <c:pt idx="1699">
                  <c:v>5.6542580000000001E-7</c:v>
                </c:pt>
                <c:pt idx="1700">
                  <c:v>5.1104339999999995E-7</c:v>
                </c:pt>
                <c:pt idx="1701">
                  <c:v>4.5666109999999998E-7</c:v>
                </c:pt>
                <c:pt idx="1702">
                  <c:v>4.0227870000000002E-7</c:v>
                </c:pt>
                <c:pt idx="1703">
                  <c:v>3.4789630000000001E-7</c:v>
                </c:pt>
                <c:pt idx="1704">
                  <c:v>2.9351399999999999E-7</c:v>
                </c:pt>
                <c:pt idx="1705">
                  <c:v>2.3913159999999998E-7</c:v>
                </c:pt>
                <c:pt idx="1706">
                  <c:v>1.8474919999999999E-7</c:v>
                </c:pt>
                <c:pt idx="1707">
                  <c:v>1.3036680000000001E-7</c:v>
                </c:pt>
                <c:pt idx="1708">
                  <c:v>7.5984500000000001E-8</c:v>
                </c:pt>
                <c:pt idx="1709">
                  <c:v>2.1602099999999999E-8</c:v>
                </c:pt>
                <c:pt idx="1710">
                  <c:v>-3.2780300000000003E-8</c:v>
                </c:pt>
                <c:pt idx="1711">
                  <c:v>-8.7162699999999995E-8</c:v>
                </c:pt>
                <c:pt idx="1712">
                  <c:v>-1.4154499999999999E-7</c:v>
                </c:pt>
                <c:pt idx="1713">
                  <c:v>-1.959274E-7</c:v>
                </c:pt>
                <c:pt idx="1714">
                  <c:v>-2.5030979999999999E-7</c:v>
                </c:pt>
                <c:pt idx="1715">
                  <c:v>-3.046922E-7</c:v>
                </c:pt>
                <c:pt idx="1716">
                  <c:v>-3.5907450000000002E-7</c:v>
                </c:pt>
                <c:pt idx="1717">
                  <c:v>-4.1345689999999998E-7</c:v>
                </c:pt>
                <c:pt idx="1718">
                  <c:v>-4.6783929999999999E-7</c:v>
                </c:pt>
                <c:pt idx="1719">
                  <c:v>-5.2222159999999995E-7</c:v>
                </c:pt>
                <c:pt idx="1720">
                  <c:v>-5.7660400000000002E-7</c:v>
                </c:pt>
                <c:pt idx="1721">
                  <c:v>-6.3098639999999998E-7</c:v>
                </c:pt>
                <c:pt idx="1722">
                  <c:v>-6.8536880000000004E-7</c:v>
                </c:pt>
                <c:pt idx="1723">
                  <c:v>-7.3975109999999996E-7</c:v>
                </c:pt>
                <c:pt idx="1724">
                  <c:v>-7.9413350000000002E-7</c:v>
                </c:pt>
                <c:pt idx="1725">
                  <c:v>-8.4851589999999998E-7</c:v>
                </c:pt>
                <c:pt idx="1726">
                  <c:v>-9.0289830000000005E-7</c:v>
                </c:pt>
                <c:pt idx="1727">
                  <c:v>-9.5728060000000007E-7</c:v>
                </c:pt>
                <c:pt idx="1728">
                  <c:v>-1.0117E-6</c:v>
                </c:pt>
                <c:pt idx="1729">
                  <c:v>-1.066E-6</c:v>
                </c:pt>
                <c:pt idx="1730">
                  <c:v>-1.1203999999999999E-6</c:v>
                </c:pt>
                <c:pt idx="1731">
                  <c:v>-1.1748E-6</c:v>
                </c:pt>
                <c:pt idx="1732">
                  <c:v>-1.189E-6</c:v>
                </c:pt>
                <c:pt idx="1733">
                  <c:v>-1.1345999999999999E-6</c:v>
                </c:pt>
                <c:pt idx="1734">
                  <c:v>-1.0803000000000001E-6</c:v>
                </c:pt>
                <c:pt idx="1735">
                  <c:v>-1.026E-6</c:v>
                </c:pt>
                <c:pt idx="1736">
                  <c:v>-9.7164429999999991E-7</c:v>
                </c:pt>
                <c:pt idx="1737">
                  <c:v>-9.1731359999999998E-7</c:v>
                </c:pt>
                <c:pt idx="1738">
                  <c:v>-8.6298289999999995E-7</c:v>
                </c:pt>
                <c:pt idx="1739">
                  <c:v>-8.0865220000000002E-7</c:v>
                </c:pt>
                <c:pt idx="1740">
                  <c:v>-7.5432160000000003E-7</c:v>
                </c:pt>
                <c:pt idx="1741">
                  <c:v>-6.9999089999999999E-7</c:v>
                </c:pt>
                <c:pt idx="1742">
                  <c:v>-6.4566019999999996E-7</c:v>
                </c:pt>
                <c:pt idx="1743">
                  <c:v>-5.9132950000000003E-7</c:v>
                </c:pt>
                <c:pt idx="1744">
                  <c:v>-5.3699879999999999E-7</c:v>
                </c:pt>
                <c:pt idx="1745">
                  <c:v>-4.8266809999999996E-7</c:v>
                </c:pt>
                <c:pt idx="1746">
                  <c:v>-4.2833739999999997E-7</c:v>
                </c:pt>
                <c:pt idx="1747">
                  <c:v>-3.7400669999999999E-7</c:v>
                </c:pt>
                <c:pt idx="1748">
                  <c:v>-3.1967600000000001E-7</c:v>
                </c:pt>
                <c:pt idx="1749">
                  <c:v>-2.6534529999999997E-7</c:v>
                </c:pt>
                <c:pt idx="1750">
                  <c:v>-2.1101459999999999E-7</c:v>
                </c:pt>
                <c:pt idx="1751">
                  <c:v>-1.5668390000000001E-7</c:v>
                </c:pt>
                <c:pt idx="1752">
                  <c:v>-1.023532E-7</c:v>
                </c:pt>
                <c:pt idx="1753">
                  <c:v>-4.8022499999999999E-8</c:v>
                </c:pt>
                <c:pt idx="1754">
                  <c:v>6.3082000000000002E-9</c:v>
                </c:pt>
                <c:pt idx="1755">
                  <c:v>6.0638899999999999E-8</c:v>
                </c:pt>
                <c:pt idx="1756">
                  <c:v>1.1496959999999999E-7</c:v>
                </c:pt>
                <c:pt idx="1757">
                  <c:v>1.6930029999999999E-7</c:v>
                </c:pt>
                <c:pt idx="1758">
                  <c:v>2.23631E-7</c:v>
                </c:pt>
                <c:pt idx="1759">
                  <c:v>2.7796170000000001E-7</c:v>
                </c:pt>
                <c:pt idx="1760">
                  <c:v>3.322923E-7</c:v>
                </c:pt>
                <c:pt idx="1761">
                  <c:v>3.8662299999999998E-7</c:v>
                </c:pt>
                <c:pt idx="1762">
                  <c:v>4.4095370000000002E-7</c:v>
                </c:pt>
                <c:pt idx="1763">
                  <c:v>4.952844E-7</c:v>
                </c:pt>
                <c:pt idx="1764">
                  <c:v>5.4961510000000003E-7</c:v>
                </c:pt>
                <c:pt idx="1765">
                  <c:v>6.0394579999999996E-7</c:v>
                </c:pt>
                <c:pt idx="1766">
                  <c:v>6.582765E-7</c:v>
                </c:pt>
                <c:pt idx="1767">
                  <c:v>7.1260720000000003E-7</c:v>
                </c:pt>
                <c:pt idx="1768">
                  <c:v>7.6693789999999996E-7</c:v>
                </c:pt>
                <c:pt idx="1769">
                  <c:v>8.212686E-7</c:v>
                </c:pt>
                <c:pt idx="1770">
                  <c:v>8.7559930000000003E-7</c:v>
                </c:pt>
                <c:pt idx="1771">
                  <c:v>9.2992999999999996E-7</c:v>
                </c:pt>
                <c:pt idx="1772">
                  <c:v>9.842607E-7</c:v>
                </c:pt>
                <c:pt idx="1773">
                  <c:v>1.0386000000000001E-6</c:v>
                </c:pt>
                <c:pt idx="1774">
                  <c:v>1.0928999999999999E-6</c:v>
                </c:pt>
                <c:pt idx="1775">
                  <c:v>1.1473E-6</c:v>
                </c:pt>
                <c:pt idx="1776">
                  <c:v>1.2016000000000001E-6</c:v>
                </c:pt>
                <c:pt idx="1777">
                  <c:v>1.2558999999999999E-6</c:v>
                </c:pt>
                <c:pt idx="1778">
                  <c:v>1.3102E-6</c:v>
                </c:pt>
                <c:pt idx="1779">
                  <c:v>1.3646E-6</c:v>
                </c:pt>
                <c:pt idx="1780">
                  <c:v>1.4189000000000001E-6</c:v>
                </c:pt>
                <c:pt idx="1781">
                  <c:v>1.4731999999999999E-6</c:v>
                </c:pt>
                <c:pt idx="1782">
                  <c:v>1.4873999999999999E-6</c:v>
                </c:pt>
                <c:pt idx="1783">
                  <c:v>1.4331000000000001E-6</c:v>
                </c:pt>
                <c:pt idx="1784">
                  <c:v>1.3788E-6</c:v>
                </c:pt>
                <c:pt idx="1785">
                  <c:v>1.3245E-6</c:v>
                </c:pt>
                <c:pt idx="1786">
                  <c:v>1.2702999999999999E-6</c:v>
                </c:pt>
                <c:pt idx="1787">
                  <c:v>1.2160000000000001E-6</c:v>
                </c:pt>
                <c:pt idx="1788">
                  <c:v>1.1617E-6</c:v>
                </c:pt>
                <c:pt idx="1789">
                  <c:v>1.1074E-6</c:v>
                </c:pt>
                <c:pt idx="1790">
                  <c:v>1.0530999999999999E-6</c:v>
                </c:pt>
                <c:pt idx="1791">
                  <c:v>9.9887059999999995E-7</c:v>
                </c:pt>
                <c:pt idx="1792">
                  <c:v>9.4459169999999999E-7</c:v>
                </c:pt>
                <c:pt idx="1793">
                  <c:v>8.9031289999999997E-7</c:v>
                </c:pt>
                <c:pt idx="1794">
                  <c:v>8.3603400000000001E-7</c:v>
                </c:pt>
                <c:pt idx="1795">
                  <c:v>7.8175510000000005E-7</c:v>
                </c:pt>
                <c:pt idx="1796">
                  <c:v>7.2747619999999998E-7</c:v>
                </c:pt>
                <c:pt idx="1797">
                  <c:v>6.7319730000000002E-7</c:v>
                </c:pt>
                <c:pt idx="1798">
                  <c:v>6.189185E-7</c:v>
                </c:pt>
                <c:pt idx="1799">
                  <c:v>5.6463960000000004E-7</c:v>
                </c:pt>
                <c:pt idx="1800">
                  <c:v>5.1036069999999997E-7</c:v>
                </c:pt>
                <c:pt idx="1801">
                  <c:v>4.5608180000000001E-7</c:v>
                </c:pt>
                <c:pt idx="1802">
                  <c:v>4.018029E-7</c:v>
                </c:pt>
                <c:pt idx="1803">
                  <c:v>3.4752409999999997E-7</c:v>
                </c:pt>
                <c:pt idx="1804">
                  <c:v>2.9324520000000001E-7</c:v>
                </c:pt>
                <c:pt idx="1805">
                  <c:v>2.389663E-7</c:v>
                </c:pt>
                <c:pt idx="1806">
                  <c:v>1.8468740000000001E-7</c:v>
                </c:pt>
                <c:pt idx="1807">
                  <c:v>1.304085E-7</c:v>
                </c:pt>
                <c:pt idx="1808">
                  <c:v>7.6129700000000004E-8</c:v>
                </c:pt>
                <c:pt idx="1809">
                  <c:v>2.1850800000000001E-8</c:v>
                </c:pt>
                <c:pt idx="1810">
                  <c:v>-3.2428100000000003E-8</c:v>
                </c:pt>
                <c:pt idx="1811">
                  <c:v>-8.6706999999999997E-8</c:v>
                </c:pt>
                <c:pt idx="1812">
                  <c:v>-1.409859E-7</c:v>
                </c:pt>
                <c:pt idx="1813">
                  <c:v>-1.9526469999999999E-7</c:v>
                </c:pt>
                <c:pt idx="1814">
                  <c:v>-2.4954359999999998E-7</c:v>
                </c:pt>
                <c:pt idx="1815">
                  <c:v>-3.0382249999999999E-7</c:v>
                </c:pt>
                <c:pt idx="1816">
                  <c:v>-3.5810140000000001E-7</c:v>
                </c:pt>
                <c:pt idx="1817">
                  <c:v>-4.1238030000000002E-7</c:v>
                </c:pt>
                <c:pt idx="1818">
                  <c:v>-4.6665909999999999E-7</c:v>
                </c:pt>
                <c:pt idx="1819">
                  <c:v>-5.2093799999999995E-7</c:v>
                </c:pt>
                <c:pt idx="1820">
                  <c:v>-5.7521690000000002E-7</c:v>
                </c:pt>
                <c:pt idx="1821">
                  <c:v>-6.2949579999999998E-7</c:v>
                </c:pt>
                <c:pt idx="1822">
                  <c:v>-6.8377470000000004E-7</c:v>
                </c:pt>
                <c:pt idx="1823">
                  <c:v>-7.3805349999999996E-7</c:v>
                </c:pt>
                <c:pt idx="1824">
                  <c:v>-7.9233240000000003E-7</c:v>
                </c:pt>
                <c:pt idx="1825">
                  <c:v>-8.4661129999999999E-7</c:v>
                </c:pt>
                <c:pt idx="1826">
                  <c:v>-9.0089020000000005E-7</c:v>
                </c:pt>
                <c:pt idx="1827">
                  <c:v>-9.5516909999999991E-7</c:v>
                </c:pt>
                <c:pt idx="1828">
                  <c:v>-1.0094E-6</c:v>
                </c:pt>
                <c:pt idx="1829">
                  <c:v>-1.0637000000000001E-6</c:v>
                </c:pt>
                <c:pt idx="1830">
                  <c:v>-1.1179999999999999E-6</c:v>
                </c:pt>
                <c:pt idx="1831">
                  <c:v>-1.1723E-6</c:v>
                </c:pt>
                <c:pt idx="1832">
                  <c:v>-1.1864E-6</c:v>
                </c:pt>
                <c:pt idx="1833">
                  <c:v>-1.1321999999999999E-6</c:v>
                </c:pt>
                <c:pt idx="1834">
                  <c:v>-1.0780000000000001E-6</c:v>
                </c:pt>
                <c:pt idx="1835">
                  <c:v>-1.0237E-6</c:v>
                </c:pt>
                <c:pt idx="1836">
                  <c:v>-9.6950709999999991E-7</c:v>
                </c:pt>
                <c:pt idx="1837">
                  <c:v>-9.1528009999999997E-7</c:v>
                </c:pt>
                <c:pt idx="1838">
                  <c:v>-8.6105319999999996E-7</c:v>
                </c:pt>
                <c:pt idx="1839">
                  <c:v>-8.0682629999999995E-7</c:v>
                </c:pt>
                <c:pt idx="1840">
                  <c:v>-7.525993E-7</c:v>
                </c:pt>
                <c:pt idx="1841">
                  <c:v>-6.983724E-7</c:v>
                </c:pt>
                <c:pt idx="1842">
                  <c:v>-6.4414549999999999E-7</c:v>
                </c:pt>
                <c:pt idx="1843">
                  <c:v>-5.8991850000000004E-7</c:v>
                </c:pt>
                <c:pt idx="1844">
                  <c:v>-5.3569160000000003E-7</c:v>
                </c:pt>
                <c:pt idx="1845">
                  <c:v>-4.8146470000000003E-7</c:v>
                </c:pt>
                <c:pt idx="1846">
                  <c:v>-4.2723780000000002E-7</c:v>
                </c:pt>
                <c:pt idx="1847">
                  <c:v>-3.7301080000000002E-7</c:v>
                </c:pt>
                <c:pt idx="1848">
                  <c:v>-3.1878390000000001E-7</c:v>
                </c:pt>
                <c:pt idx="1849">
                  <c:v>-2.64557E-7</c:v>
                </c:pt>
                <c:pt idx="1850">
                  <c:v>-2.1033E-7</c:v>
                </c:pt>
                <c:pt idx="1851">
                  <c:v>-1.561031E-7</c:v>
                </c:pt>
                <c:pt idx="1852">
                  <c:v>-1.018762E-7</c:v>
                </c:pt>
                <c:pt idx="1853">
                  <c:v>-4.7649300000000002E-8</c:v>
                </c:pt>
                <c:pt idx="1854">
                  <c:v>6.5776999999999997E-9</c:v>
                </c:pt>
                <c:pt idx="1855">
                  <c:v>6.0804599999999999E-8</c:v>
                </c:pt>
                <c:pt idx="1856">
                  <c:v>1.1503149999999999E-7</c:v>
                </c:pt>
                <c:pt idx="1857">
                  <c:v>1.6925850000000001E-7</c:v>
                </c:pt>
                <c:pt idx="1858">
                  <c:v>2.2348539999999999E-7</c:v>
                </c:pt>
                <c:pt idx="1859">
                  <c:v>2.777123E-7</c:v>
                </c:pt>
                <c:pt idx="1860">
                  <c:v>3.319393E-7</c:v>
                </c:pt>
                <c:pt idx="1861">
                  <c:v>3.861662E-7</c:v>
                </c:pt>
                <c:pt idx="1862">
                  <c:v>4.4039310000000001E-7</c:v>
                </c:pt>
                <c:pt idx="1863">
                  <c:v>4.9462000000000002E-7</c:v>
                </c:pt>
                <c:pt idx="1864">
                  <c:v>5.4884699999999996E-7</c:v>
                </c:pt>
                <c:pt idx="1865">
                  <c:v>6.0307389999999997E-7</c:v>
                </c:pt>
                <c:pt idx="1866">
                  <c:v>6.5730079999999998E-7</c:v>
                </c:pt>
                <c:pt idx="1867">
                  <c:v>7.1152780000000003E-7</c:v>
                </c:pt>
                <c:pt idx="1868">
                  <c:v>7.6575470000000004E-7</c:v>
                </c:pt>
                <c:pt idx="1869">
                  <c:v>8.1998160000000005E-7</c:v>
                </c:pt>
                <c:pt idx="1870">
                  <c:v>8.7420849999999995E-7</c:v>
                </c:pt>
                <c:pt idx="1871">
                  <c:v>9.284355E-7</c:v>
                </c:pt>
                <c:pt idx="1872">
                  <c:v>9.826623999999999E-7</c:v>
                </c:pt>
                <c:pt idx="1873">
                  <c:v>1.0369E-6</c:v>
                </c:pt>
                <c:pt idx="1874">
                  <c:v>1.0911E-6</c:v>
                </c:pt>
                <c:pt idx="1875">
                  <c:v>1.1453000000000001E-6</c:v>
                </c:pt>
                <c:pt idx="1876">
                  <c:v>1.1995999999999999E-6</c:v>
                </c:pt>
                <c:pt idx="1877">
                  <c:v>1.2538E-6</c:v>
                </c:pt>
                <c:pt idx="1878">
                  <c:v>1.308E-6</c:v>
                </c:pt>
                <c:pt idx="1879">
                  <c:v>1.3623000000000001E-6</c:v>
                </c:pt>
                <c:pt idx="1880">
                  <c:v>1.4164999999999999E-6</c:v>
                </c:pt>
                <c:pt idx="1881">
                  <c:v>1.4707E-6</c:v>
                </c:pt>
                <c:pt idx="1882">
                  <c:v>1.4848E-6</c:v>
                </c:pt>
                <c:pt idx="1883">
                  <c:v>1.4305999999999999E-6</c:v>
                </c:pt>
                <c:pt idx="1884">
                  <c:v>1.3765000000000001E-6</c:v>
                </c:pt>
                <c:pt idx="1885">
                  <c:v>1.3223E-6</c:v>
                </c:pt>
                <c:pt idx="1886">
                  <c:v>1.2681E-6</c:v>
                </c:pt>
                <c:pt idx="1887">
                  <c:v>1.2138999999999999E-6</c:v>
                </c:pt>
                <c:pt idx="1888">
                  <c:v>1.1598000000000001E-6</c:v>
                </c:pt>
                <c:pt idx="1889">
                  <c:v>1.1056000000000001E-6</c:v>
                </c:pt>
                <c:pt idx="1890">
                  <c:v>1.0514E-6</c:v>
                </c:pt>
                <c:pt idx="1891">
                  <c:v>9.9724790000000007E-7</c:v>
                </c:pt>
                <c:pt idx="1892">
                  <c:v>9.4307309999999996E-7</c:v>
                </c:pt>
                <c:pt idx="1893">
                  <c:v>8.8889820000000001E-7</c:v>
                </c:pt>
                <c:pt idx="1894">
                  <c:v>8.347234E-7</c:v>
                </c:pt>
                <c:pt idx="1895">
                  <c:v>7.8054850000000005E-7</c:v>
                </c:pt>
                <c:pt idx="1896">
                  <c:v>7.2637370000000004E-7</c:v>
                </c:pt>
                <c:pt idx="1897">
                  <c:v>6.7219890000000003E-7</c:v>
                </c:pt>
                <c:pt idx="1898">
                  <c:v>6.1802399999999998E-7</c:v>
                </c:pt>
                <c:pt idx="1899">
                  <c:v>5.6384919999999997E-7</c:v>
                </c:pt>
                <c:pt idx="1900">
                  <c:v>5.0967430000000002E-7</c:v>
                </c:pt>
                <c:pt idx="1901">
                  <c:v>4.5549950000000001E-7</c:v>
                </c:pt>
                <c:pt idx="1902">
                  <c:v>4.0132460000000001E-7</c:v>
                </c:pt>
                <c:pt idx="1903">
                  <c:v>3.471498E-7</c:v>
                </c:pt>
                <c:pt idx="1904">
                  <c:v>2.9297499999999999E-7</c:v>
                </c:pt>
                <c:pt idx="1905">
                  <c:v>2.3880009999999999E-7</c:v>
                </c:pt>
                <c:pt idx="1906">
                  <c:v>1.846253E-7</c:v>
                </c:pt>
                <c:pt idx="1907">
                  <c:v>1.304504E-7</c:v>
                </c:pt>
                <c:pt idx="1908">
                  <c:v>7.6275600000000006E-8</c:v>
                </c:pt>
                <c:pt idx="1909">
                  <c:v>2.2100700000000001E-8</c:v>
                </c:pt>
                <c:pt idx="1910">
                  <c:v>-3.2074099999999999E-8</c:v>
                </c:pt>
                <c:pt idx="1911">
                  <c:v>-8.6248900000000001E-8</c:v>
                </c:pt>
                <c:pt idx="1912">
                  <c:v>-1.404238E-7</c:v>
                </c:pt>
                <c:pt idx="1913">
                  <c:v>-1.9459860000000001E-7</c:v>
                </c:pt>
                <c:pt idx="1914">
                  <c:v>-2.4877350000000001E-7</c:v>
                </c:pt>
                <c:pt idx="1915">
                  <c:v>-3.0294830000000002E-7</c:v>
                </c:pt>
                <c:pt idx="1916">
                  <c:v>-3.5712320000000003E-7</c:v>
                </c:pt>
                <c:pt idx="1917">
                  <c:v>-4.1129799999999998E-7</c:v>
                </c:pt>
                <c:pt idx="1918">
                  <c:v>-4.6547279999999999E-7</c:v>
                </c:pt>
                <c:pt idx="1919">
                  <c:v>-5.1964769999999999E-7</c:v>
                </c:pt>
                <c:pt idx="1920">
                  <c:v>-5.738225E-7</c:v>
                </c:pt>
                <c:pt idx="1921">
                  <c:v>-6.2799739999999995E-7</c:v>
                </c:pt>
                <c:pt idx="1922">
                  <c:v>-6.8217219999999996E-7</c:v>
                </c:pt>
                <c:pt idx="1923">
                  <c:v>-7.3634710000000001E-7</c:v>
                </c:pt>
                <c:pt idx="1924">
                  <c:v>-7.9052190000000002E-7</c:v>
                </c:pt>
                <c:pt idx="1925">
                  <c:v>-8.4469670000000003E-7</c:v>
                </c:pt>
                <c:pt idx="1926">
                  <c:v>-8.9887159999999998E-7</c:v>
                </c:pt>
                <c:pt idx="1927">
                  <c:v>-9.5304639999999999E-7</c:v>
                </c:pt>
                <c:pt idx="1928">
                  <c:v>-1.0072000000000001E-6</c:v>
                </c:pt>
                <c:pt idx="1929">
                  <c:v>-1.0613999999999999E-6</c:v>
                </c:pt>
                <c:pt idx="1930">
                  <c:v>-1.1156E-6</c:v>
                </c:pt>
                <c:pt idx="1931">
                  <c:v>-1.1697E-6</c:v>
                </c:pt>
                <c:pt idx="1932">
                  <c:v>-1.1838E-6</c:v>
                </c:pt>
                <c:pt idx="1933">
                  <c:v>-1.1297E-6</c:v>
                </c:pt>
                <c:pt idx="1934">
                  <c:v>-1.0755999999999999E-6</c:v>
                </c:pt>
                <c:pt idx="1935">
                  <c:v>-1.0215000000000001E-6</c:v>
                </c:pt>
                <c:pt idx="1936">
                  <c:v>-9.673586E-7</c:v>
                </c:pt>
                <c:pt idx="1937">
                  <c:v>-9.1323589999999999E-7</c:v>
                </c:pt>
                <c:pt idx="1938">
                  <c:v>-8.5911330000000003E-7</c:v>
                </c:pt>
                <c:pt idx="1939">
                  <c:v>-8.0499069999999996E-7</c:v>
                </c:pt>
                <c:pt idx="1940">
                  <c:v>-7.5086809999999999E-7</c:v>
                </c:pt>
                <c:pt idx="1941">
                  <c:v>-6.9674539999999998E-7</c:v>
                </c:pt>
                <c:pt idx="1942">
                  <c:v>-6.4262280000000001E-7</c:v>
                </c:pt>
                <c:pt idx="1943">
                  <c:v>-5.8850020000000005E-7</c:v>
                </c:pt>
                <c:pt idx="1944">
                  <c:v>-5.3437759999999997E-7</c:v>
                </c:pt>
                <c:pt idx="1945">
                  <c:v>-4.8025500000000001E-7</c:v>
                </c:pt>
                <c:pt idx="1946">
                  <c:v>-4.261323E-7</c:v>
                </c:pt>
                <c:pt idx="1947">
                  <c:v>-3.7200969999999998E-7</c:v>
                </c:pt>
                <c:pt idx="1948">
                  <c:v>-3.1788710000000001E-7</c:v>
                </c:pt>
                <c:pt idx="1949">
                  <c:v>-2.6376449999999999E-7</c:v>
                </c:pt>
                <c:pt idx="1950">
                  <c:v>-2.096419E-7</c:v>
                </c:pt>
                <c:pt idx="1951">
                  <c:v>-1.5551919999999999E-7</c:v>
                </c:pt>
                <c:pt idx="1952">
                  <c:v>-1.013966E-7</c:v>
                </c:pt>
                <c:pt idx="1953">
                  <c:v>-4.7273999999999997E-8</c:v>
                </c:pt>
                <c:pt idx="1954">
                  <c:v>6.8485999999999997E-9</c:v>
                </c:pt>
                <c:pt idx="1955">
                  <c:v>6.0971199999999995E-8</c:v>
                </c:pt>
                <c:pt idx="1956">
                  <c:v>1.1509390000000001E-7</c:v>
                </c:pt>
                <c:pt idx="1957">
                  <c:v>1.6921650000000001E-7</c:v>
                </c:pt>
                <c:pt idx="1958">
                  <c:v>2.233391E-7</c:v>
                </c:pt>
                <c:pt idx="1959">
                  <c:v>2.7746170000000002E-7</c:v>
                </c:pt>
                <c:pt idx="1960">
                  <c:v>3.3158439999999998E-7</c:v>
                </c:pt>
                <c:pt idx="1961">
                  <c:v>3.85707E-7</c:v>
                </c:pt>
                <c:pt idx="1962">
                  <c:v>4.3982960000000002E-7</c:v>
                </c:pt>
                <c:pt idx="1963">
                  <c:v>4.9395219999999999E-7</c:v>
                </c:pt>
                <c:pt idx="1964">
                  <c:v>5.4807479999999995E-7</c:v>
                </c:pt>
                <c:pt idx="1965">
                  <c:v>6.0219749999999996E-7</c:v>
                </c:pt>
                <c:pt idx="1966">
                  <c:v>6.5632010000000004E-7</c:v>
                </c:pt>
                <c:pt idx="1967">
                  <c:v>7.104427E-7</c:v>
                </c:pt>
                <c:pt idx="1968">
                  <c:v>7.6456529999999997E-7</c:v>
                </c:pt>
                <c:pt idx="1969">
                  <c:v>8.1868790000000004E-7</c:v>
                </c:pt>
                <c:pt idx="1970">
                  <c:v>8.7281060000000005E-7</c:v>
                </c:pt>
                <c:pt idx="1971">
                  <c:v>9.2693320000000002E-7</c:v>
                </c:pt>
                <c:pt idx="1972">
                  <c:v>9.8105579999999998E-7</c:v>
                </c:pt>
                <c:pt idx="1973">
                  <c:v>1.0352000000000001E-6</c:v>
                </c:pt>
                <c:pt idx="1974">
                  <c:v>1.0893000000000001E-6</c:v>
                </c:pt>
                <c:pt idx="1975">
                  <c:v>1.1433999999999999E-6</c:v>
                </c:pt>
                <c:pt idx="1976">
                  <c:v>1.1975E-6</c:v>
                </c:pt>
                <c:pt idx="1977">
                  <c:v>1.2517E-6</c:v>
                </c:pt>
                <c:pt idx="1978">
                  <c:v>1.3058000000000001E-6</c:v>
                </c:pt>
                <c:pt idx="1979">
                  <c:v>1.3599000000000001E-6</c:v>
                </c:pt>
                <c:pt idx="1980">
                  <c:v>1.4139999999999999E-6</c:v>
                </c:pt>
                <c:pt idx="1981">
                  <c:v>1.4682E-6</c:v>
                </c:pt>
                <c:pt idx="1982">
                  <c:v>1.4531999999999999E-6</c:v>
                </c:pt>
                <c:pt idx="1983">
                  <c:v>1.3205999999999999E-6</c:v>
                </c:pt>
                <c:pt idx="1984">
                  <c:v>1.1879000000000001E-6</c:v>
                </c:pt>
                <c:pt idx="1985">
                  <c:v>1.0553000000000001E-6</c:v>
                </c:pt>
                <c:pt idx="1986">
                  <c:v>9.2267679999999999E-7</c:v>
                </c:pt>
                <c:pt idx="1987">
                  <c:v>7.9005040000000003E-7</c:v>
                </c:pt>
                <c:pt idx="1988">
                  <c:v>6.5742410000000002E-7</c:v>
                </c:pt>
                <c:pt idx="1989">
                  <c:v>5.2479769999999996E-7</c:v>
                </c:pt>
                <c:pt idx="1990">
                  <c:v>3.921713E-7</c:v>
                </c:pt>
                <c:pt idx="1991">
                  <c:v>2.5954499999999999E-7</c:v>
                </c:pt>
                <c:pt idx="1992">
                  <c:v>1.269186E-7</c:v>
                </c:pt>
                <c:pt idx="1993">
                  <c:v>-5.7077E-9</c:v>
                </c:pt>
                <c:pt idx="1994">
                  <c:v>-1.3833409999999999E-7</c:v>
                </c:pt>
                <c:pt idx="1995">
                  <c:v>-2.709605E-7</c:v>
                </c:pt>
                <c:pt idx="1996">
                  <c:v>-4.0358680000000002E-7</c:v>
                </c:pt>
                <c:pt idx="1997">
                  <c:v>-5.3621319999999997E-7</c:v>
                </c:pt>
                <c:pt idx="1998">
                  <c:v>-6.6883960000000003E-7</c:v>
                </c:pt>
                <c:pt idx="1999">
                  <c:v>-8.0146590000000005E-7</c:v>
                </c:pt>
                <c:pt idx="2000">
                  <c:v>-9.340923E-7</c:v>
                </c:pt>
                <c:pt idx="2001">
                  <c:v>-1.0667000000000001E-6</c:v>
                </c:pt>
                <c:pt idx="2002">
                  <c:v>-1.1993000000000001E-6</c:v>
                </c:pt>
                <c:pt idx="2004">
                  <c:v>0.99937620000000005</c:v>
                </c:pt>
                <c:pt idx="2005">
                  <c:v>0.89740929999999997</c:v>
                </c:pt>
                <c:pt idx="2006">
                  <c:v>0.89541029999999999</c:v>
                </c:pt>
                <c:pt idx="2007">
                  <c:v>0.89341159999999997</c:v>
                </c:pt>
                <c:pt idx="2008">
                  <c:v>0.89141280000000001</c:v>
                </c:pt>
                <c:pt idx="2009">
                  <c:v>0.88941400000000004</c:v>
                </c:pt>
                <c:pt idx="2010">
                  <c:v>0.88741519999999996</c:v>
                </c:pt>
                <c:pt idx="2011">
                  <c:v>0.88541650000000005</c:v>
                </c:pt>
                <c:pt idx="2012">
                  <c:v>0.88341780000000003</c:v>
                </c:pt>
                <c:pt idx="2013">
                  <c:v>0.88141899999999995</c:v>
                </c:pt>
                <c:pt idx="2014">
                  <c:v>0.87942030000000004</c:v>
                </c:pt>
                <c:pt idx="2015">
                  <c:v>0.87742149999999997</c:v>
                </c:pt>
                <c:pt idx="2016">
                  <c:v>0.8754227</c:v>
                </c:pt>
                <c:pt idx="2017">
                  <c:v>0.87342399999999998</c:v>
                </c:pt>
                <c:pt idx="2018">
                  <c:v>0.87142520000000001</c:v>
                </c:pt>
                <c:pt idx="2019">
                  <c:v>0.86942649999999999</c:v>
                </c:pt>
                <c:pt idx="2020">
                  <c:v>0.86742770000000002</c:v>
                </c:pt>
                <c:pt idx="2021">
                  <c:v>0.865429</c:v>
                </c:pt>
                <c:pt idx="2022">
                  <c:v>0.86343020000000004</c:v>
                </c:pt>
                <c:pt idx="2023">
                  <c:v>0.86143150000000002</c:v>
                </c:pt>
                <c:pt idx="2024">
                  <c:v>0.8594328</c:v>
                </c:pt>
                <c:pt idx="2025">
                  <c:v>0.85743400000000003</c:v>
                </c:pt>
                <c:pt idx="2026">
                  <c:v>0.85543530000000001</c:v>
                </c:pt>
                <c:pt idx="2027">
                  <c:v>0.85343650000000004</c:v>
                </c:pt>
                <c:pt idx="2028">
                  <c:v>0.85143780000000002</c:v>
                </c:pt>
                <c:pt idx="2029">
                  <c:v>0.84943900000000006</c:v>
                </c:pt>
                <c:pt idx="2030">
                  <c:v>0.84744019999999998</c:v>
                </c:pt>
                <c:pt idx="2031">
                  <c:v>0.84544149999999996</c:v>
                </c:pt>
                <c:pt idx="2032">
                  <c:v>0.84344269999999999</c:v>
                </c:pt>
                <c:pt idx="2033">
                  <c:v>0.84144399999999997</c:v>
                </c:pt>
                <c:pt idx="2034">
                  <c:v>0.8394452</c:v>
                </c:pt>
                <c:pt idx="2035">
                  <c:v>0.83744640000000004</c:v>
                </c:pt>
                <c:pt idx="2036">
                  <c:v>0.83544770000000002</c:v>
                </c:pt>
                <c:pt idx="2037">
                  <c:v>0.83344890000000005</c:v>
                </c:pt>
                <c:pt idx="2038">
                  <c:v>0.83145020000000003</c:v>
                </c:pt>
                <c:pt idx="2039">
                  <c:v>0.82945139999999995</c:v>
                </c:pt>
                <c:pt idx="2040">
                  <c:v>0.82745270000000004</c:v>
                </c:pt>
                <c:pt idx="2041">
                  <c:v>0.82545389999999996</c:v>
                </c:pt>
                <c:pt idx="2042">
                  <c:v>0.82345520000000005</c:v>
                </c:pt>
                <c:pt idx="2043">
                  <c:v>0.82145639999999998</c:v>
                </c:pt>
                <c:pt idx="2044">
                  <c:v>0.81945769999999996</c:v>
                </c:pt>
                <c:pt idx="2045">
                  <c:v>0.81745889999999999</c:v>
                </c:pt>
                <c:pt idx="2046">
                  <c:v>0.81546019999999997</c:v>
                </c:pt>
                <c:pt idx="2047">
                  <c:v>0.8134614</c:v>
                </c:pt>
                <c:pt idx="2048">
                  <c:v>0.81146269999999998</c:v>
                </c:pt>
                <c:pt idx="2049">
                  <c:v>0.80946390000000001</c:v>
                </c:pt>
                <c:pt idx="2050">
                  <c:v>0.80746519999999999</c:v>
                </c:pt>
                <c:pt idx="2051">
                  <c:v>0.80546640000000003</c:v>
                </c:pt>
                <c:pt idx="2052">
                  <c:v>0.80346770000000001</c:v>
                </c:pt>
                <c:pt idx="2053">
                  <c:v>0.80146890000000004</c:v>
                </c:pt>
                <c:pt idx="2054">
                  <c:v>0.79947020000000002</c:v>
                </c:pt>
                <c:pt idx="2055">
                  <c:v>0.79747140000000005</c:v>
                </c:pt>
                <c:pt idx="2056">
                  <c:v>0.79547270000000003</c:v>
                </c:pt>
                <c:pt idx="2057">
                  <c:v>0.79347389999999995</c:v>
                </c:pt>
                <c:pt idx="2058">
                  <c:v>0.79147520000000005</c:v>
                </c:pt>
                <c:pt idx="2059">
                  <c:v>0.78947639999999997</c:v>
                </c:pt>
                <c:pt idx="2060">
                  <c:v>0.78747769999999995</c:v>
                </c:pt>
                <c:pt idx="2061">
                  <c:v>0.78547889999999998</c:v>
                </c:pt>
                <c:pt idx="2062">
                  <c:v>0.78348019999999996</c:v>
                </c:pt>
                <c:pt idx="2063">
                  <c:v>0.78148139999999999</c:v>
                </c:pt>
                <c:pt idx="2064">
                  <c:v>0.77948269999999997</c:v>
                </c:pt>
                <c:pt idx="2065">
                  <c:v>0.77748390000000001</c:v>
                </c:pt>
                <c:pt idx="2066">
                  <c:v>0.77548519999999999</c:v>
                </c:pt>
                <c:pt idx="2067">
                  <c:v>0.77348640000000002</c:v>
                </c:pt>
                <c:pt idx="2068">
                  <c:v>0.7714877</c:v>
                </c:pt>
                <c:pt idx="2069">
                  <c:v>0.76948890000000003</c:v>
                </c:pt>
                <c:pt idx="2070">
                  <c:v>0.76749020000000001</c:v>
                </c:pt>
                <c:pt idx="2071">
                  <c:v>0.76549140000000004</c:v>
                </c:pt>
                <c:pt idx="2072">
                  <c:v>0.76349259999999997</c:v>
                </c:pt>
                <c:pt idx="2073">
                  <c:v>0.76149389999999995</c:v>
                </c:pt>
                <c:pt idx="2074">
                  <c:v>0.75949509999999998</c:v>
                </c:pt>
                <c:pt idx="2075">
                  <c:v>0.75749639999999996</c:v>
                </c:pt>
                <c:pt idx="2076">
                  <c:v>0.75549759999999999</c:v>
                </c:pt>
                <c:pt idx="2077">
                  <c:v>0.75349889999999997</c:v>
                </c:pt>
                <c:pt idx="2078">
                  <c:v>0.7515001</c:v>
                </c:pt>
                <c:pt idx="2079">
                  <c:v>0.74950139999999998</c:v>
                </c:pt>
                <c:pt idx="2080">
                  <c:v>0.74750260000000002</c:v>
                </c:pt>
                <c:pt idx="2081">
                  <c:v>0.74550380000000005</c:v>
                </c:pt>
                <c:pt idx="2082">
                  <c:v>0.74350510000000003</c:v>
                </c:pt>
                <c:pt idx="2083">
                  <c:v>0.74150629999999995</c:v>
                </c:pt>
                <c:pt idx="2084">
                  <c:v>0.73950760000000004</c:v>
                </c:pt>
                <c:pt idx="2085">
                  <c:v>0.73750879999999996</c:v>
                </c:pt>
                <c:pt idx="2086">
                  <c:v>0.73551009999999994</c:v>
                </c:pt>
                <c:pt idx="2087">
                  <c:v>0.73351129999999998</c:v>
                </c:pt>
                <c:pt idx="2088">
                  <c:v>0.73151259999999996</c:v>
                </c:pt>
                <c:pt idx="2089">
                  <c:v>0.72951379999999999</c:v>
                </c:pt>
                <c:pt idx="2090">
                  <c:v>0.72751509999999997</c:v>
                </c:pt>
                <c:pt idx="2091">
                  <c:v>0.7255163</c:v>
                </c:pt>
                <c:pt idx="2092">
                  <c:v>0.72351750000000004</c:v>
                </c:pt>
                <c:pt idx="2093">
                  <c:v>0.72151880000000002</c:v>
                </c:pt>
                <c:pt idx="2094">
                  <c:v>0.71952000000000005</c:v>
                </c:pt>
                <c:pt idx="2095">
                  <c:v>0.71752130000000003</c:v>
                </c:pt>
                <c:pt idx="2096">
                  <c:v>0.71552249999999995</c:v>
                </c:pt>
                <c:pt idx="2097">
                  <c:v>0.71352380000000004</c:v>
                </c:pt>
                <c:pt idx="2098">
                  <c:v>0.71152499999999996</c:v>
                </c:pt>
                <c:pt idx="2099">
                  <c:v>0.70952630000000005</c:v>
                </c:pt>
                <c:pt idx="2100">
                  <c:v>0.70752749999999998</c:v>
                </c:pt>
                <c:pt idx="2101">
                  <c:v>0.70552879999999996</c:v>
                </c:pt>
                <c:pt idx="2102">
                  <c:v>0.70352999999999999</c:v>
                </c:pt>
                <c:pt idx="2103">
                  <c:v>0.70153129999999997</c:v>
                </c:pt>
                <c:pt idx="2104">
                  <c:v>0.6995325</c:v>
                </c:pt>
                <c:pt idx="2105">
                  <c:v>0.69753379999999998</c:v>
                </c:pt>
                <c:pt idx="2106">
                  <c:v>0.69553500000000001</c:v>
                </c:pt>
                <c:pt idx="2107">
                  <c:v>0.69353629999999999</c:v>
                </c:pt>
                <c:pt idx="2108">
                  <c:v>0.69153750000000003</c:v>
                </c:pt>
                <c:pt idx="2109">
                  <c:v>0.68953880000000001</c:v>
                </c:pt>
                <c:pt idx="2110">
                  <c:v>0.68754000000000004</c:v>
                </c:pt>
                <c:pt idx="2111">
                  <c:v>0.68554130000000002</c:v>
                </c:pt>
                <c:pt idx="2112">
                  <c:v>0.68354250000000005</c:v>
                </c:pt>
                <c:pt idx="2113">
                  <c:v>0.68154380000000003</c:v>
                </c:pt>
                <c:pt idx="2114">
                  <c:v>0.67954499999999995</c:v>
                </c:pt>
                <c:pt idx="2115">
                  <c:v>0.67754630000000005</c:v>
                </c:pt>
                <c:pt idx="2116">
                  <c:v>0.67554749999999997</c:v>
                </c:pt>
                <c:pt idx="2117">
                  <c:v>0.67354879999999995</c:v>
                </c:pt>
                <c:pt idx="2118">
                  <c:v>0.67154999999999998</c:v>
                </c:pt>
                <c:pt idx="2119">
                  <c:v>0.66955129999999996</c:v>
                </c:pt>
                <c:pt idx="2120">
                  <c:v>0.66755249999999999</c:v>
                </c:pt>
                <c:pt idx="2121">
                  <c:v>0.66555379999999997</c:v>
                </c:pt>
                <c:pt idx="2122">
                  <c:v>0.66355500000000001</c:v>
                </c:pt>
                <c:pt idx="2123">
                  <c:v>0.66155629999999999</c:v>
                </c:pt>
                <c:pt idx="2124">
                  <c:v>0.65955750000000002</c:v>
                </c:pt>
                <c:pt idx="2125">
                  <c:v>0.6575588</c:v>
                </c:pt>
                <c:pt idx="2126">
                  <c:v>0.65556000000000003</c:v>
                </c:pt>
                <c:pt idx="2127">
                  <c:v>0.65356130000000001</c:v>
                </c:pt>
                <c:pt idx="2128">
                  <c:v>0.65156250000000004</c:v>
                </c:pt>
                <c:pt idx="2129">
                  <c:v>0.64956380000000002</c:v>
                </c:pt>
                <c:pt idx="2130">
                  <c:v>0.64756499999999995</c:v>
                </c:pt>
                <c:pt idx="2131">
                  <c:v>0.64556630000000004</c:v>
                </c:pt>
                <c:pt idx="2132">
                  <c:v>0.64356749999999996</c:v>
                </c:pt>
                <c:pt idx="2133">
                  <c:v>0.64156880000000005</c:v>
                </c:pt>
                <c:pt idx="2134">
                  <c:v>0.63956999999999997</c:v>
                </c:pt>
                <c:pt idx="2135">
                  <c:v>0.63757129999999995</c:v>
                </c:pt>
                <c:pt idx="2136">
                  <c:v>0.63557249999999998</c:v>
                </c:pt>
                <c:pt idx="2137">
                  <c:v>0.63357379999999996</c:v>
                </c:pt>
                <c:pt idx="2138">
                  <c:v>0.631575</c:v>
                </c:pt>
                <c:pt idx="2139">
                  <c:v>0.62957629999999998</c:v>
                </c:pt>
                <c:pt idx="2140">
                  <c:v>0.62757750000000001</c:v>
                </c:pt>
                <c:pt idx="2141">
                  <c:v>0.62557879999999999</c:v>
                </c:pt>
                <c:pt idx="2142">
                  <c:v>0.62358000000000002</c:v>
                </c:pt>
                <c:pt idx="2143">
                  <c:v>0.6215813</c:v>
                </c:pt>
                <c:pt idx="2144">
                  <c:v>0.61958250000000004</c:v>
                </c:pt>
                <c:pt idx="2145">
                  <c:v>0.61758380000000002</c:v>
                </c:pt>
                <c:pt idx="2146">
                  <c:v>0.61558500000000005</c:v>
                </c:pt>
                <c:pt idx="2147">
                  <c:v>0.61358619999999997</c:v>
                </c:pt>
                <c:pt idx="2148">
                  <c:v>0.61158749999999995</c:v>
                </c:pt>
                <c:pt idx="2149">
                  <c:v>0.60958869999999998</c:v>
                </c:pt>
                <c:pt idx="2150">
                  <c:v>0.60758999999999996</c:v>
                </c:pt>
                <c:pt idx="2151">
                  <c:v>0.6055912</c:v>
                </c:pt>
                <c:pt idx="2152">
                  <c:v>0.60359249999999998</c:v>
                </c:pt>
                <c:pt idx="2153">
                  <c:v>0.60159370000000001</c:v>
                </c:pt>
                <c:pt idx="2154">
                  <c:v>0.59959499999999999</c:v>
                </c:pt>
                <c:pt idx="2155">
                  <c:v>0.59759620000000002</c:v>
                </c:pt>
                <c:pt idx="2156">
                  <c:v>0.5955975</c:v>
                </c:pt>
                <c:pt idx="2157">
                  <c:v>0.59359870000000003</c:v>
                </c:pt>
                <c:pt idx="2158">
                  <c:v>0.59160000000000001</c:v>
                </c:pt>
                <c:pt idx="2159">
                  <c:v>0.58960120000000005</c:v>
                </c:pt>
                <c:pt idx="2160">
                  <c:v>0.58760239999999997</c:v>
                </c:pt>
                <c:pt idx="2161">
                  <c:v>0.58560369999999995</c:v>
                </c:pt>
                <c:pt idx="2162">
                  <c:v>0.58360489999999998</c:v>
                </c:pt>
                <c:pt idx="2163">
                  <c:v>0.58160619999999996</c:v>
                </c:pt>
                <c:pt idx="2164">
                  <c:v>0.57960739999999999</c:v>
                </c:pt>
                <c:pt idx="2165">
                  <c:v>0.57760869999999997</c:v>
                </c:pt>
                <c:pt idx="2166">
                  <c:v>0.57560990000000001</c:v>
                </c:pt>
                <c:pt idx="2167">
                  <c:v>0.57361119999999999</c:v>
                </c:pt>
                <c:pt idx="2168">
                  <c:v>0.57161240000000002</c:v>
                </c:pt>
                <c:pt idx="2169">
                  <c:v>0.5696137</c:v>
                </c:pt>
                <c:pt idx="2170">
                  <c:v>0.56761490000000003</c:v>
                </c:pt>
                <c:pt idx="2171">
                  <c:v>0.56561609999999996</c:v>
                </c:pt>
                <c:pt idx="2172">
                  <c:v>0.56361740000000005</c:v>
                </c:pt>
                <c:pt idx="2173">
                  <c:v>0.56161859999999997</c:v>
                </c:pt>
                <c:pt idx="2174">
                  <c:v>0.55961989999999995</c:v>
                </c:pt>
                <c:pt idx="2175">
                  <c:v>0.55762109999999998</c:v>
                </c:pt>
                <c:pt idx="2176">
                  <c:v>0.55562239999999996</c:v>
                </c:pt>
                <c:pt idx="2177">
                  <c:v>0.55362359999999999</c:v>
                </c:pt>
                <c:pt idx="2178">
                  <c:v>0.55162489999999997</c:v>
                </c:pt>
                <c:pt idx="2179">
                  <c:v>0.54962610000000001</c:v>
                </c:pt>
                <c:pt idx="2180">
                  <c:v>0.54762739999999999</c:v>
                </c:pt>
                <c:pt idx="2181">
                  <c:v>0.54562860000000002</c:v>
                </c:pt>
                <c:pt idx="2182">
                  <c:v>0.5436299</c:v>
                </c:pt>
                <c:pt idx="2183">
                  <c:v>0.54163110000000003</c:v>
                </c:pt>
                <c:pt idx="2184">
                  <c:v>0.53963229999999995</c:v>
                </c:pt>
                <c:pt idx="2185">
                  <c:v>0.53763360000000004</c:v>
                </c:pt>
                <c:pt idx="2186">
                  <c:v>0.53563479999999997</c:v>
                </c:pt>
                <c:pt idx="2187">
                  <c:v>0.53363609999999995</c:v>
                </c:pt>
                <c:pt idx="2188">
                  <c:v>0.53163729999999998</c:v>
                </c:pt>
                <c:pt idx="2189">
                  <c:v>0.52963859999999996</c:v>
                </c:pt>
                <c:pt idx="2190">
                  <c:v>0.52763979999999999</c:v>
                </c:pt>
                <c:pt idx="2191">
                  <c:v>0.52564109999999997</c:v>
                </c:pt>
                <c:pt idx="2192">
                  <c:v>0.5236423</c:v>
                </c:pt>
                <c:pt idx="2193">
                  <c:v>0.52164359999999999</c:v>
                </c:pt>
                <c:pt idx="2194">
                  <c:v>0.51964480000000002</c:v>
                </c:pt>
                <c:pt idx="2195">
                  <c:v>0.51764600000000005</c:v>
                </c:pt>
                <c:pt idx="2196">
                  <c:v>0.51564730000000003</c:v>
                </c:pt>
                <c:pt idx="2197">
                  <c:v>0.51364849999999995</c:v>
                </c:pt>
                <c:pt idx="2198">
                  <c:v>0.51164980000000004</c:v>
                </c:pt>
                <c:pt idx="2199">
                  <c:v>0.50965099999999997</c:v>
                </c:pt>
                <c:pt idx="2200">
                  <c:v>0.50765229999999995</c:v>
                </c:pt>
                <c:pt idx="2201">
                  <c:v>0.50565349999999998</c:v>
                </c:pt>
                <c:pt idx="2202">
                  <c:v>0.50365479999999996</c:v>
                </c:pt>
                <c:pt idx="2203">
                  <c:v>0.50165599999999999</c:v>
                </c:pt>
                <c:pt idx="2204">
                  <c:v>0.49965730000000003</c:v>
                </c:pt>
                <c:pt idx="2205">
                  <c:v>0.4976585</c:v>
                </c:pt>
                <c:pt idx="2206">
                  <c:v>0.49565979999999998</c:v>
                </c:pt>
                <c:pt idx="2207">
                  <c:v>0.49366100000000002</c:v>
                </c:pt>
                <c:pt idx="2208">
                  <c:v>0.4916623</c:v>
                </c:pt>
                <c:pt idx="2209">
                  <c:v>0.48966349999999997</c:v>
                </c:pt>
                <c:pt idx="2210">
                  <c:v>0.48766480000000001</c:v>
                </c:pt>
                <c:pt idx="2211">
                  <c:v>0.48566599999999999</c:v>
                </c:pt>
                <c:pt idx="2212">
                  <c:v>0.48366730000000002</c:v>
                </c:pt>
                <c:pt idx="2213">
                  <c:v>0.4816685</c:v>
                </c:pt>
                <c:pt idx="2214">
                  <c:v>0.47966979999999998</c:v>
                </c:pt>
                <c:pt idx="2215">
                  <c:v>0.47767100000000001</c:v>
                </c:pt>
                <c:pt idx="2216">
                  <c:v>0.47567229999999999</c:v>
                </c:pt>
                <c:pt idx="2217">
                  <c:v>0.47367350000000003</c:v>
                </c:pt>
                <c:pt idx="2218">
                  <c:v>0.47167480000000001</c:v>
                </c:pt>
                <c:pt idx="2219">
                  <c:v>0.46967599999999998</c:v>
                </c:pt>
                <c:pt idx="2220">
                  <c:v>0.46767730000000002</c:v>
                </c:pt>
                <c:pt idx="2221">
                  <c:v>0.4656785</c:v>
                </c:pt>
                <c:pt idx="2222">
                  <c:v>0.46367979999999998</c:v>
                </c:pt>
                <c:pt idx="2223">
                  <c:v>0.46168100000000001</c:v>
                </c:pt>
                <c:pt idx="2224">
                  <c:v>0.45968229999999999</c:v>
                </c:pt>
                <c:pt idx="2225">
                  <c:v>0.45768350000000002</c:v>
                </c:pt>
                <c:pt idx="2226">
                  <c:v>0.4556848</c:v>
                </c:pt>
                <c:pt idx="2227">
                  <c:v>0.45368599999999998</c:v>
                </c:pt>
                <c:pt idx="2228">
                  <c:v>0.45168730000000001</c:v>
                </c:pt>
                <c:pt idx="2229">
                  <c:v>0.44968849999999999</c:v>
                </c:pt>
                <c:pt idx="2230">
                  <c:v>0.44768980000000003</c:v>
                </c:pt>
                <c:pt idx="2231">
                  <c:v>0.445691</c:v>
                </c:pt>
                <c:pt idx="2232">
                  <c:v>0.44369229999999998</c:v>
                </c:pt>
                <c:pt idx="2233">
                  <c:v>0.44169350000000002</c:v>
                </c:pt>
                <c:pt idx="2234">
                  <c:v>0.4396948</c:v>
                </c:pt>
                <c:pt idx="2235">
                  <c:v>0.43769599999999997</c:v>
                </c:pt>
                <c:pt idx="2236">
                  <c:v>0.43569730000000001</c:v>
                </c:pt>
                <c:pt idx="2237">
                  <c:v>0.43369849999999999</c:v>
                </c:pt>
                <c:pt idx="2238">
                  <c:v>0.43169980000000002</c:v>
                </c:pt>
                <c:pt idx="2239">
                  <c:v>0.429701</c:v>
                </c:pt>
                <c:pt idx="2240">
                  <c:v>0.42770229999999998</c:v>
                </c:pt>
                <c:pt idx="2241">
                  <c:v>0.42570350000000001</c:v>
                </c:pt>
                <c:pt idx="2242">
                  <c:v>0.42370479999999999</c:v>
                </c:pt>
                <c:pt idx="2243">
                  <c:v>0.42170600000000003</c:v>
                </c:pt>
                <c:pt idx="2244">
                  <c:v>0.41970730000000001</c:v>
                </c:pt>
                <c:pt idx="2245">
                  <c:v>0.41770849999999998</c:v>
                </c:pt>
                <c:pt idx="2246">
                  <c:v>0.41570980000000002</c:v>
                </c:pt>
                <c:pt idx="2247">
                  <c:v>0.413711</c:v>
                </c:pt>
                <c:pt idx="2248">
                  <c:v>0.41171229999999998</c:v>
                </c:pt>
                <c:pt idx="2249">
                  <c:v>0.40971350000000001</c:v>
                </c:pt>
                <c:pt idx="2250">
                  <c:v>0.40771479999999999</c:v>
                </c:pt>
                <c:pt idx="2251">
                  <c:v>0.40571600000000002</c:v>
                </c:pt>
                <c:pt idx="2252">
                  <c:v>0.4037172</c:v>
                </c:pt>
                <c:pt idx="2253">
                  <c:v>0.40171849999999998</c:v>
                </c:pt>
                <c:pt idx="2254">
                  <c:v>0.39971970000000001</c:v>
                </c:pt>
                <c:pt idx="2255">
                  <c:v>0.39772099999999999</c:v>
                </c:pt>
                <c:pt idx="2256">
                  <c:v>0.39572220000000002</c:v>
                </c:pt>
                <c:pt idx="2257">
                  <c:v>0.3937235</c:v>
                </c:pt>
                <c:pt idx="2258">
                  <c:v>0.39172469999999998</c:v>
                </c:pt>
                <c:pt idx="2259">
                  <c:v>0.38972600000000002</c:v>
                </c:pt>
                <c:pt idx="2260">
                  <c:v>0.38772719999999999</c:v>
                </c:pt>
                <c:pt idx="2261">
                  <c:v>0.38572849999999997</c:v>
                </c:pt>
                <c:pt idx="2262">
                  <c:v>0.38372970000000001</c:v>
                </c:pt>
                <c:pt idx="2263">
                  <c:v>0.38173099999999999</c:v>
                </c:pt>
                <c:pt idx="2264">
                  <c:v>0.37973220000000002</c:v>
                </c:pt>
                <c:pt idx="2265">
                  <c:v>0.3777334</c:v>
                </c:pt>
                <c:pt idx="2266">
                  <c:v>0.37573469999999998</c:v>
                </c:pt>
                <c:pt idx="2267">
                  <c:v>0.37373590000000001</c:v>
                </c:pt>
                <c:pt idx="2268">
                  <c:v>0.37173719999999999</c:v>
                </c:pt>
                <c:pt idx="2269">
                  <c:v>0.36973840000000002</c:v>
                </c:pt>
                <c:pt idx="2270">
                  <c:v>0.3677397</c:v>
                </c:pt>
                <c:pt idx="2271">
                  <c:v>0.36574089999999998</c:v>
                </c:pt>
                <c:pt idx="2272">
                  <c:v>0.36374220000000002</c:v>
                </c:pt>
                <c:pt idx="2273">
                  <c:v>0.36174339999999999</c:v>
                </c:pt>
                <c:pt idx="2274">
                  <c:v>0.35974469999999997</c:v>
                </c:pt>
                <c:pt idx="2275">
                  <c:v>0.35774590000000001</c:v>
                </c:pt>
                <c:pt idx="2276">
                  <c:v>0.35574709999999998</c:v>
                </c:pt>
                <c:pt idx="2277">
                  <c:v>0.35374840000000002</c:v>
                </c:pt>
                <c:pt idx="2278">
                  <c:v>0.3517496</c:v>
                </c:pt>
                <c:pt idx="2279">
                  <c:v>0.34975089999999998</c:v>
                </c:pt>
                <c:pt idx="2280">
                  <c:v>0.34775210000000001</c:v>
                </c:pt>
                <c:pt idx="2281">
                  <c:v>0.34575339999999999</c:v>
                </c:pt>
                <c:pt idx="2282">
                  <c:v>0.34375460000000002</c:v>
                </c:pt>
                <c:pt idx="2283">
                  <c:v>0.3417559</c:v>
                </c:pt>
                <c:pt idx="2284">
                  <c:v>0.33975709999999998</c:v>
                </c:pt>
                <c:pt idx="2285">
                  <c:v>0.33775840000000001</c:v>
                </c:pt>
                <c:pt idx="2286">
                  <c:v>0.33575959999999999</c:v>
                </c:pt>
                <c:pt idx="2287">
                  <c:v>0.33376090000000003</c:v>
                </c:pt>
                <c:pt idx="2288">
                  <c:v>0.3317621</c:v>
                </c:pt>
                <c:pt idx="2289">
                  <c:v>0.32976329999999998</c:v>
                </c:pt>
                <c:pt idx="2290">
                  <c:v>0.32776460000000002</c:v>
                </c:pt>
                <c:pt idx="2291">
                  <c:v>0.32576579999999999</c:v>
                </c:pt>
                <c:pt idx="2292">
                  <c:v>0.32376709999999997</c:v>
                </c:pt>
                <c:pt idx="2293">
                  <c:v>0.32176830000000001</c:v>
                </c:pt>
                <c:pt idx="2294">
                  <c:v>0.31976959999999999</c:v>
                </c:pt>
                <c:pt idx="2295">
                  <c:v>0.31777080000000002</c:v>
                </c:pt>
                <c:pt idx="2296">
                  <c:v>0.3157721</c:v>
                </c:pt>
                <c:pt idx="2297">
                  <c:v>0.31377329999999998</c:v>
                </c:pt>
                <c:pt idx="2298">
                  <c:v>0.31177460000000001</c:v>
                </c:pt>
                <c:pt idx="2299">
                  <c:v>0.30977579999999999</c:v>
                </c:pt>
                <c:pt idx="2300">
                  <c:v>0.30777710000000003</c:v>
                </c:pt>
                <c:pt idx="2301">
                  <c:v>0.3057783</c:v>
                </c:pt>
                <c:pt idx="2302">
                  <c:v>0.30377959999999998</c:v>
                </c:pt>
                <c:pt idx="2303">
                  <c:v>0.30178080000000002</c:v>
                </c:pt>
                <c:pt idx="2304">
                  <c:v>0.2997821</c:v>
                </c:pt>
                <c:pt idx="2305">
                  <c:v>0.29778329999999997</c:v>
                </c:pt>
                <c:pt idx="2306">
                  <c:v>0.29578460000000001</c:v>
                </c:pt>
                <c:pt idx="2307">
                  <c:v>0.29378579999999999</c:v>
                </c:pt>
                <c:pt idx="2308">
                  <c:v>0.29178710000000002</c:v>
                </c:pt>
                <c:pt idx="2309">
                  <c:v>0.2897883</c:v>
                </c:pt>
                <c:pt idx="2310">
                  <c:v>0.28778959999999998</c:v>
                </c:pt>
                <c:pt idx="2311">
                  <c:v>0.28579080000000001</c:v>
                </c:pt>
                <c:pt idx="2312">
                  <c:v>0.28379209999999999</c:v>
                </c:pt>
                <c:pt idx="2313">
                  <c:v>0.28179330000000002</c:v>
                </c:pt>
                <c:pt idx="2314">
                  <c:v>0.2797946</c:v>
                </c:pt>
                <c:pt idx="2315">
                  <c:v>0.27779579999999998</c:v>
                </c:pt>
                <c:pt idx="2316">
                  <c:v>0.27579710000000002</c:v>
                </c:pt>
                <c:pt idx="2317">
                  <c:v>0.27379829999999999</c:v>
                </c:pt>
                <c:pt idx="2318">
                  <c:v>0.27179959999999997</c:v>
                </c:pt>
                <c:pt idx="2319">
                  <c:v>0.26980080000000001</c:v>
                </c:pt>
                <c:pt idx="2320">
                  <c:v>0.26780209999999999</c:v>
                </c:pt>
                <c:pt idx="2321">
                  <c:v>0.26580330000000002</c:v>
                </c:pt>
                <c:pt idx="2322">
                  <c:v>0.2638045</c:v>
                </c:pt>
                <c:pt idx="2323">
                  <c:v>0.26180579999999998</c:v>
                </c:pt>
                <c:pt idx="2324">
                  <c:v>0.25980700000000001</c:v>
                </c:pt>
                <c:pt idx="2325">
                  <c:v>0.25780829999999999</c:v>
                </c:pt>
                <c:pt idx="2326">
                  <c:v>0.25580950000000002</c:v>
                </c:pt>
                <c:pt idx="2327">
                  <c:v>0.2538108</c:v>
                </c:pt>
                <c:pt idx="2328">
                  <c:v>0.25181199999999998</c:v>
                </c:pt>
                <c:pt idx="2329">
                  <c:v>0.24981329999999999</c:v>
                </c:pt>
                <c:pt idx="2330">
                  <c:v>0.24781449999999999</c:v>
                </c:pt>
                <c:pt idx="2331">
                  <c:v>0.2458158</c:v>
                </c:pt>
                <c:pt idx="2332">
                  <c:v>0.24381700000000001</c:v>
                </c:pt>
                <c:pt idx="2333">
                  <c:v>0.24181830000000001</c:v>
                </c:pt>
                <c:pt idx="2334">
                  <c:v>0.23981949999999999</c:v>
                </c:pt>
                <c:pt idx="2335">
                  <c:v>0.2378208</c:v>
                </c:pt>
                <c:pt idx="2336">
                  <c:v>0.235822</c:v>
                </c:pt>
                <c:pt idx="2337">
                  <c:v>0.23382330000000001</c:v>
                </c:pt>
                <c:pt idx="2338">
                  <c:v>0.23182449999999999</c:v>
                </c:pt>
                <c:pt idx="2339">
                  <c:v>0.2298258</c:v>
                </c:pt>
                <c:pt idx="2340">
                  <c:v>0.227827</c:v>
                </c:pt>
                <c:pt idx="2341">
                  <c:v>0.22582830000000001</c:v>
                </c:pt>
                <c:pt idx="2342">
                  <c:v>0.22382949999999999</c:v>
                </c:pt>
                <c:pt idx="2343">
                  <c:v>0.22183079999999999</c:v>
                </c:pt>
                <c:pt idx="2344">
                  <c:v>0.219832</c:v>
                </c:pt>
                <c:pt idx="2345">
                  <c:v>0.21783330000000001</c:v>
                </c:pt>
                <c:pt idx="2346">
                  <c:v>0.21583450000000001</c:v>
                </c:pt>
                <c:pt idx="2347">
                  <c:v>0.21383579999999999</c:v>
                </c:pt>
                <c:pt idx="2348">
                  <c:v>0.211837</c:v>
                </c:pt>
                <c:pt idx="2349">
                  <c:v>0.20983830000000001</c:v>
                </c:pt>
                <c:pt idx="2350">
                  <c:v>0.20783950000000001</c:v>
                </c:pt>
                <c:pt idx="2351">
                  <c:v>0.20584079999999999</c:v>
                </c:pt>
                <c:pt idx="2352">
                  <c:v>0.203842</c:v>
                </c:pt>
                <c:pt idx="2353">
                  <c:v>0.2018433</c:v>
                </c:pt>
                <c:pt idx="2354">
                  <c:v>0.19984450000000001</c:v>
                </c:pt>
                <c:pt idx="2355">
                  <c:v>0.19784579999999999</c:v>
                </c:pt>
                <c:pt idx="2356">
                  <c:v>0.19584699999999999</c:v>
                </c:pt>
                <c:pt idx="2357">
                  <c:v>0.1938482</c:v>
                </c:pt>
                <c:pt idx="2358">
                  <c:v>0.19184950000000001</c:v>
                </c:pt>
                <c:pt idx="2359">
                  <c:v>0.18985070000000001</c:v>
                </c:pt>
                <c:pt idx="2360">
                  <c:v>0.18785199999999999</c:v>
                </c:pt>
                <c:pt idx="2361">
                  <c:v>0.1858532</c:v>
                </c:pt>
                <c:pt idx="2362">
                  <c:v>0.1838545</c:v>
                </c:pt>
                <c:pt idx="2363">
                  <c:v>0.18185570000000001</c:v>
                </c:pt>
                <c:pt idx="2364">
                  <c:v>0.17985699999999999</c:v>
                </c:pt>
                <c:pt idx="2365">
                  <c:v>0.17785819999999999</c:v>
                </c:pt>
                <c:pt idx="2366">
                  <c:v>0.1758595</c:v>
                </c:pt>
                <c:pt idx="2367">
                  <c:v>0.17386070000000001</c:v>
                </c:pt>
                <c:pt idx="2368">
                  <c:v>0.17186199999999999</c:v>
                </c:pt>
                <c:pt idx="2369">
                  <c:v>0.16986319999999999</c:v>
                </c:pt>
                <c:pt idx="2370">
                  <c:v>0.1678644</c:v>
                </c:pt>
                <c:pt idx="2371">
                  <c:v>0.1658657</c:v>
                </c:pt>
                <c:pt idx="2372">
                  <c:v>0.16386690000000001</c:v>
                </c:pt>
                <c:pt idx="2373">
                  <c:v>0.16186819999999999</c:v>
                </c:pt>
                <c:pt idx="2374">
                  <c:v>0.15986939999999999</c:v>
                </c:pt>
                <c:pt idx="2375">
                  <c:v>0.1578707</c:v>
                </c:pt>
                <c:pt idx="2376">
                  <c:v>0.15587190000000001</c:v>
                </c:pt>
                <c:pt idx="2377">
                  <c:v>0.15387319999999999</c:v>
                </c:pt>
                <c:pt idx="2378">
                  <c:v>0.15187439999999999</c:v>
                </c:pt>
                <c:pt idx="2379">
                  <c:v>0.1498757</c:v>
                </c:pt>
                <c:pt idx="2380">
                  <c:v>0.14787690000000001</c:v>
                </c:pt>
                <c:pt idx="2381">
                  <c:v>0.14587810000000001</c:v>
                </c:pt>
                <c:pt idx="2382">
                  <c:v>0.14387939999999999</c:v>
                </c:pt>
                <c:pt idx="2383">
                  <c:v>0.1418806</c:v>
                </c:pt>
                <c:pt idx="2384">
                  <c:v>0.1398819</c:v>
                </c:pt>
                <c:pt idx="2385">
                  <c:v>0.13788310000000001</c:v>
                </c:pt>
                <c:pt idx="2386">
                  <c:v>0.13588439999999999</c:v>
                </c:pt>
                <c:pt idx="2387">
                  <c:v>0.13388559999999999</c:v>
                </c:pt>
                <c:pt idx="2388">
                  <c:v>0.1318869</c:v>
                </c:pt>
                <c:pt idx="2389">
                  <c:v>0.12988810000000001</c:v>
                </c:pt>
                <c:pt idx="2390">
                  <c:v>0.12788939999999999</c:v>
                </c:pt>
                <c:pt idx="2391">
                  <c:v>0.12589059999999999</c:v>
                </c:pt>
                <c:pt idx="2392">
                  <c:v>0.1238918</c:v>
                </c:pt>
                <c:pt idx="2393">
                  <c:v>0.1218931</c:v>
                </c:pt>
                <c:pt idx="2394">
                  <c:v>0.1198943</c:v>
                </c:pt>
                <c:pt idx="2395">
                  <c:v>0.1178956</c:v>
                </c:pt>
                <c:pt idx="2396">
                  <c:v>0.11589679999999999</c:v>
                </c:pt>
                <c:pt idx="2397">
                  <c:v>0.1138981</c:v>
                </c:pt>
                <c:pt idx="2398">
                  <c:v>0.11189929999999999</c:v>
                </c:pt>
                <c:pt idx="2399">
                  <c:v>0.1099006</c:v>
                </c:pt>
                <c:pt idx="2400">
                  <c:v>0.10790180000000001</c:v>
                </c:pt>
                <c:pt idx="2401">
                  <c:v>0.1059031</c:v>
                </c:pt>
                <c:pt idx="2402">
                  <c:v>0.1039043</c:v>
                </c:pt>
                <c:pt idx="2403">
                  <c:v>0.1019056</c:v>
                </c:pt>
                <c:pt idx="2404">
                  <c:v>9.9906800000000004E-2</c:v>
                </c:pt>
                <c:pt idx="2405">
                  <c:v>9.7908099999999998E-2</c:v>
                </c:pt>
                <c:pt idx="2406">
                  <c:v>9.5909300000000003E-2</c:v>
                </c:pt>
                <c:pt idx="2407">
                  <c:v>9.3910599999999997E-2</c:v>
                </c:pt>
                <c:pt idx="2408">
                  <c:v>9.1911800000000002E-2</c:v>
                </c:pt>
                <c:pt idx="2409">
                  <c:v>8.9913099999999996E-2</c:v>
                </c:pt>
                <c:pt idx="2410">
                  <c:v>8.7914300000000001E-2</c:v>
                </c:pt>
                <c:pt idx="2411">
                  <c:v>8.5915599999999995E-2</c:v>
                </c:pt>
                <c:pt idx="2412">
                  <c:v>8.39168E-2</c:v>
                </c:pt>
                <c:pt idx="2413">
                  <c:v>8.1918099999999994E-2</c:v>
                </c:pt>
                <c:pt idx="2414">
                  <c:v>7.9919299999999999E-2</c:v>
                </c:pt>
                <c:pt idx="2415">
                  <c:v>7.7920600000000007E-2</c:v>
                </c:pt>
                <c:pt idx="2416">
                  <c:v>7.5921799999999998E-2</c:v>
                </c:pt>
                <c:pt idx="2417">
                  <c:v>7.3923100000000005E-2</c:v>
                </c:pt>
                <c:pt idx="2418">
                  <c:v>7.1924299999999997E-2</c:v>
                </c:pt>
                <c:pt idx="2419">
                  <c:v>6.9925600000000004E-2</c:v>
                </c:pt>
                <c:pt idx="2420">
                  <c:v>6.7926799999999996E-2</c:v>
                </c:pt>
                <c:pt idx="2421">
                  <c:v>6.5928100000000003E-2</c:v>
                </c:pt>
                <c:pt idx="2422">
                  <c:v>6.3929299999999994E-2</c:v>
                </c:pt>
                <c:pt idx="2423">
                  <c:v>6.1930600000000002E-2</c:v>
                </c:pt>
                <c:pt idx="2424">
                  <c:v>5.99318E-2</c:v>
                </c:pt>
                <c:pt idx="2425">
                  <c:v>5.7933100000000001E-2</c:v>
                </c:pt>
                <c:pt idx="2426">
                  <c:v>5.5934299999999999E-2</c:v>
                </c:pt>
                <c:pt idx="2427">
                  <c:v>5.39356E-2</c:v>
                </c:pt>
                <c:pt idx="2428">
                  <c:v>5.1936799999999998E-2</c:v>
                </c:pt>
                <c:pt idx="2429">
                  <c:v>4.9938099999999999E-2</c:v>
                </c:pt>
                <c:pt idx="2430">
                  <c:v>4.7939299999999997E-2</c:v>
                </c:pt>
                <c:pt idx="2431">
                  <c:v>4.5940599999999998E-2</c:v>
                </c:pt>
                <c:pt idx="2432">
                  <c:v>4.3941800000000003E-2</c:v>
                </c:pt>
                <c:pt idx="2433">
                  <c:v>4.1943099999999997E-2</c:v>
                </c:pt>
                <c:pt idx="2434">
                  <c:v>3.9944300000000002E-2</c:v>
                </c:pt>
                <c:pt idx="2435">
                  <c:v>3.7945600000000003E-2</c:v>
                </c:pt>
                <c:pt idx="2436">
                  <c:v>3.5946800000000001E-2</c:v>
                </c:pt>
                <c:pt idx="2437">
                  <c:v>3.3948100000000002E-2</c:v>
                </c:pt>
                <c:pt idx="2438">
                  <c:v>3.19493E-2</c:v>
                </c:pt>
                <c:pt idx="2439">
                  <c:v>2.9950600000000001E-2</c:v>
                </c:pt>
                <c:pt idx="2440">
                  <c:v>2.7951799999999999E-2</c:v>
                </c:pt>
                <c:pt idx="2441">
                  <c:v>2.59531E-2</c:v>
                </c:pt>
                <c:pt idx="2442">
                  <c:v>2.3954300000000001E-2</c:v>
                </c:pt>
                <c:pt idx="2443">
                  <c:v>2.1955599999999999E-2</c:v>
                </c:pt>
                <c:pt idx="2444">
                  <c:v>1.99568E-2</c:v>
                </c:pt>
                <c:pt idx="2445">
                  <c:v>1.7958100000000001E-2</c:v>
                </c:pt>
                <c:pt idx="2446">
                  <c:v>1.5959299999999999E-2</c:v>
                </c:pt>
                <c:pt idx="2447">
                  <c:v>1.39606E-2</c:v>
                </c:pt>
                <c:pt idx="2448">
                  <c:v>1.19618E-2</c:v>
                </c:pt>
                <c:pt idx="2449">
                  <c:v>9.9631000000000008E-3</c:v>
                </c:pt>
                <c:pt idx="2450">
                  <c:v>7.9643000000000005E-3</c:v>
                </c:pt>
                <c:pt idx="2451">
                  <c:v>5.9655000000000003E-3</c:v>
                </c:pt>
                <c:pt idx="2452">
                  <c:v>3.9668000000000004E-3</c:v>
                </c:pt>
                <c:pt idx="2453">
                  <c:v>1.9680000000000001E-3</c:v>
                </c:pt>
                <c:pt idx="2454">
                  <c:v>-3.0720499999999998E-5</c:v>
                </c:pt>
                <c:pt idx="2455">
                  <c:v>-2.0295000000000001E-3</c:v>
                </c:pt>
                <c:pt idx="2456">
                  <c:v>-4.0282E-3</c:v>
                </c:pt>
                <c:pt idx="2457">
                  <c:v>-6.0270000000000002E-3</c:v>
                </c:pt>
                <c:pt idx="2458">
                  <c:v>-8.0257000000000002E-3</c:v>
                </c:pt>
                <c:pt idx="2459">
                  <c:v>-1.00245E-2</c:v>
                </c:pt>
                <c:pt idx="2460">
                  <c:v>-1.20232E-2</c:v>
                </c:pt>
                <c:pt idx="2461">
                  <c:v>-1.4022E-2</c:v>
                </c:pt>
                <c:pt idx="2462">
                  <c:v>-1.6020800000000002E-2</c:v>
                </c:pt>
                <c:pt idx="2463">
                  <c:v>-1.8019500000000001E-2</c:v>
                </c:pt>
                <c:pt idx="2464">
                  <c:v>-2.0018299999999999E-2</c:v>
                </c:pt>
                <c:pt idx="2465">
                  <c:v>-2.2016999999999998E-2</c:v>
                </c:pt>
                <c:pt idx="2466">
                  <c:v>-2.40158E-2</c:v>
                </c:pt>
                <c:pt idx="2467">
                  <c:v>-2.6014499999999999E-2</c:v>
                </c:pt>
                <c:pt idx="2468">
                  <c:v>-2.8013300000000001E-2</c:v>
                </c:pt>
                <c:pt idx="2469">
                  <c:v>-3.0012E-2</c:v>
                </c:pt>
                <c:pt idx="2470">
                  <c:v>-3.2010799999999999E-2</c:v>
                </c:pt>
                <c:pt idx="2471">
                  <c:v>-3.4009499999999998E-2</c:v>
                </c:pt>
                <c:pt idx="2472">
                  <c:v>-3.60083E-2</c:v>
                </c:pt>
                <c:pt idx="2473">
                  <c:v>-3.8007100000000002E-2</c:v>
                </c:pt>
                <c:pt idx="2474">
                  <c:v>-4.0005800000000001E-2</c:v>
                </c:pt>
                <c:pt idx="2475">
                  <c:v>-4.2004600000000003E-2</c:v>
                </c:pt>
                <c:pt idx="2476">
                  <c:v>-4.4003300000000002E-2</c:v>
                </c:pt>
                <c:pt idx="2477">
                  <c:v>-4.6002099999999997E-2</c:v>
                </c:pt>
                <c:pt idx="2478">
                  <c:v>-4.8000800000000003E-2</c:v>
                </c:pt>
                <c:pt idx="2479">
                  <c:v>-4.9999599999999998E-2</c:v>
                </c:pt>
                <c:pt idx="2480">
                  <c:v>-5.1998299999999997E-2</c:v>
                </c:pt>
                <c:pt idx="2481">
                  <c:v>-5.3997099999999999E-2</c:v>
                </c:pt>
                <c:pt idx="2482">
                  <c:v>-5.5995799999999998E-2</c:v>
                </c:pt>
                <c:pt idx="2483">
                  <c:v>-5.79946E-2</c:v>
                </c:pt>
                <c:pt idx="2484">
                  <c:v>-5.9993299999999999E-2</c:v>
                </c:pt>
                <c:pt idx="2485">
                  <c:v>-6.1992100000000001E-2</c:v>
                </c:pt>
                <c:pt idx="2486">
                  <c:v>-6.3990900000000003E-2</c:v>
                </c:pt>
                <c:pt idx="2487">
                  <c:v>-6.5989599999999995E-2</c:v>
                </c:pt>
                <c:pt idx="2488">
                  <c:v>-6.7988400000000004E-2</c:v>
                </c:pt>
                <c:pt idx="2489">
                  <c:v>-6.9987099999999997E-2</c:v>
                </c:pt>
                <c:pt idx="2490">
                  <c:v>-7.1985900000000005E-2</c:v>
                </c:pt>
                <c:pt idx="2491">
                  <c:v>-7.3984599999999998E-2</c:v>
                </c:pt>
                <c:pt idx="2492">
                  <c:v>-7.5983400000000006E-2</c:v>
                </c:pt>
                <c:pt idx="2493">
                  <c:v>-7.7982099999999999E-2</c:v>
                </c:pt>
                <c:pt idx="2494">
                  <c:v>-7.9980899999999994E-2</c:v>
                </c:pt>
                <c:pt idx="2495">
                  <c:v>-8.19796E-2</c:v>
                </c:pt>
                <c:pt idx="2496">
                  <c:v>-8.3978399999999995E-2</c:v>
                </c:pt>
                <c:pt idx="2497">
                  <c:v>-8.5977100000000001E-2</c:v>
                </c:pt>
                <c:pt idx="2498">
                  <c:v>-8.7975700000000004E-2</c:v>
                </c:pt>
                <c:pt idx="2499">
                  <c:v>-8.9974399999999996E-2</c:v>
                </c:pt>
                <c:pt idx="2500">
                  <c:v>-9.1972999999999999E-2</c:v>
                </c:pt>
                <c:pt idx="2501">
                  <c:v>-9.3971600000000002E-2</c:v>
                </c:pt>
                <c:pt idx="2502">
                  <c:v>-9.5970200000000006E-2</c:v>
                </c:pt>
                <c:pt idx="2503">
                  <c:v>-9.7968799999999995E-2</c:v>
                </c:pt>
                <c:pt idx="2504">
                  <c:v>-9.9967500000000001E-2</c:v>
                </c:pt>
                <c:pt idx="2505">
                  <c:v>-3.234493E-7</c:v>
                </c:pt>
                <c:pt idx="2506">
                  <c:v>4.1264999999999998E-9</c:v>
                </c:pt>
                <c:pt idx="2507">
                  <c:v>-7.5471170000000004E-7</c:v>
                </c:pt>
                <c:pt idx="2508">
                  <c:v>8.1829310000000003E-7</c:v>
                </c:pt>
                <c:pt idx="2509">
                  <c:v>8.1488599999999996E-7</c:v>
                </c:pt>
                <c:pt idx="2510">
                  <c:v>-1.5130869999999999E-7</c:v>
                </c:pt>
                <c:pt idx="2511">
                  <c:v>-1.1175000000000001E-6</c:v>
                </c:pt>
                <c:pt idx="2512">
                  <c:v>-9.6936220000000009E-7</c:v>
                </c:pt>
                <c:pt idx="2513">
                  <c:v>-3.7255329999999999E-7</c:v>
                </c:pt>
                <c:pt idx="2514">
                  <c:v>2.2425550000000001E-7</c:v>
                </c:pt>
                <c:pt idx="2515">
                  <c:v>8.2106439999999999E-7</c:v>
                </c:pt>
                <c:pt idx="2516">
                  <c:v>1.3595000000000001E-6</c:v>
                </c:pt>
                <c:pt idx="2517">
                  <c:v>9.8939599999999989E-7</c:v>
                </c:pt>
                <c:pt idx="2518">
                  <c:v>6.1925370000000002E-7</c:v>
                </c:pt>
                <c:pt idx="2519">
                  <c:v>2.4911139999999998E-7</c:v>
                </c:pt>
                <c:pt idx="2520">
                  <c:v>-1.210309E-7</c:v>
                </c:pt>
                <c:pt idx="2521">
                  <c:v>-4.9117320000000004E-7</c:v>
                </c:pt>
                <c:pt idx="2522">
                  <c:v>-8.6131550000000002E-7</c:v>
                </c:pt>
                <c:pt idx="2523">
                  <c:v>-1.2315E-6</c:v>
                </c:pt>
                <c:pt idx="2524">
                  <c:v>-1.2317E-6</c:v>
                </c:pt>
                <c:pt idx="2525">
                  <c:v>-1.0015000000000001E-6</c:v>
                </c:pt>
                <c:pt idx="2526">
                  <c:v>-7.7131469999999999E-7</c:v>
                </c:pt>
                <c:pt idx="2527">
                  <c:v>-5.4111890000000005E-7</c:v>
                </c:pt>
                <c:pt idx="2528">
                  <c:v>-3.109231E-7</c:v>
                </c:pt>
                <c:pt idx="2529">
                  <c:v>-8.0727299999999995E-8</c:v>
                </c:pt>
                <c:pt idx="2530">
                  <c:v>1.4946850000000001E-7</c:v>
                </c:pt>
                <c:pt idx="2531">
                  <c:v>3.7966419999999999E-7</c:v>
                </c:pt>
                <c:pt idx="2532">
                  <c:v>6.0986000000000004E-7</c:v>
                </c:pt>
                <c:pt idx="2533">
                  <c:v>8.4005579999999998E-7</c:v>
                </c:pt>
                <c:pt idx="2534">
                  <c:v>1.0702999999999999E-6</c:v>
                </c:pt>
                <c:pt idx="2535">
                  <c:v>1.3004000000000001E-6</c:v>
                </c:pt>
                <c:pt idx="2536">
                  <c:v>1.2670999999999999E-6</c:v>
                </c:pt>
                <c:pt idx="2537">
                  <c:v>1.1236999999999999E-6</c:v>
                </c:pt>
                <c:pt idx="2538">
                  <c:v>9.8023810000000009E-7</c:v>
                </c:pt>
                <c:pt idx="2539">
                  <c:v>8.3681820000000003E-7</c:v>
                </c:pt>
                <c:pt idx="2540">
                  <c:v>6.9339829999999998E-7</c:v>
                </c:pt>
                <c:pt idx="2541">
                  <c:v>5.4997840000000002E-7</c:v>
                </c:pt>
                <c:pt idx="2542">
                  <c:v>4.0655850000000002E-7</c:v>
                </c:pt>
                <c:pt idx="2543">
                  <c:v>2.6313860000000002E-7</c:v>
                </c:pt>
                <c:pt idx="2544">
                  <c:v>1.1971870000000001E-7</c:v>
                </c:pt>
                <c:pt idx="2545">
                  <c:v>-2.3701199999999999E-8</c:v>
                </c:pt>
                <c:pt idx="2546">
                  <c:v>-1.671211E-7</c:v>
                </c:pt>
                <c:pt idx="2547">
                  <c:v>-3.10541E-7</c:v>
                </c:pt>
                <c:pt idx="2548">
                  <c:v>-4.5396090000000001E-7</c:v>
                </c:pt>
                <c:pt idx="2549">
                  <c:v>-5.9738080000000001E-7</c:v>
                </c:pt>
                <c:pt idx="2550">
                  <c:v>-7.4080069999999996E-7</c:v>
                </c:pt>
                <c:pt idx="2551">
                  <c:v>-8.8422060000000002E-7</c:v>
                </c:pt>
                <c:pt idx="2552">
                  <c:v>-1.0275999999999999E-6</c:v>
                </c:pt>
                <c:pt idx="2553">
                  <c:v>-1.1711000000000001E-6</c:v>
                </c:pt>
                <c:pt idx="2554">
                  <c:v>-1.3145000000000001E-6</c:v>
                </c:pt>
                <c:pt idx="2555">
                  <c:v>-1.3068999999999999E-6</c:v>
                </c:pt>
                <c:pt idx="2556">
                  <c:v>-1.2175E-6</c:v>
                </c:pt>
                <c:pt idx="2557">
                  <c:v>-1.128E-6</c:v>
                </c:pt>
                <c:pt idx="2558">
                  <c:v>-1.0385000000000001E-6</c:v>
                </c:pt>
                <c:pt idx="2559">
                  <c:v>-9.4908099999999995E-7</c:v>
                </c:pt>
                <c:pt idx="2560">
                  <c:v>-8.5962179999999998E-7</c:v>
                </c:pt>
                <c:pt idx="2561">
                  <c:v>-7.7016249999999997E-7</c:v>
                </c:pt>
                <c:pt idx="2562">
                  <c:v>-6.8070319999999996E-7</c:v>
                </c:pt>
                <c:pt idx="2563">
                  <c:v>-5.9124389999999995E-7</c:v>
                </c:pt>
                <c:pt idx="2564">
                  <c:v>-5.0178469999999999E-7</c:v>
                </c:pt>
                <c:pt idx="2565">
                  <c:v>-4.1232539999999998E-7</c:v>
                </c:pt>
                <c:pt idx="2566">
                  <c:v>-3.2286610000000002E-7</c:v>
                </c:pt>
                <c:pt idx="2567">
                  <c:v>-2.334069E-7</c:v>
                </c:pt>
                <c:pt idx="2568">
                  <c:v>-1.4394759999999999E-7</c:v>
                </c:pt>
                <c:pt idx="2569">
                  <c:v>-5.4488300000000001E-8</c:v>
                </c:pt>
                <c:pt idx="2570">
                  <c:v>3.4971000000000003E-8</c:v>
                </c:pt>
                <c:pt idx="2571">
                  <c:v>1.2443019999999999E-7</c:v>
                </c:pt>
                <c:pt idx="2572">
                  <c:v>2.138895E-7</c:v>
                </c:pt>
                <c:pt idx="2573">
                  <c:v>3.0334880000000001E-7</c:v>
                </c:pt>
                <c:pt idx="2574">
                  <c:v>3.9280810000000002E-7</c:v>
                </c:pt>
                <c:pt idx="2575">
                  <c:v>4.8226729999999999E-7</c:v>
                </c:pt>
                <c:pt idx="2576">
                  <c:v>5.717266E-7</c:v>
                </c:pt>
                <c:pt idx="2577">
                  <c:v>6.6118590000000001E-7</c:v>
                </c:pt>
                <c:pt idx="2578">
                  <c:v>7.5064509999999997E-7</c:v>
                </c:pt>
                <c:pt idx="2579">
                  <c:v>8.4010439999999999E-7</c:v>
                </c:pt>
                <c:pt idx="2580">
                  <c:v>9.295637E-7</c:v>
                </c:pt>
                <c:pt idx="2581">
                  <c:v>1.0189999999999999E-6</c:v>
                </c:pt>
                <c:pt idx="2582">
                  <c:v>1.1085000000000001E-6</c:v>
                </c:pt>
                <c:pt idx="2583">
                  <c:v>1.1979E-6</c:v>
                </c:pt>
                <c:pt idx="2584">
                  <c:v>1.2873999999999999E-6</c:v>
                </c:pt>
                <c:pt idx="2585">
                  <c:v>1.3541000000000001E-6</c:v>
                </c:pt>
                <c:pt idx="2586">
                  <c:v>1.2981999999999999E-6</c:v>
                </c:pt>
                <c:pt idx="2587">
                  <c:v>1.2424E-6</c:v>
                </c:pt>
                <c:pt idx="2588">
                  <c:v>1.1865E-6</c:v>
                </c:pt>
                <c:pt idx="2589">
                  <c:v>1.1307E-6</c:v>
                </c:pt>
                <c:pt idx="2590">
                  <c:v>1.0748000000000001E-6</c:v>
                </c:pt>
                <c:pt idx="2591">
                  <c:v>1.0189999999999999E-6</c:v>
                </c:pt>
                <c:pt idx="2592">
                  <c:v>9.6316150000000004E-7</c:v>
                </c:pt>
                <c:pt idx="2593">
                  <c:v>9.0731940000000005E-7</c:v>
                </c:pt>
                <c:pt idx="2594">
                  <c:v>8.5147730000000005E-7</c:v>
                </c:pt>
                <c:pt idx="2595">
                  <c:v>7.9563519999999995E-7</c:v>
                </c:pt>
                <c:pt idx="2596">
                  <c:v>7.3979309999999995E-7</c:v>
                </c:pt>
                <c:pt idx="2597">
                  <c:v>6.8395099999999995E-7</c:v>
                </c:pt>
                <c:pt idx="2598">
                  <c:v>6.2810889999999996E-7</c:v>
                </c:pt>
                <c:pt idx="2599">
                  <c:v>5.7226679999999996E-7</c:v>
                </c:pt>
                <c:pt idx="2600">
                  <c:v>5.1642469999999996E-7</c:v>
                </c:pt>
                <c:pt idx="2601">
                  <c:v>4.6058260000000002E-7</c:v>
                </c:pt>
                <c:pt idx="2602">
                  <c:v>4.0474050000000002E-7</c:v>
                </c:pt>
                <c:pt idx="2603">
                  <c:v>3.4889839999999997E-7</c:v>
                </c:pt>
                <c:pt idx="2604">
                  <c:v>2.9305629999999998E-7</c:v>
                </c:pt>
                <c:pt idx="2605">
                  <c:v>2.3721420000000001E-7</c:v>
                </c:pt>
                <c:pt idx="2606">
                  <c:v>1.8137199999999999E-7</c:v>
                </c:pt>
                <c:pt idx="2607">
                  <c:v>1.2552989999999999E-7</c:v>
                </c:pt>
                <c:pt idx="2608">
                  <c:v>6.9687799999999998E-8</c:v>
                </c:pt>
                <c:pt idx="2609">
                  <c:v>1.3845700000000001E-8</c:v>
                </c:pt>
                <c:pt idx="2610">
                  <c:v>-4.1996400000000003E-8</c:v>
                </c:pt>
                <c:pt idx="2611">
                  <c:v>-9.7838500000000006E-8</c:v>
                </c:pt>
                <c:pt idx="2612">
                  <c:v>-1.5368059999999999E-7</c:v>
                </c:pt>
                <c:pt idx="2613">
                  <c:v>-2.0952270000000001E-7</c:v>
                </c:pt>
                <c:pt idx="2614">
                  <c:v>-2.6536479999999998E-7</c:v>
                </c:pt>
                <c:pt idx="2615">
                  <c:v>-3.2120689999999998E-7</c:v>
                </c:pt>
                <c:pt idx="2616">
                  <c:v>-3.7704899999999998E-7</c:v>
                </c:pt>
                <c:pt idx="2617">
                  <c:v>-4.3289109999999997E-7</c:v>
                </c:pt>
                <c:pt idx="2618">
                  <c:v>-4.8873320000000002E-7</c:v>
                </c:pt>
                <c:pt idx="2619">
                  <c:v>-5.4457530000000002E-7</c:v>
                </c:pt>
                <c:pt idx="2620">
                  <c:v>-6.0041740000000002E-7</c:v>
                </c:pt>
                <c:pt idx="2621">
                  <c:v>-6.5625950000000001E-7</c:v>
                </c:pt>
                <c:pt idx="2622">
                  <c:v>-7.1210160000000001E-7</c:v>
                </c:pt>
                <c:pt idx="2623">
                  <c:v>-7.6794370000000001E-7</c:v>
                </c:pt>
                <c:pt idx="2624">
                  <c:v>-8.237858E-7</c:v>
                </c:pt>
                <c:pt idx="2625">
                  <c:v>-8.796279E-7</c:v>
                </c:pt>
                <c:pt idx="2626">
                  <c:v>-9.3547E-7</c:v>
                </c:pt>
                <c:pt idx="2627">
                  <c:v>-9.913121E-7</c:v>
                </c:pt>
                <c:pt idx="2628">
                  <c:v>-1.0471999999999999E-6</c:v>
                </c:pt>
                <c:pt idx="2629">
                  <c:v>-1.1030000000000001E-6</c:v>
                </c:pt>
                <c:pt idx="2630">
                  <c:v>-1.1588E-6</c:v>
                </c:pt>
                <c:pt idx="2631">
                  <c:v>-1.2147E-6</c:v>
                </c:pt>
                <c:pt idx="2632">
                  <c:v>-1.2704999999999999E-6</c:v>
                </c:pt>
                <c:pt idx="2633">
                  <c:v>-1.3263999999999999E-6</c:v>
                </c:pt>
                <c:pt idx="2634">
                  <c:v>-1.3413E-6</c:v>
                </c:pt>
                <c:pt idx="2635">
                  <c:v>-1.2868999999999999E-6</c:v>
                </c:pt>
                <c:pt idx="2636">
                  <c:v>-1.2325000000000001E-6</c:v>
                </c:pt>
                <c:pt idx="2637">
                  <c:v>-1.178E-6</c:v>
                </c:pt>
                <c:pt idx="2638">
                  <c:v>-1.1235999999999999E-6</c:v>
                </c:pt>
                <c:pt idx="2639">
                  <c:v>-1.0692000000000001E-6</c:v>
                </c:pt>
                <c:pt idx="2640">
                  <c:v>-1.0147E-6</c:v>
                </c:pt>
                <c:pt idx="2641">
                  <c:v>-9.6028350000000001E-7</c:v>
                </c:pt>
                <c:pt idx="2642">
                  <c:v>-9.0584909999999999E-7</c:v>
                </c:pt>
                <c:pt idx="2643">
                  <c:v>-8.5141460000000004E-7</c:v>
                </c:pt>
                <c:pt idx="2644">
                  <c:v>-7.9698020000000002E-7</c:v>
                </c:pt>
                <c:pt idx="2645">
                  <c:v>-7.4254569999999995E-7</c:v>
                </c:pt>
                <c:pt idx="2646">
                  <c:v>-6.8811130000000004E-7</c:v>
                </c:pt>
                <c:pt idx="2647">
                  <c:v>-6.3367679999999998E-7</c:v>
                </c:pt>
                <c:pt idx="2648">
                  <c:v>-5.7924230000000002E-7</c:v>
                </c:pt>
                <c:pt idx="2649">
                  <c:v>-5.248079E-7</c:v>
                </c:pt>
                <c:pt idx="2650">
                  <c:v>-4.7037339999999999E-7</c:v>
                </c:pt>
                <c:pt idx="2651">
                  <c:v>-4.1593899999999998E-7</c:v>
                </c:pt>
                <c:pt idx="2652">
                  <c:v>-3.6150450000000002E-7</c:v>
                </c:pt>
                <c:pt idx="2653">
                  <c:v>-3.070701E-7</c:v>
                </c:pt>
                <c:pt idx="2654">
                  <c:v>-2.5263559999999999E-7</c:v>
                </c:pt>
                <c:pt idx="2655">
                  <c:v>-1.9820110000000001E-7</c:v>
                </c:pt>
                <c:pt idx="2656">
                  <c:v>-1.4376669999999999E-7</c:v>
                </c:pt>
                <c:pt idx="2657">
                  <c:v>-8.9332200000000006E-8</c:v>
                </c:pt>
                <c:pt idx="2658">
                  <c:v>-3.4897800000000002E-8</c:v>
                </c:pt>
                <c:pt idx="2659">
                  <c:v>1.9536699999999999E-8</c:v>
                </c:pt>
                <c:pt idx="2660">
                  <c:v>7.3971200000000005E-8</c:v>
                </c:pt>
                <c:pt idx="2661">
                  <c:v>1.284056E-7</c:v>
                </c:pt>
                <c:pt idx="2662">
                  <c:v>1.8284010000000001E-7</c:v>
                </c:pt>
                <c:pt idx="2663">
                  <c:v>2.372745E-7</c:v>
                </c:pt>
                <c:pt idx="2664">
                  <c:v>2.9170899999999998E-7</c:v>
                </c:pt>
                <c:pt idx="2665">
                  <c:v>3.461434E-7</c:v>
                </c:pt>
                <c:pt idx="2666">
                  <c:v>4.0057790000000001E-7</c:v>
                </c:pt>
                <c:pt idx="2667">
                  <c:v>4.5501240000000002E-7</c:v>
                </c:pt>
                <c:pt idx="2668">
                  <c:v>5.0944679999999998E-7</c:v>
                </c:pt>
                <c:pt idx="2669">
                  <c:v>5.6388130000000005E-7</c:v>
                </c:pt>
                <c:pt idx="2670">
                  <c:v>6.1831569999999996E-7</c:v>
                </c:pt>
                <c:pt idx="2671">
                  <c:v>6.7275020000000002E-7</c:v>
                </c:pt>
                <c:pt idx="2672">
                  <c:v>7.2718460000000004E-7</c:v>
                </c:pt>
                <c:pt idx="2673">
                  <c:v>7.816191E-7</c:v>
                </c:pt>
                <c:pt idx="2674">
                  <c:v>8.3605359999999996E-7</c:v>
                </c:pt>
                <c:pt idx="2675">
                  <c:v>8.9048799999999997E-7</c:v>
                </c:pt>
                <c:pt idx="2676">
                  <c:v>9.4492250000000004E-7</c:v>
                </c:pt>
                <c:pt idx="2677">
                  <c:v>9.9935690000000005E-7</c:v>
                </c:pt>
                <c:pt idx="2678">
                  <c:v>1.0538E-6</c:v>
                </c:pt>
                <c:pt idx="2679">
                  <c:v>1.1082E-6</c:v>
                </c:pt>
                <c:pt idx="2680">
                  <c:v>1.1626999999999999E-6</c:v>
                </c:pt>
                <c:pt idx="2681">
                  <c:v>1.2171E-6</c:v>
                </c:pt>
                <c:pt idx="2682">
                  <c:v>1.2715E-6</c:v>
                </c:pt>
                <c:pt idx="2683">
                  <c:v>1.3260000000000001E-6</c:v>
                </c:pt>
                <c:pt idx="2684">
                  <c:v>1.3401000000000001E-6</c:v>
                </c:pt>
                <c:pt idx="2685">
                  <c:v>1.2857E-6</c:v>
                </c:pt>
                <c:pt idx="2686">
                  <c:v>1.2313E-6</c:v>
                </c:pt>
                <c:pt idx="2687">
                  <c:v>1.1768999999999999E-6</c:v>
                </c:pt>
                <c:pt idx="2688">
                  <c:v>1.1225000000000001E-6</c:v>
                </c:pt>
                <c:pt idx="2689">
                  <c:v>1.0681E-6</c:v>
                </c:pt>
                <c:pt idx="2690">
                  <c:v>1.0137999999999999E-6</c:v>
                </c:pt>
                <c:pt idx="2691">
                  <c:v>9.593765999999999E-7</c:v>
                </c:pt>
                <c:pt idx="2692">
                  <c:v>9.0499370000000003E-7</c:v>
                </c:pt>
                <c:pt idx="2693">
                  <c:v>8.5061079999999996E-7</c:v>
                </c:pt>
                <c:pt idx="2694">
                  <c:v>7.9622789999999998E-7</c:v>
                </c:pt>
                <c:pt idx="2695">
                  <c:v>7.4184489999999996E-7</c:v>
                </c:pt>
                <c:pt idx="2696">
                  <c:v>6.8746199999999999E-7</c:v>
                </c:pt>
                <c:pt idx="2697">
                  <c:v>6.3307910000000002E-7</c:v>
                </c:pt>
                <c:pt idx="2698">
                  <c:v>5.7869620000000005E-7</c:v>
                </c:pt>
                <c:pt idx="2699">
                  <c:v>5.2431329999999997E-7</c:v>
                </c:pt>
                <c:pt idx="2700">
                  <c:v>4.699304E-7</c:v>
                </c:pt>
                <c:pt idx="2701">
                  <c:v>4.1554750000000002E-7</c:v>
                </c:pt>
                <c:pt idx="2702">
                  <c:v>3.611645E-7</c:v>
                </c:pt>
                <c:pt idx="2703">
                  <c:v>3.0678159999999998E-7</c:v>
                </c:pt>
                <c:pt idx="2704">
                  <c:v>2.5239870000000001E-7</c:v>
                </c:pt>
                <c:pt idx="2705">
                  <c:v>1.9801580000000001E-7</c:v>
                </c:pt>
                <c:pt idx="2706">
                  <c:v>1.4363290000000001E-7</c:v>
                </c:pt>
                <c:pt idx="2707">
                  <c:v>8.9249999999999995E-8</c:v>
                </c:pt>
                <c:pt idx="2708">
                  <c:v>3.4866999999999997E-8</c:v>
                </c:pt>
                <c:pt idx="2709">
                  <c:v>-1.9515899999999999E-8</c:v>
                </c:pt>
                <c:pt idx="2710">
                  <c:v>-7.3898799999999995E-8</c:v>
                </c:pt>
                <c:pt idx="2711">
                  <c:v>-1.2828170000000001E-7</c:v>
                </c:pt>
                <c:pt idx="2712">
                  <c:v>-1.8266460000000001E-7</c:v>
                </c:pt>
                <c:pt idx="2713">
                  <c:v>-2.3704750000000001E-7</c:v>
                </c:pt>
                <c:pt idx="2714">
                  <c:v>-2.9143050000000002E-7</c:v>
                </c:pt>
                <c:pt idx="2715">
                  <c:v>-3.458134E-7</c:v>
                </c:pt>
                <c:pt idx="2716">
                  <c:v>-4.0019630000000002E-7</c:v>
                </c:pt>
                <c:pt idx="2717">
                  <c:v>-4.5457919999999999E-7</c:v>
                </c:pt>
                <c:pt idx="2718">
                  <c:v>-5.0896209999999997E-7</c:v>
                </c:pt>
                <c:pt idx="2719">
                  <c:v>-5.6334500000000005E-7</c:v>
                </c:pt>
                <c:pt idx="2720">
                  <c:v>-6.1772790000000002E-7</c:v>
                </c:pt>
                <c:pt idx="2721">
                  <c:v>-6.7211090000000004E-7</c:v>
                </c:pt>
                <c:pt idx="2722">
                  <c:v>-7.2649380000000001E-7</c:v>
                </c:pt>
                <c:pt idx="2723">
                  <c:v>-7.8087669999999998E-7</c:v>
                </c:pt>
                <c:pt idx="2724">
                  <c:v>-8.3525959999999995E-7</c:v>
                </c:pt>
                <c:pt idx="2725">
                  <c:v>-8.8964250000000003E-7</c:v>
                </c:pt>
                <c:pt idx="2726">
                  <c:v>-9.4402540000000001E-7</c:v>
                </c:pt>
                <c:pt idx="2727">
                  <c:v>-9.9840840000000002E-7</c:v>
                </c:pt>
                <c:pt idx="2728">
                  <c:v>-1.0527999999999999E-6</c:v>
                </c:pt>
                <c:pt idx="2729">
                  <c:v>-1.1072E-6</c:v>
                </c:pt>
                <c:pt idx="2730">
                  <c:v>-1.1616E-6</c:v>
                </c:pt>
                <c:pt idx="2731">
                  <c:v>-1.2159000000000001E-6</c:v>
                </c:pt>
                <c:pt idx="2732">
                  <c:v>-1.2702999999999999E-6</c:v>
                </c:pt>
                <c:pt idx="2733">
                  <c:v>-1.3247E-6</c:v>
                </c:pt>
                <c:pt idx="2734">
                  <c:v>-1.3388E-6</c:v>
                </c:pt>
                <c:pt idx="2735">
                  <c:v>-1.2844999999999999E-6</c:v>
                </c:pt>
                <c:pt idx="2736">
                  <c:v>-1.2301000000000001E-6</c:v>
                </c:pt>
                <c:pt idx="2737">
                  <c:v>-1.1758E-6</c:v>
                </c:pt>
                <c:pt idx="2738">
                  <c:v>-1.1215E-6</c:v>
                </c:pt>
                <c:pt idx="2739">
                  <c:v>-1.0670999999999999E-6</c:v>
                </c:pt>
                <c:pt idx="2740">
                  <c:v>-1.0128000000000001E-6</c:v>
                </c:pt>
                <c:pt idx="2741">
                  <c:v>-9.5846729999999998E-7</c:v>
                </c:pt>
                <c:pt idx="2742">
                  <c:v>-9.0413599999999999E-7</c:v>
                </c:pt>
                <c:pt idx="2743">
                  <c:v>-8.4980480000000005E-7</c:v>
                </c:pt>
                <c:pt idx="2744">
                  <c:v>-7.9547349999999995E-7</c:v>
                </c:pt>
                <c:pt idx="2745">
                  <c:v>-7.4114230000000001E-7</c:v>
                </c:pt>
                <c:pt idx="2746">
                  <c:v>-6.8681109999999996E-7</c:v>
                </c:pt>
                <c:pt idx="2747">
                  <c:v>-6.3247979999999997E-7</c:v>
                </c:pt>
                <c:pt idx="2748">
                  <c:v>-5.7814860000000003E-7</c:v>
                </c:pt>
                <c:pt idx="2749">
                  <c:v>-5.2381739999999998E-7</c:v>
                </c:pt>
                <c:pt idx="2750">
                  <c:v>-4.6948609999999999E-7</c:v>
                </c:pt>
                <c:pt idx="2751">
                  <c:v>-4.151549E-7</c:v>
                </c:pt>
                <c:pt idx="2752">
                  <c:v>-3.6082360000000001E-7</c:v>
                </c:pt>
                <c:pt idx="2753">
                  <c:v>-3.0649240000000001E-7</c:v>
                </c:pt>
                <c:pt idx="2754">
                  <c:v>-2.5216120000000001E-7</c:v>
                </c:pt>
                <c:pt idx="2755">
                  <c:v>-1.978299E-7</c:v>
                </c:pt>
                <c:pt idx="2756">
                  <c:v>-1.434987E-7</c:v>
                </c:pt>
                <c:pt idx="2757">
                  <c:v>-8.9167499999999994E-8</c:v>
                </c:pt>
                <c:pt idx="2758">
                  <c:v>-3.4836199999999999E-8</c:v>
                </c:pt>
                <c:pt idx="2759">
                  <c:v>1.9495E-8</c:v>
                </c:pt>
                <c:pt idx="2760">
                  <c:v>7.38262E-8</c:v>
                </c:pt>
                <c:pt idx="2761">
                  <c:v>1.2815749999999999E-7</c:v>
                </c:pt>
                <c:pt idx="2762">
                  <c:v>1.8248870000000001E-7</c:v>
                </c:pt>
                <c:pt idx="2763">
                  <c:v>2.3682E-7</c:v>
                </c:pt>
                <c:pt idx="2764">
                  <c:v>2.9115120000000002E-7</c:v>
                </c:pt>
                <c:pt idx="2765">
                  <c:v>3.4548240000000002E-7</c:v>
                </c:pt>
                <c:pt idx="2766">
                  <c:v>3.9981370000000001E-7</c:v>
                </c:pt>
                <c:pt idx="2767">
                  <c:v>4.541449E-7</c:v>
                </c:pt>
                <c:pt idx="2768">
                  <c:v>5.084761E-7</c:v>
                </c:pt>
                <c:pt idx="2769">
                  <c:v>5.6280739999999999E-7</c:v>
                </c:pt>
                <c:pt idx="2770">
                  <c:v>6.1713860000000004E-7</c:v>
                </c:pt>
                <c:pt idx="2771">
                  <c:v>6.7146979999999998E-7</c:v>
                </c:pt>
                <c:pt idx="2772">
                  <c:v>7.2580109999999997E-7</c:v>
                </c:pt>
                <c:pt idx="2773">
                  <c:v>7.8013230000000002E-7</c:v>
                </c:pt>
                <c:pt idx="2774">
                  <c:v>8.3446360000000001E-7</c:v>
                </c:pt>
                <c:pt idx="2775">
                  <c:v>8.8879479999999995E-7</c:v>
                </c:pt>
                <c:pt idx="2776">
                  <c:v>9.43126E-7</c:v>
                </c:pt>
                <c:pt idx="2777">
                  <c:v>9.9745730000000009E-7</c:v>
                </c:pt>
                <c:pt idx="2778">
                  <c:v>1.0518E-6</c:v>
                </c:pt>
                <c:pt idx="2779">
                  <c:v>1.1061000000000001E-6</c:v>
                </c:pt>
                <c:pt idx="2780">
                  <c:v>1.1604999999999999E-6</c:v>
                </c:pt>
                <c:pt idx="2781">
                  <c:v>1.2148E-6</c:v>
                </c:pt>
                <c:pt idx="2782">
                  <c:v>1.2691000000000001E-6</c:v>
                </c:pt>
                <c:pt idx="2783">
                  <c:v>1.3233999999999999E-6</c:v>
                </c:pt>
                <c:pt idx="2784">
                  <c:v>1.3374999999999999E-6</c:v>
                </c:pt>
                <c:pt idx="2785">
                  <c:v>1.2832000000000001E-6</c:v>
                </c:pt>
                <c:pt idx="2786">
                  <c:v>1.229E-6</c:v>
                </c:pt>
                <c:pt idx="2787">
                  <c:v>1.1747E-6</c:v>
                </c:pt>
                <c:pt idx="2788">
                  <c:v>1.1203999999999999E-6</c:v>
                </c:pt>
                <c:pt idx="2789">
                  <c:v>1.0661000000000001E-6</c:v>
                </c:pt>
                <c:pt idx="2790">
                  <c:v>1.0118E-6</c:v>
                </c:pt>
                <c:pt idx="2791">
                  <c:v>9.5755550000000009E-7</c:v>
                </c:pt>
                <c:pt idx="2792">
                  <c:v>9.0327610000000001E-7</c:v>
                </c:pt>
                <c:pt idx="2793">
                  <c:v>8.4899659999999999E-7</c:v>
                </c:pt>
                <c:pt idx="2794">
                  <c:v>7.9471720000000002E-7</c:v>
                </c:pt>
                <c:pt idx="2795">
                  <c:v>7.4043780000000004E-7</c:v>
                </c:pt>
                <c:pt idx="2796">
                  <c:v>6.8615839999999996E-7</c:v>
                </c:pt>
                <c:pt idx="2797">
                  <c:v>6.3187899999999999E-7</c:v>
                </c:pt>
                <c:pt idx="2798">
                  <c:v>5.7759949999999997E-7</c:v>
                </c:pt>
                <c:pt idx="2799">
                  <c:v>5.233201E-7</c:v>
                </c:pt>
                <c:pt idx="2800">
                  <c:v>4.6904070000000002E-7</c:v>
                </c:pt>
                <c:pt idx="2801">
                  <c:v>4.1476129999999999E-7</c:v>
                </c:pt>
                <c:pt idx="2802">
                  <c:v>3.6048190000000002E-7</c:v>
                </c:pt>
                <c:pt idx="2803">
                  <c:v>3.062024E-7</c:v>
                </c:pt>
                <c:pt idx="2804">
                  <c:v>2.5192300000000003E-7</c:v>
                </c:pt>
                <c:pt idx="2805">
                  <c:v>1.976436E-7</c:v>
                </c:pt>
                <c:pt idx="2806">
                  <c:v>1.433642E-7</c:v>
                </c:pt>
                <c:pt idx="2807">
                  <c:v>8.9084700000000004E-8</c:v>
                </c:pt>
                <c:pt idx="2808">
                  <c:v>3.4805300000000003E-8</c:v>
                </c:pt>
                <c:pt idx="2809">
                  <c:v>-1.9474100000000002E-8</c:v>
                </c:pt>
                <c:pt idx="2810">
                  <c:v>-7.3753499999999999E-8</c:v>
                </c:pt>
                <c:pt idx="2811">
                  <c:v>-1.280329E-7</c:v>
                </c:pt>
                <c:pt idx="2812">
                  <c:v>-1.8231239999999999E-7</c:v>
                </c:pt>
                <c:pt idx="2813">
                  <c:v>-2.3659179999999999E-7</c:v>
                </c:pt>
                <c:pt idx="2814">
                  <c:v>-2.9087120000000002E-7</c:v>
                </c:pt>
                <c:pt idx="2815">
                  <c:v>-3.451506E-7</c:v>
                </c:pt>
                <c:pt idx="2816">
                  <c:v>-3.9943000000000002E-7</c:v>
                </c:pt>
                <c:pt idx="2817">
                  <c:v>-4.5370949999999999E-7</c:v>
                </c:pt>
                <c:pt idx="2818">
                  <c:v>-5.0798890000000002E-7</c:v>
                </c:pt>
                <c:pt idx="2819">
                  <c:v>-5.6226829999999999E-7</c:v>
                </c:pt>
                <c:pt idx="2820">
                  <c:v>-6.1654769999999997E-7</c:v>
                </c:pt>
                <c:pt idx="2821">
                  <c:v>-6.7082710000000005E-7</c:v>
                </c:pt>
                <c:pt idx="2822">
                  <c:v>-7.2510659999999996E-7</c:v>
                </c:pt>
                <c:pt idx="2823">
                  <c:v>-7.7938600000000004E-7</c:v>
                </c:pt>
                <c:pt idx="2824">
                  <c:v>-8.3366540000000002E-7</c:v>
                </c:pt>
                <c:pt idx="2825">
                  <c:v>-8.8794479999999999E-7</c:v>
                </c:pt>
                <c:pt idx="2826">
                  <c:v>-9.4222430000000001E-7</c:v>
                </c:pt>
                <c:pt idx="2827">
                  <c:v>-9.9650369999999998E-7</c:v>
                </c:pt>
                <c:pt idx="2828">
                  <c:v>-1.0508E-6</c:v>
                </c:pt>
                <c:pt idx="2829">
                  <c:v>-1.1051E-6</c:v>
                </c:pt>
                <c:pt idx="2830">
                  <c:v>-1.1593000000000001E-6</c:v>
                </c:pt>
                <c:pt idx="2831">
                  <c:v>-1.2135999999999999E-6</c:v>
                </c:pt>
                <c:pt idx="2832">
                  <c:v>-1.2679E-6</c:v>
                </c:pt>
                <c:pt idx="2833">
                  <c:v>-1.3222E-6</c:v>
                </c:pt>
                <c:pt idx="2834">
                  <c:v>-1.3362E-6</c:v>
                </c:pt>
                <c:pt idx="2835">
                  <c:v>-1.282E-6</c:v>
                </c:pt>
                <c:pt idx="2836">
                  <c:v>-1.2277999999999999E-6</c:v>
                </c:pt>
                <c:pt idx="2837">
                  <c:v>-1.1736000000000001E-6</c:v>
                </c:pt>
                <c:pt idx="2838">
                  <c:v>-1.1193E-6</c:v>
                </c:pt>
                <c:pt idx="2839">
                  <c:v>-1.0651E-6</c:v>
                </c:pt>
                <c:pt idx="2840">
                  <c:v>-1.0108999999999999E-6</c:v>
                </c:pt>
                <c:pt idx="2841">
                  <c:v>-9.5664129999999997E-7</c:v>
                </c:pt>
                <c:pt idx="2842">
                  <c:v>-9.0241380000000001E-7</c:v>
                </c:pt>
                <c:pt idx="2843">
                  <c:v>-8.4818639999999999E-7</c:v>
                </c:pt>
                <c:pt idx="2844">
                  <c:v>-7.9395890000000003E-7</c:v>
                </c:pt>
                <c:pt idx="2845">
                  <c:v>-7.3973139999999996E-7</c:v>
                </c:pt>
                <c:pt idx="2846">
                  <c:v>-6.8550400000000005E-7</c:v>
                </c:pt>
                <c:pt idx="2847">
                  <c:v>-6.3127649999999998E-7</c:v>
                </c:pt>
                <c:pt idx="2848">
                  <c:v>-5.7704900000000002E-7</c:v>
                </c:pt>
                <c:pt idx="2849">
                  <c:v>-5.228216E-7</c:v>
                </c:pt>
                <c:pt idx="2850">
                  <c:v>-4.6859409999999999E-7</c:v>
                </c:pt>
                <c:pt idx="2851">
                  <c:v>-4.1436660000000003E-7</c:v>
                </c:pt>
                <c:pt idx="2852">
                  <c:v>-3.6013910000000001E-7</c:v>
                </c:pt>
                <c:pt idx="2853">
                  <c:v>-3.0591169999999999E-7</c:v>
                </c:pt>
                <c:pt idx="2854">
                  <c:v>-2.5168419999999998E-7</c:v>
                </c:pt>
                <c:pt idx="2855">
                  <c:v>-1.9745669999999999E-7</c:v>
                </c:pt>
                <c:pt idx="2856">
                  <c:v>-1.4322929999999999E-7</c:v>
                </c:pt>
                <c:pt idx="2857">
                  <c:v>-8.9001799999999994E-8</c:v>
                </c:pt>
                <c:pt idx="2858">
                  <c:v>-3.4774300000000001E-8</c:v>
                </c:pt>
                <c:pt idx="2859">
                  <c:v>1.9453100000000001E-8</c:v>
                </c:pt>
                <c:pt idx="2860">
                  <c:v>7.3680600000000001E-8</c:v>
                </c:pt>
                <c:pt idx="2861">
                  <c:v>1.279081E-7</c:v>
                </c:pt>
                <c:pt idx="2862">
                  <c:v>1.821355E-7</c:v>
                </c:pt>
                <c:pt idx="2863">
                  <c:v>2.3636300000000001E-7</c:v>
                </c:pt>
                <c:pt idx="2864">
                  <c:v>2.9059050000000002E-7</c:v>
                </c:pt>
                <c:pt idx="2865">
                  <c:v>3.4481799999999998E-7</c:v>
                </c:pt>
                <c:pt idx="2866">
                  <c:v>3.9904540000000001E-7</c:v>
                </c:pt>
                <c:pt idx="2867">
                  <c:v>4.5327290000000002E-7</c:v>
                </c:pt>
                <c:pt idx="2868">
                  <c:v>5.0750039999999998E-7</c:v>
                </c:pt>
                <c:pt idx="2869">
                  <c:v>5.617278E-7</c:v>
                </c:pt>
                <c:pt idx="2870">
                  <c:v>6.1595529999999996E-7</c:v>
                </c:pt>
                <c:pt idx="2871">
                  <c:v>6.7018280000000003E-7</c:v>
                </c:pt>
                <c:pt idx="2872">
                  <c:v>7.2441020000000005E-7</c:v>
                </c:pt>
                <c:pt idx="2873">
                  <c:v>7.7863770000000001E-7</c:v>
                </c:pt>
                <c:pt idx="2874">
                  <c:v>8.3286519999999997E-7</c:v>
                </c:pt>
                <c:pt idx="2875">
                  <c:v>8.8709259999999999E-7</c:v>
                </c:pt>
                <c:pt idx="2876">
                  <c:v>9.4132009999999995E-7</c:v>
                </c:pt>
                <c:pt idx="2877">
                  <c:v>9.9554759999999991E-7</c:v>
                </c:pt>
                <c:pt idx="2878">
                  <c:v>1.0498000000000001E-6</c:v>
                </c:pt>
                <c:pt idx="2879">
                  <c:v>1.1039999999999999E-6</c:v>
                </c:pt>
                <c:pt idx="2880">
                  <c:v>1.1582E-6</c:v>
                </c:pt>
                <c:pt idx="2881">
                  <c:v>1.2125E-6</c:v>
                </c:pt>
                <c:pt idx="2882">
                  <c:v>1.2667000000000001E-6</c:v>
                </c:pt>
                <c:pt idx="2883">
                  <c:v>1.3208999999999999E-6</c:v>
                </c:pt>
                <c:pt idx="2884">
                  <c:v>1.3349999999999999E-6</c:v>
                </c:pt>
                <c:pt idx="2885">
                  <c:v>1.2808000000000001E-6</c:v>
                </c:pt>
                <c:pt idx="2886">
                  <c:v>1.2266E-6</c:v>
                </c:pt>
                <c:pt idx="2887">
                  <c:v>1.1724E-6</c:v>
                </c:pt>
                <c:pt idx="2888">
                  <c:v>1.1182999999999999E-6</c:v>
                </c:pt>
                <c:pt idx="2889">
                  <c:v>1.0640999999999999E-6</c:v>
                </c:pt>
                <c:pt idx="2890">
                  <c:v>1.0099000000000001E-6</c:v>
                </c:pt>
                <c:pt idx="2891">
                  <c:v>9.5572470000000004E-7</c:v>
                </c:pt>
                <c:pt idx="2892">
                  <c:v>9.0154940000000002E-7</c:v>
                </c:pt>
                <c:pt idx="2893">
                  <c:v>8.4737399999999995E-7</c:v>
                </c:pt>
                <c:pt idx="2894">
                  <c:v>7.9319859999999999E-7</c:v>
                </c:pt>
                <c:pt idx="2895">
                  <c:v>7.3902320000000002E-7</c:v>
                </c:pt>
                <c:pt idx="2896">
                  <c:v>6.8484779999999996E-7</c:v>
                </c:pt>
                <c:pt idx="2897">
                  <c:v>6.3067250000000004E-7</c:v>
                </c:pt>
                <c:pt idx="2898">
                  <c:v>5.7649709999999997E-7</c:v>
                </c:pt>
                <c:pt idx="2899">
                  <c:v>5.2232170000000001E-7</c:v>
                </c:pt>
                <c:pt idx="2900">
                  <c:v>4.6814629999999999E-7</c:v>
                </c:pt>
                <c:pt idx="2901">
                  <c:v>4.1397089999999998E-7</c:v>
                </c:pt>
                <c:pt idx="2902">
                  <c:v>3.5979550000000001E-7</c:v>
                </c:pt>
                <c:pt idx="2903">
                  <c:v>3.0562019999999999E-7</c:v>
                </c:pt>
                <c:pt idx="2904">
                  <c:v>2.5144479999999998E-7</c:v>
                </c:pt>
                <c:pt idx="2905">
                  <c:v>1.9726940000000001E-7</c:v>
                </c:pt>
                <c:pt idx="2906">
                  <c:v>1.43094E-7</c:v>
                </c:pt>
                <c:pt idx="2907">
                  <c:v>8.8918599999999995E-8</c:v>
                </c:pt>
                <c:pt idx="2908">
                  <c:v>3.47432E-8</c:v>
                </c:pt>
                <c:pt idx="2909">
                  <c:v>-1.94321E-8</c:v>
                </c:pt>
                <c:pt idx="2910">
                  <c:v>-7.3607500000000006E-8</c:v>
                </c:pt>
                <c:pt idx="2911">
                  <c:v>-1.2778290000000001E-7</c:v>
                </c:pt>
                <c:pt idx="2912">
                  <c:v>-1.819583E-7</c:v>
                </c:pt>
                <c:pt idx="2913">
                  <c:v>-2.3613370000000001E-7</c:v>
                </c:pt>
                <c:pt idx="2914">
                  <c:v>-2.9030899999999998E-7</c:v>
                </c:pt>
                <c:pt idx="2915">
                  <c:v>-3.444844E-7</c:v>
                </c:pt>
                <c:pt idx="2916">
                  <c:v>-3.9865980000000001E-7</c:v>
                </c:pt>
                <c:pt idx="2917">
                  <c:v>-4.5283519999999998E-7</c:v>
                </c:pt>
                <c:pt idx="2918">
                  <c:v>-5.0701059999999999E-7</c:v>
                </c:pt>
                <c:pt idx="2919">
                  <c:v>-5.6118599999999995E-7</c:v>
                </c:pt>
                <c:pt idx="2920">
                  <c:v>-6.1536129999999998E-7</c:v>
                </c:pt>
                <c:pt idx="2921">
                  <c:v>-6.6953670000000005E-7</c:v>
                </c:pt>
                <c:pt idx="2922">
                  <c:v>-7.2371210000000001E-7</c:v>
                </c:pt>
                <c:pt idx="2923">
                  <c:v>-7.7788749999999997E-7</c:v>
                </c:pt>
                <c:pt idx="2924">
                  <c:v>-8.3206290000000004E-7</c:v>
                </c:pt>
                <c:pt idx="2925">
                  <c:v>-8.8623819999999996E-7</c:v>
                </c:pt>
                <c:pt idx="2926">
                  <c:v>-9.4041360000000002E-7</c:v>
                </c:pt>
                <c:pt idx="2927">
                  <c:v>-9.9458900000000009E-7</c:v>
                </c:pt>
                <c:pt idx="2928">
                  <c:v>-1.0488E-6</c:v>
                </c:pt>
                <c:pt idx="2929">
                  <c:v>-1.1029000000000001E-6</c:v>
                </c:pt>
                <c:pt idx="2930">
                  <c:v>-1.1570999999999999E-6</c:v>
                </c:pt>
                <c:pt idx="2931">
                  <c:v>-1.2112999999999999E-6</c:v>
                </c:pt>
                <c:pt idx="2932">
                  <c:v>-1.2655E-6</c:v>
                </c:pt>
                <c:pt idx="2933">
                  <c:v>-1.3196E-6</c:v>
                </c:pt>
                <c:pt idx="2934">
                  <c:v>-1.3337E-6</c:v>
                </c:pt>
                <c:pt idx="2935">
                  <c:v>-1.2795E-6</c:v>
                </c:pt>
                <c:pt idx="2936">
                  <c:v>-1.2253999999999999E-6</c:v>
                </c:pt>
                <c:pt idx="2937">
                  <c:v>-1.1712999999999999E-6</c:v>
                </c:pt>
                <c:pt idx="2938">
                  <c:v>-1.1172000000000001E-6</c:v>
                </c:pt>
                <c:pt idx="2939">
                  <c:v>-1.0631E-6</c:v>
                </c:pt>
                <c:pt idx="2940">
                  <c:v>-1.0089E-6</c:v>
                </c:pt>
                <c:pt idx="2941">
                  <c:v>-9.5480580000000002E-7</c:v>
                </c:pt>
                <c:pt idx="2942">
                  <c:v>-9.006826E-7</c:v>
                </c:pt>
                <c:pt idx="2943">
                  <c:v>-8.4655950000000002E-7</c:v>
                </c:pt>
                <c:pt idx="2944">
                  <c:v>-7.9243629999999999E-7</c:v>
                </c:pt>
                <c:pt idx="2945">
                  <c:v>-7.3831309999999997E-7</c:v>
                </c:pt>
                <c:pt idx="2946">
                  <c:v>-6.8418999999999999E-7</c:v>
                </c:pt>
                <c:pt idx="2947">
                  <c:v>-6.3006679999999996E-7</c:v>
                </c:pt>
                <c:pt idx="2948">
                  <c:v>-5.7594369999999998E-7</c:v>
                </c:pt>
                <c:pt idx="2949">
                  <c:v>-5.2182049999999996E-7</c:v>
                </c:pt>
                <c:pt idx="2950">
                  <c:v>-4.6769739999999998E-7</c:v>
                </c:pt>
                <c:pt idx="2951">
                  <c:v>-4.1357420000000001E-7</c:v>
                </c:pt>
                <c:pt idx="2952">
                  <c:v>-3.5945099999999998E-7</c:v>
                </c:pt>
                <c:pt idx="2953">
                  <c:v>-3.053279E-7</c:v>
                </c:pt>
                <c:pt idx="2954">
                  <c:v>-2.5120469999999998E-7</c:v>
                </c:pt>
                <c:pt idx="2955">
                  <c:v>-1.970816E-7</c:v>
                </c:pt>
                <c:pt idx="2956">
                  <c:v>-1.429584E-7</c:v>
                </c:pt>
                <c:pt idx="2957">
                  <c:v>-8.8835199999999999E-8</c:v>
                </c:pt>
                <c:pt idx="2958">
                  <c:v>-3.4712099999999999E-8</c:v>
                </c:pt>
                <c:pt idx="2959">
                  <c:v>1.94111E-8</c:v>
                </c:pt>
                <c:pt idx="2960">
                  <c:v>7.3534199999999999E-8</c:v>
                </c:pt>
                <c:pt idx="2961">
                  <c:v>1.2765740000000001E-7</c:v>
                </c:pt>
                <c:pt idx="2962">
                  <c:v>1.8178060000000001E-7</c:v>
                </c:pt>
                <c:pt idx="2963">
                  <c:v>2.3590369999999999E-7</c:v>
                </c:pt>
                <c:pt idx="2964">
                  <c:v>2.9002689999999999E-7</c:v>
                </c:pt>
                <c:pt idx="2965">
                  <c:v>3.4415000000000002E-7</c:v>
                </c:pt>
                <c:pt idx="2966">
                  <c:v>3.9827319999999999E-7</c:v>
                </c:pt>
                <c:pt idx="2967">
                  <c:v>4.5239640000000002E-7</c:v>
                </c:pt>
                <c:pt idx="2968">
                  <c:v>5.0651950000000005E-7</c:v>
                </c:pt>
                <c:pt idx="2969">
                  <c:v>5.6064269999999997E-7</c:v>
                </c:pt>
                <c:pt idx="2970">
                  <c:v>6.1476579999999995E-7</c:v>
                </c:pt>
                <c:pt idx="2971">
                  <c:v>6.6888899999999998E-7</c:v>
                </c:pt>
                <c:pt idx="2972">
                  <c:v>7.230122E-7</c:v>
                </c:pt>
                <c:pt idx="2973">
                  <c:v>7.7713529999999998E-7</c:v>
                </c:pt>
                <c:pt idx="2974">
                  <c:v>8.3125850000000001E-7</c:v>
                </c:pt>
                <c:pt idx="2975">
                  <c:v>8.8538159999999999E-7</c:v>
                </c:pt>
                <c:pt idx="2976">
                  <c:v>9.3950480000000001E-7</c:v>
                </c:pt>
                <c:pt idx="2977">
                  <c:v>9.9362800000000004E-7</c:v>
                </c:pt>
                <c:pt idx="2978">
                  <c:v>1.0477999999999999E-6</c:v>
                </c:pt>
                <c:pt idx="2979">
                  <c:v>1.1019E-6</c:v>
                </c:pt>
                <c:pt idx="2980">
                  <c:v>1.156E-6</c:v>
                </c:pt>
                <c:pt idx="2981">
                  <c:v>1.2101000000000001E-6</c:v>
                </c:pt>
                <c:pt idx="2982">
                  <c:v>1.2641999999999999E-6</c:v>
                </c:pt>
                <c:pt idx="2983">
                  <c:v>1.3183999999999999E-6</c:v>
                </c:pt>
                <c:pt idx="2984">
                  <c:v>1.3033000000000001E-6</c:v>
                </c:pt>
                <c:pt idx="2985">
                  <c:v>1.1706000000000001E-6</c:v>
                </c:pt>
                <c:pt idx="2986">
                  <c:v>1.0380000000000001E-6</c:v>
                </c:pt>
                <c:pt idx="2987">
                  <c:v>9.0538969999999995E-7</c:v>
                </c:pt>
                <c:pt idx="2988">
                  <c:v>7.7276660000000001E-7</c:v>
                </c:pt>
                <c:pt idx="2989">
                  <c:v>6.401436E-7</c:v>
                </c:pt>
                <c:pt idx="2990">
                  <c:v>5.0752050000000005E-7</c:v>
                </c:pt>
                <c:pt idx="2991">
                  <c:v>3.7489739999999999E-7</c:v>
                </c:pt>
                <c:pt idx="2992">
                  <c:v>2.4227439999999998E-7</c:v>
                </c:pt>
                <c:pt idx="2993">
                  <c:v>1.096513E-7</c:v>
                </c:pt>
                <c:pt idx="2994">
                  <c:v>-2.2971800000000001E-8</c:v>
                </c:pt>
                <c:pt idx="2995">
                  <c:v>-1.5559489999999999E-7</c:v>
                </c:pt>
                <c:pt idx="2996">
                  <c:v>-2.8821789999999998E-7</c:v>
                </c:pt>
                <c:pt idx="2997">
                  <c:v>-4.2084099999999998E-7</c:v>
                </c:pt>
                <c:pt idx="2998">
                  <c:v>-5.5346409999999998E-7</c:v>
                </c:pt>
                <c:pt idx="2999">
                  <c:v>-6.8608709999999999E-7</c:v>
                </c:pt>
                <c:pt idx="3000">
                  <c:v>-8.1871020000000004E-7</c:v>
                </c:pt>
                <c:pt idx="3001">
                  <c:v>-9.5133329999999999E-7</c:v>
                </c:pt>
                <c:pt idx="3002">
                  <c:v>-1.0839999999999999E-6</c:v>
                </c:pt>
                <c:pt idx="3003">
                  <c:v>-1.2165999999999999E-6</c:v>
                </c:pt>
                <c:pt idx="3004">
                  <c:v>-1.3491999999999999E-6</c:v>
                </c:pt>
                <c:pt idx="3006">
                  <c:v>1.500189E-7</c:v>
                </c:pt>
                <c:pt idx="3007">
                  <c:v>0.1019659</c:v>
                </c:pt>
                <c:pt idx="3008">
                  <c:v>0.1039645</c:v>
                </c:pt>
                <c:pt idx="3009">
                  <c:v>0.10596319999999999</c:v>
                </c:pt>
                <c:pt idx="3010">
                  <c:v>0.107962</c:v>
                </c:pt>
                <c:pt idx="3011">
                  <c:v>0.1099608</c:v>
                </c:pt>
                <c:pt idx="3012">
                  <c:v>0.1119595</c:v>
                </c:pt>
                <c:pt idx="3013">
                  <c:v>0.1139582</c:v>
                </c:pt>
                <c:pt idx="3014">
                  <c:v>0.1159569</c:v>
                </c:pt>
                <c:pt idx="3015">
                  <c:v>0.1179557</c:v>
                </c:pt>
                <c:pt idx="3016">
                  <c:v>0.11995450000000001</c:v>
                </c:pt>
                <c:pt idx="3017">
                  <c:v>0.1219532</c:v>
                </c:pt>
                <c:pt idx="3018">
                  <c:v>0.12395200000000001</c:v>
                </c:pt>
                <c:pt idx="3019">
                  <c:v>0.1259508</c:v>
                </c:pt>
                <c:pt idx="3020">
                  <c:v>0.12794949999999999</c:v>
                </c:pt>
                <c:pt idx="3021">
                  <c:v>0.12994829999999999</c:v>
                </c:pt>
                <c:pt idx="3022">
                  <c:v>0.13194700000000001</c:v>
                </c:pt>
                <c:pt idx="3023">
                  <c:v>0.1339458</c:v>
                </c:pt>
                <c:pt idx="3024">
                  <c:v>0.1359445</c:v>
                </c:pt>
                <c:pt idx="3025">
                  <c:v>0.13794319999999999</c:v>
                </c:pt>
                <c:pt idx="3026">
                  <c:v>0.13994200000000001</c:v>
                </c:pt>
                <c:pt idx="3027">
                  <c:v>0.1419407</c:v>
                </c:pt>
                <c:pt idx="3028">
                  <c:v>0.1439395</c:v>
                </c:pt>
                <c:pt idx="3029">
                  <c:v>0.14593819999999999</c:v>
                </c:pt>
                <c:pt idx="3030">
                  <c:v>0.14793700000000001</c:v>
                </c:pt>
                <c:pt idx="3031">
                  <c:v>0.14993570000000001</c:v>
                </c:pt>
                <c:pt idx="3032">
                  <c:v>0.1519345</c:v>
                </c:pt>
                <c:pt idx="3033">
                  <c:v>0.1539333</c:v>
                </c:pt>
                <c:pt idx="3034">
                  <c:v>0.15593199999999999</c:v>
                </c:pt>
                <c:pt idx="3035">
                  <c:v>0.15793080000000001</c:v>
                </c:pt>
                <c:pt idx="3036">
                  <c:v>0.1599295</c:v>
                </c:pt>
                <c:pt idx="3037">
                  <c:v>0.1619283</c:v>
                </c:pt>
                <c:pt idx="3038">
                  <c:v>0.16392709999999999</c:v>
                </c:pt>
                <c:pt idx="3039">
                  <c:v>0.16592580000000001</c:v>
                </c:pt>
                <c:pt idx="3040">
                  <c:v>0.16792460000000001</c:v>
                </c:pt>
                <c:pt idx="3041">
                  <c:v>0.1699233</c:v>
                </c:pt>
                <c:pt idx="3042">
                  <c:v>0.17192209999999999</c:v>
                </c:pt>
                <c:pt idx="3043">
                  <c:v>0.17392079999999999</c:v>
                </c:pt>
                <c:pt idx="3044">
                  <c:v>0.17591960000000001</c:v>
                </c:pt>
                <c:pt idx="3045">
                  <c:v>0.1779183</c:v>
                </c:pt>
                <c:pt idx="3046">
                  <c:v>0.1799171</c:v>
                </c:pt>
                <c:pt idx="3047">
                  <c:v>0.18191579999999999</c:v>
                </c:pt>
                <c:pt idx="3048">
                  <c:v>0.18391460000000001</c:v>
                </c:pt>
                <c:pt idx="3049">
                  <c:v>0.1859133</c:v>
                </c:pt>
                <c:pt idx="3050">
                  <c:v>0.1879121</c:v>
                </c:pt>
                <c:pt idx="3051">
                  <c:v>0.18991079999999999</c:v>
                </c:pt>
                <c:pt idx="3052">
                  <c:v>0.19190960000000001</c:v>
                </c:pt>
                <c:pt idx="3053">
                  <c:v>0.19390830000000001</c:v>
                </c:pt>
                <c:pt idx="3054">
                  <c:v>0.1959071</c:v>
                </c:pt>
                <c:pt idx="3055">
                  <c:v>0.19790579999999999</c:v>
                </c:pt>
                <c:pt idx="3056">
                  <c:v>0.19990459999999999</c:v>
                </c:pt>
                <c:pt idx="3057">
                  <c:v>0.20190330000000001</c:v>
                </c:pt>
                <c:pt idx="3058">
                  <c:v>0.2039021</c:v>
                </c:pt>
                <c:pt idx="3059">
                  <c:v>0.20590079999999999</c:v>
                </c:pt>
                <c:pt idx="3060">
                  <c:v>0.20789949999999999</c:v>
                </c:pt>
                <c:pt idx="3061">
                  <c:v>0.20989830000000001</c:v>
                </c:pt>
                <c:pt idx="3062">
                  <c:v>0.211897</c:v>
                </c:pt>
                <c:pt idx="3063">
                  <c:v>0.2138958</c:v>
                </c:pt>
                <c:pt idx="3064">
                  <c:v>0.21589449999999999</c:v>
                </c:pt>
                <c:pt idx="3065">
                  <c:v>0.21789330000000001</c:v>
                </c:pt>
                <c:pt idx="3066">
                  <c:v>0.21989210000000001</c:v>
                </c:pt>
                <c:pt idx="3067">
                  <c:v>0.2218908</c:v>
                </c:pt>
                <c:pt idx="3068">
                  <c:v>0.22388959999999999</c:v>
                </c:pt>
                <c:pt idx="3069">
                  <c:v>0.22588829999999999</c:v>
                </c:pt>
                <c:pt idx="3070">
                  <c:v>0.22788710000000001</c:v>
                </c:pt>
                <c:pt idx="3071">
                  <c:v>0.2298858</c:v>
                </c:pt>
                <c:pt idx="3072">
                  <c:v>0.2318846</c:v>
                </c:pt>
                <c:pt idx="3073">
                  <c:v>0.23388329999999999</c:v>
                </c:pt>
                <c:pt idx="3074">
                  <c:v>0.23588210000000001</c:v>
                </c:pt>
                <c:pt idx="3075">
                  <c:v>0.23788090000000001</c:v>
                </c:pt>
                <c:pt idx="3076">
                  <c:v>0.2398796</c:v>
                </c:pt>
                <c:pt idx="3077">
                  <c:v>0.24187839999999999</c:v>
                </c:pt>
                <c:pt idx="3078">
                  <c:v>0.24387710000000001</c:v>
                </c:pt>
                <c:pt idx="3079">
                  <c:v>0.24587590000000001</c:v>
                </c:pt>
                <c:pt idx="3080">
                  <c:v>0.2478746</c:v>
                </c:pt>
                <c:pt idx="3081">
                  <c:v>0.2498734</c:v>
                </c:pt>
                <c:pt idx="3082">
                  <c:v>0.25187209999999999</c:v>
                </c:pt>
                <c:pt idx="3083">
                  <c:v>0.25387090000000001</c:v>
                </c:pt>
                <c:pt idx="3084">
                  <c:v>0.25586959999999997</c:v>
                </c:pt>
                <c:pt idx="3085">
                  <c:v>0.2578684</c:v>
                </c:pt>
                <c:pt idx="3086">
                  <c:v>0.25986720000000002</c:v>
                </c:pt>
                <c:pt idx="3087">
                  <c:v>0.26186589999999998</c:v>
                </c:pt>
                <c:pt idx="3088">
                  <c:v>0.26386470000000001</c:v>
                </c:pt>
                <c:pt idx="3089">
                  <c:v>0.26586340000000003</c:v>
                </c:pt>
                <c:pt idx="3090">
                  <c:v>0.26786219999999999</c:v>
                </c:pt>
                <c:pt idx="3091">
                  <c:v>0.26986090000000001</c:v>
                </c:pt>
                <c:pt idx="3092">
                  <c:v>0.27185969999999998</c:v>
                </c:pt>
                <c:pt idx="3093">
                  <c:v>0.2738584</c:v>
                </c:pt>
                <c:pt idx="3094">
                  <c:v>0.27585720000000002</c:v>
                </c:pt>
                <c:pt idx="3095">
                  <c:v>0.27785589999999999</c:v>
                </c:pt>
                <c:pt idx="3096">
                  <c:v>0.27985470000000001</c:v>
                </c:pt>
                <c:pt idx="3097">
                  <c:v>0.28185349999999998</c:v>
                </c:pt>
                <c:pt idx="3098">
                  <c:v>0.2838522</c:v>
                </c:pt>
                <c:pt idx="3099">
                  <c:v>0.28585100000000002</c:v>
                </c:pt>
                <c:pt idx="3100">
                  <c:v>0.28784969999999999</c:v>
                </c:pt>
                <c:pt idx="3101">
                  <c:v>0.28984850000000001</c:v>
                </c:pt>
                <c:pt idx="3102">
                  <c:v>0.29184719999999997</c:v>
                </c:pt>
                <c:pt idx="3103">
                  <c:v>0.293846</c:v>
                </c:pt>
                <c:pt idx="3104">
                  <c:v>0.29584470000000002</c:v>
                </c:pt>
                <c:pt idx="3105">
                  <c:v>0.29784349999999998</c:v>
                </c:pt>
                <c:pt idx="3106">
                  <c:v>0.2998422</c:v>
                </c:pt>
                <c:pt idx="3107">
                  <c:v>0.30184100000000003</c:v>
                </c:pt>
                <c:pt idx="3108">
                  <c:v>0.30383969999999999</c:v>
                </c:pt>
                <c:pt idx="3109">
                  <c:v>0.30583850000000001</c:v>
                </c:pt>
                <c:pt idx="3110">
                  <c:v>0.30783719999999998</c:v>
                </c:pt>
                <c:pt idx="3111">
                  <c:v>0.309836</c:v>
                </c:pt>
                <c:pt idx="3112">
                  <c:v>0.31183470000000002</c:v>
                </c:pt>
                <c:pt idx="3113">
                  <c:v>0.31383349999999999</c:v>
                </c:pt>
                <c:pt idx="3114">
                  <c:v>0.31583220000000001</c:v>
                </c:pt>
                <c:pt idx="3115">
                  <c:v>0.31783099999999997</c:v>
                </c:pt>
                <c:pt idx="3116">
                  <c:v>0.31982969999999999</c:v>
                </c:pt>
                <c:pt idx="3117">
                  <c:v>0.32182850000000002</c:v>
                </c:pt>
                <c:pt idx="3118">
                  <c:v>0.32382719999999998</c:v>
                </c:pt>
                <c:pt idx="3119">
                  <c:v>0.325826</c:v>
                </c:pt>
                <c:pt idx="3120">
                  <c:v>0.32782470000000002</c:v>
                </c:pt>
                <c:pt idx="3121">
                  <c:v>0.32982349999999999</c:v>
                </c:pt>
                <c:pt idx="3122">
                  <c:v>0.33182220000000001</c:v>
                </c:pt>
                <c:pt idx="3123">
                  <c:v>0.33382099999999998</c:v>
                </c:pt>
                <c:pt idx="3124">
                  <c:v>0.3358197</c:v>
                </c:pt>
                <c:pt idx="3125">
                  <c:v>0.33781850000000002</c:v>
                </c:pt>
                <c:pt idx="3126">
                  <c:v>0.33981719999999999</c:v>
                </c:pt>
                <c:pt idx="3127">
                  <c:v>0.34181600000000001</c:v>
                </c:pt>
                <c:pt idx="3128">
                  <c:v>0.34381469999999997</c:v>
                </c:pt>
                <c:pt idx="3129">
                  <c:v>0.3458135</c:v>
                </c:pt>
                <c:pt idx="3130">
                  <c:v>0.34781220000000002</c:v>
                </c:pt>
                <c:pt idx="3131">
                  <c:v>0.34981099999999998</c:v>
                </c:pt>
                <c:pt idx="3132">
                  <c:v>0.3518097</c:v>
                </c:pt>
                <c:pt idx="3133">
                  <c:v>0.35380850000000003</c:v>
                </c:pt>
                <c:pt idx="3134">
                  <c:v>0.35580719999999999</c:v>
                </c:pt>
                <c:pt idx="3135">
                  <c:v>0.35780600000000001</c:v>
                </c:pt>
                <c:pt idx="3136">
                  <c:v>0.35980469999999998</c:v>
                </c:pt>
                <c:pt idx="3137">
                  <c:v>0.3618035</c:v>
                </c:pt>
                <c:pt idx="3138">
                  <c:v>0.36380220000000002</c:v>
                </c:pt>
                <c:pt idx="3139">
                  <c:v>0.36580099999999999</c:v>
                </c:pt>
                <c:pt idx="3140">
                  <c:v>0.36779970000000001</c:v>
                </c:pt>
                <c:pt idx="3141">
                  <c:v>0.36979849999999997</c:v>
                </c:pt>
                <c:pt idx="3142">
                  <c:v>0.37179719999999999</c:v>
                </c:pt>
                <c:pt idx="3143">
                  <c:v>0.37379600000000002</c:v>
                </c:pt>
                <c:pt idx="3144">
                  <c:v>0.37579469999999998</c:v>
                </c:pt>
                <c:pt idx="3145">
                  <c:v>0.3777935</c:v>
                </c:pt>
                <c:pt idx="3146">
                  <c:v>0.37979220000000002</c:v>
                </c:pt>
                <c:pt idx="3147">
                  <c:v>0.38179099999999999</c:v>
                </c:pt>
                <c:pt idx="3148">
                  <c:v>0.38378970000000001</c:v>
                </c:pt>
                <c:pt idx="3149">
                  <c:v>0.38578849999999998</c:v>
                </c:pt>
                <c:pt idx="3150">
                  <c:v>0.3877872</c:v>
                </c:pt>
                <c:pt idx="3151">
                  <c:v>0.38978600000000002</c:v>
                </c:pt>
                <c:pt idx="3152">
                  <c:v>0.39178479999999999</c:v>
                </c:pt>
                <c:pt idx="3153">
                  <c:v>0.39378350000000001</c:v>
                </c:pt>
                <c:pt idx="3154">
                  <c:v>0.39578229999999998</c:v>
                </c:pt>
                <c:pt idx="3155">
                  <c:v>0.397781</c:v>
                </c:pt>
                <c:pt idx="3156">
                  <c:v>0.39977980000000002</c:v>
                </c:pt>
                <c:pt idx="3157">
                  <c:v>0.40177849999999998</c:v>
                </c:pt>
                <c:pt idx="3158">
                  <c:v>0.40377730000000001</c:v>
                </c:pt>
                <c:pt idx="3159">
                  <c:v>0.40577600000000003</c:v>
                </c:pt>
                <c:pt idx="3160">
                  <c:v>0.40777479999999999</c:v>
                </c:pt>
                <c:pt idx="3161">
                  <c:v>0.40977350000000001</c:v>
                </c:pt>
                <c:pt idx="3162">
                  <c:v>0.41177229999999998</c:v>
                </c:pt>
                <c:pt idx="3163">
                  <c:v>0.413771</c:v>
                </c:pt>
                <c:pt idx="3164">
                  <c:v>0.41576980000000002</c:v>
                </c:pt>
                <c:pt idx="3165">
                  <c:v>0.41776859999999999</c:v>
                </c:pt>
                <c:pt idx="3166">
                  <c:v>0.41976730000000001</c:v>
                </c:pt>
                <c:pt idx="3167">
                  <c:v>0.42176609999999998</c:v>
                </c:pt>
                <c:pt idx="3168">
                  <c:v>0.4237648</c:v>
                </c:pt>
                <c:pt idx="3169">
                  <c:v>0.42576360000000002</c:v>
                </c:pt>
                <c:pt idx="3170">
                  <c:v>0.42776229999999998</c:v>
                </c:pt>
                <c:pt idx="3171">
                  <c:v>0.42976110000000001</c:v>
                </c:pt>
                <c:pt idx="3172">
                  <c:v>0.43175980000000003</c:v>
                </c:pt>
                <c:pt idx="3173">
                  <c:v>0.43375859999999999</c:v>
                </c:pt>
                <c:pt idx="3174">
                  <c:v>0.43575730000000001</c:v>
                </c:pt>
                <c:pt idx="3175">
                  <c:v>0.43775609999999998</c:v>
                </c:pt>
                <c:pt idx="3176">
                  <c:v>0.4397549</c:v>
                </c:pt>
                <c:pt idx="3177">
                  <c:v>0.44175360000000002</c:v>
                </c:pt>
                <c:pt idx="3178">
                  <c:v>0.44375239999999999</c:v>
                </c:pt>
                <c:pt idx="3179">
                  <c:v>0.44575110000000001</c:v>
                </c:pt>
                <c:pt idx="3180">
                  <c:v>0.44774989999999998</c:v>
                </c:pt>
                <c:pt idx="3181">
                  <c:v>0.4497486</c:v>
                </c:pt>
                <c:pt idx="3182">
                  <c:v>0.45174740000000002</c:v>
                </c:pt>
                <c:pt idx="3183">
                  <c:v>0.45374609999999999</c:v>
                </c:pt>
                <c:pt idx="3184">
                  <c:v>0.45574490000000001</c:v>
                </c:pt>
                <c:pt idx="3185">
                  <c:v>0.45774359999999997</c:v>
                </c:pt>
                <c:pt idx="3186">
                  <c:v>0.4597424</c:v>
                </c:pt>
                <c:pt idx="3187">
                  <c:v>0.46174110000000002</c:v>
                </c:pt>
                <c:pt idx="3188">
                  <c:v>0.46373989999999998</c:v>
                </c:pt>
                <c:pt idx="3189">
                  <c:v>0.46573870000000001</c:v>
                </c:pt>
                <c:pt idx="3190">
                  <c:v>0.46773740000000003</c:v>
                </c:pt>
                <c:pt idx="3191">
                  <c:v>0.46973619999999999</c:v>
                </c:pt>
                <c:pt idx="3192">
                  <c:v>0.47173490000000001</c:v>
                </c:pt>
                <c:pt idx="3193">
                  <c:v>0.47373369999999998</c:v>
                </c:pt>
                <c:pt idx="3194">
                  <c:v>0.4757324</c:v>
                </c:pt>
                <c:pt idx="3195">
                  <c:v>0.47773120000000002</c:v>
                </c:pt>
                <c:pt idx="3196">
                  <c:v>0.47972989999999999</c:v>
                </c:pt>
                <c:pt idx="3197">
                  <c:v>0.48172870000000001</c:v>
                </c:pt>
                <c:pt idx="3198">
                  <c:v>0.48372739999999997</c:v>
                </c:pt>
                <c:pt idx="3199">
                  <c:v>0.4857262</c:v>
                </c:pt>
                <c:pt idx="3200">
                  <c:v>0.48772490000000002</c:v>
                </c:pt>
                <c:pt idx="3201">
                  <c:v>0.48972369999999998</c:v>
                </c:pt>
                <c:pt idx="3202">
                  <c:v>0.4917224</c:v>
                </c:pt>
                <c:pt idx="3203">
                  <c:v>0.49372120000000003</c:v>
                </c:pt>
                <c:pt idx="3204">
                  <c:v>0.49571999999999999</c:v>
                </c:pt>
                <c:pt idx="3205">
                  <c:v>0.49771870000000001</c:v>
                </c:pt>
                <c:pt idx="3206">
                  <c:v>0.49971749999999998</c:v>
                </c:pt>
                <c:pt idx="3207">
                  <c:v>0.50171619999999995</c:v>
                </c:pt>
                <c:pt idx="3208">
                  <c:v>0.50371500000000002</c:v>
                </c:pt>
                <c:pt idx="3209">
                  <c:v>0.50571370000000004</c:v>
                </c:pt>
                <c:pt idx="3210">
                  <c:v>0.50771250000000001</c:v>
                </c:pt>
                <c:pt idx="3211">
                  <c:v>0.50971120000000003</c:v>
                </c:pt>
                <c:pt idx="3212">
                  <c:v>0.51171</c:v>
                </c:pt>
                <c:pt idx="3213">
                  <c:v>0.51370870000000002</c:v>
                </c:pt>
                <c:pt idx="3214">
                  <c:v>0.51570749999999999</c:v>
                </c:pt>
                <c:pt idx="3215">
                  <c:v>0.51770620000000001</c:v>
                </c:pt>
                <c:pt idx="3216">
                  <c:v>0.51970499999999997</c:v>
                </c:pt>
                <c:pt idx="3217">
                  <c:v>0.52170369999999999</c:v>
                </c:pt>
                <c:pt idx="3218">
                  <c:v>0.52370249999999996</c:v>
                </c:pt>
                <c:pt idx="3219">
                  <c:v>0.52570119999999998</c:v>
                </c:pt>
                <c:pt idx="3220">
                  <c:v>0.52769999999999995</c:v>
                </c:pt>
                <c:pt idx="3221">
                  <c:v>0.52969869999999997</c:v>
                </c:pt>
                <c:pt idx="3222">
                  <c:v>0.53169750000000005</c:v>
                </c:pt>
                <c:pt idx="3223">
                  <c:v>0.53369619999999995</c:v>
                </c:pt>
                <c:pt idx="3224">
                  <c:v>0.53569500000000003</c:v>
                </c:pt>
                <c:pt idx="3225">
                  <c:v>0.53769370000000005</c:v>
                </c:pt>
                <c:pt idx="3226">
                  <c:v>0.53969250000000002</c:v>
                </c:pt>
                <c:pt idx="3227">
                  <c:v>0.54169120000000004</c:v>
                </c:pt>
                <c:pt idx="3228">
                  <c:v>0.54369000000000001</c:v>
                </c:pt>
                <c:pt idx="3229">
                  <c:v>0.54568870000000003</c:v>
                </c:pt>
                <c:pt idx="3230">
                  <c:v>0.54768749999999999</c:v>
                </c:pt>
                <c:pt idx="3231">
                  <c:v>0.54968620000000001</c:v>
                </c:pt>
                <c:pt idx="3232">
                  <c:v>0.55168499999999998</c:v>
                </c:pt>
                <c:pt idx="3233">
                  <c:v>0.5536837</c:v>
                </c:pt>
                <c:pt idx="3234">
                  <c:v>0.55568249999999997</c:v>
                </c:pt>
                <c:pt idx="3235">
                  <c:v>0.55768119999999999</c:v>
                </c:pt>
                <c:pt idx="3236">
                  <c:v>0.55967999999999996</c:v>
                </c:pt>
                <c:pt idx="3237">
                  <c:v>0.56167869999999998</c:v>
                </c:pt>
                <c:pt idx="3238">
                  <c:v>0.56367750000000005</c:v>
                </c:pt>
                <c:pt idx="3239">
                  <c:v>0.56567619999999996</c:v>
                </c:pt>
                <c:pt idx="3240">
                  <c:v>0.56767500000000004</c:v>
                </c:pt>
                <c:pt idx="3241">
                  <c:v>0.56967369999999995</c:v>
                </c:pt>
                <c:pt idx="3242">
                  <c:v>0.57167250000000003</c:v>
                </c:pt>
                <c:pt idx="3243">
                  <c:v>0.57367120000000005</c:v>
                </c:pt>
                <c:pt idx="3244">
                  <c:v>0.57567000000000002</c:v>
                </c:pt>
                <c:pt idx="3245">
                  <c:v>0.57766870000000003</c:v>
                </c:pt>
                <c:pt idx="3246">
                  <c:v>0.5796675</c:v>
                </c:pt>
                <c:pt idx="3247">
                  <c:v>0.58166620000000002</c:v>
                </c:pt>
                <c:pt idx="3248">
                  <c:v>0.58366499999999999</c:v>
                </c:pt>
                <c:pt idx="3249">
                  <c:v>0.58566370000000001</c:v>
                </c:pt>
                <c:pt idx="3250">
                  <c:v>0.58766249999999998</c:v>
                </c:pt>
                <c:pt idx="3251">
                  <c:v>0.5896612</c:v>
                </c:pt>
                <c:pt idx="3252">
                  <c:v>0.59165999999999996</c:v>
                </c:pt>
                <c:pt idx="3253">
                  <c:v>0.59365869999999998</c:v>
                </c:pt>
                <c:pt idx="3254">
                  <c:v>0.59565749999999995</c:v>
                </c:pt>
                <c:pt idx="3255">
                  <c:v>0.59765619999999997</c:v>
                </c:pt>
                <c:pt idx="3256">
                  <c:v>0.59965500000000005</c:v>
                </c:pt>
                <c:pt idx="3257">
                  <c:v>0.60165380000000002</c:v>
                </c:pt>
                <c:pt idx="3258">
                  <c:v>0.60365250000000004</c:v>
                </c:pt>
                <c:pt idx="3259">
                  <c:v>0.6056513</c:v>
                </c:pt>
                <c:pt idx="3260">
                  <c:v>0.60765000000000002</c:v>
                </c:pt>
                <c:pt idx="3261">
                  <c:v>0.60964879999999999</c:v>
                </c:pt>
                <c:pt idx="3262">
                  <c:v>0.61164750000000001</c:v>
                </c:pt>
                <c:pt idx="3263">
                  <c:v>0.61364629999999998</c:v>
                </c:pt>
                <c:pt idx="3264">
                  <c:v>0.615645</c:v>
                </c:pt>
                <c:pt idx="3265">
                  <c:v>0.61764379999999997</c:v>
                </c:pt>
                <c:pt idx="3266">
                  <c:v>0.61964249999999998</c:v>
                </c:pt>
                <c:pt idx="3267">
                  <c:v>0.62164129999999995</c:v>
                </c:pt>
                <c:pt idx="3268">
                  <c:v>0.62363999999999997</c:v>
                </c:pt>
                <c:pt idx="3269">
                  <c:v>0.62563880000000005</c:v>
                </c:pt>
                <c:pt idx="3270">
                  <c:v>0.62763760000000002</c:v>
                </c:pt>
                <c:pt idx="3271">
                  <c:v>0.62963630000000004</c:v>
                </c:pt>
                <c:pt idx="3272">
                  <c:v>0.6316351</c:v>
                </c:pt>
                <c:pt idx="3273">
                  <c:v>0.63363380000000002</c:v>
                </c:pt>
                <c:pt idx="3274">
                  <c:v>0.63563259999999999</c:v>
                </c:pt>
                <c:pt idx="3275">
                  <c:v>0.63763130000000001</c:v>
                </c:pt>
                <c:pt idx="3276">
                  <c:v>0.63963009999999998</c:v>
                </c:pt>
                <c:pt idx="3277">
                  <c:v>0.6416288</c:v>
                </c:pt>
                <c:pt idx="3278">
                  <c:v>0.64362759999999997</c:v>
                </c:pt>
                <c:pt idx="3279">
                  <c:v>0.64562629999999999</c:v>
                </c:pt>
                <c:pt idx="3280">
                  <c:v>0.64762509999999995</c:v>
                </c:pt>
                <c:pt idx="3281">
                  <c:v>0.64962390000000003</c:v>
                </c:pt>
                <c:pt idx="3282">
                  <c:v>0.65162260000000005</c:v>
                </c:pt>
                <c:pt idx="3283">
                  <c:v>0.65362140000000002</c:v>
                </c:pt>
                <c:pt idx="3284">
                  <c:v>0.65562010000000004</c:v>
                </c:pt>
                <c:pt idx="3285">
                  <c:v>0.65761890000000001</c:v>
                </c:pt>
                <c:pt idx="3286">
                  <c:v>0.65961760000000003</c:v>
                </c:pt>
                <c:pt idx="3287">
                  <c:v>0.66161639999999999</c:v>
                </c:pt>
                <c:pt idx="3288">
                  <c:v>0.66361510000000001</c:v>
                </c:pt>
                <c:pt idx="3289">
                  <c:v>0.66561389999999998</c:v>
                </c:pt>
                <c:pt idx="3290">
                  <c:v>0.6676126</c:v>
                </c:pt>
                <c:pt idx="3291">
                  <c:v>0.66961139999999997</c:v>
                </c:pt>
                <c:pt idx="3292">
                  <c:v>0.67161020000000005</c:v>
                </c:pt>
                <c:pt idx="3293">
                  <c:v>0.67360889999999995</c:v>
                </c:pt>
                <c:pt idx="3294">
                  <c:v>0.67560770000000003</c:v>
                </c:pt>
                <c:pt idx="3295">
                  <c:v>0.67760640000000005</c:v>
                </c:pt>
                <c:pt idx="3296">
                  <c:v>0.67960520000000002</c:v>
                </c:pt>
                <c:pt idx="3297">
                  <c:v>0.68160390000000004</c:v>
                </c:pt>
                <c:pt idx="3298">
                  <c:v>0.68360270000000001</c:v>
                </c:pt>
                <c:pt idx="3299">
                  <c:v>0.68560140000000003</c:v>
                </c:pt>
                <c:pt idx="3300">
                  <c:v>0.68760019999999999</c:v>
                </c:pt>
                <c:pt idx="3301">
                  <c:v>0.68959890000000001</c:v>
                </c:pt>
                <c:pt idx="3302">
                  <c:v>0.69159769999999998</c:v>
                </c:pt>
                <c:pt idx="3303">
                  <c:v>0.6935964</c:v>
                </c:pt>
                <c:pt idx="3304">
                  <c:v>0.69559519999999997</c:v>
                </c:pt>
                <c:pt idx="3305">
                  <c:v>0.69759389999999999</c:v>
                </c:pt>
                <c:pt idx="3306">
                  <c:v>0.69959269999999996</c:v>
                </c:pt>
                <c:pt idx="3307">
                  <c:v>0.70159139999999998</c:v>
                </c:pt>
                <c:pt idx="3308">
                  <c:v>0.70359020000000005</c:v>
                </c:pt>
                <c:pt idx="3309">
                  <c:v>0.70558889999999996</c:v>
                </c:pt>
                <c:pt idx="3310">
                  <c:v>0.70758770000000004</c:v>
                </c:pt>
                <c:pt idx="3311">
                  <c:v>0.70958639999999995</c:v>
                </c:pt>
                <c:pt idx="3312">
                  <c:v>0.71158520000000003</c:v>
                </c:pt>
                <c:pt idx="3313">
                  <c:v>0.71358390000000005</c:v>
                </c:pt>
                <c:pt idx="3314">
                  <c:v>0.71558270000000002</c:v>
                </c:pt>
                <c:pt idx="3315">
                  <c:v>0.71758140000000004</c:v>
                </c:pt>
                <c:pt idx="3316">
                  <c:v>0.7195802</c:v>
                </c:pt>
                <c:pt idx="3317">
                  <c:v>0.72157890000000002</c:v>
                </c:pt>
                <c:pt idx="3318">
                  <c:v>0.72357769999999999</c:v>
                </c:pt>
                <c:pt idx="3319">
                  <c:v>0.72557640000000001</c:v>
                </c:pt>
                <c:pt idx="3320">
                  <c:v>0.72757519999999998</c:v>
                </c:pt>
                <c:pt idx="3321">
                  <c:v>0.7295739</c:v>
                </c:pt>
                <c:pt idx="3322">
                  <c:v>0.73157269999999996</c:v>
                </c:pt>
                <c:pt idx="3323">
                  <c:v>0.73357139999999998</c:v>
                </c:pt>
                <c:pt idx="3324">
                  <c:v>0.73557019999999995</c:v>
                </c:pt>
                <c:pt idx="3325">
                  <c:v>0.73756889999999997</c:v>
                </c:pt>
                <c:pt idx="3326">
                  <c:v>0.73956770000000005</c:v>
                </c:pt>
                <c:pt idx="3327">
                  <c:v>0.74156639999999996</c:v>
                </c:pt>
                <c:pt idx="3328">
                  <c:v>0.74356520000000004</c:v>
                </c:pt>
                <c:pt idx="3329">
                  <c:v>0.74556389999999995</c:v>
                </c:pt>
                <c:pt idx="3330">
                  <c:v>0.74756270000000002</c:v>
                </c:pt>
                <c:pt idx="3331">
                  <c:v>0.74956140000000004</c:v>
                </c:pt>
                <c:pt idx="3332">
                  <c:v>0.75156020000000001</c:v>
                </c:pt>
                <c:pt idx="3333">
                  <c:v>0.75355890000000003</c:v>
                </c:pt>
                <c:pt idx="3334">
                  <c:v>0.7555577</c:v>
                </c:pt>
                <c:pt idx="3335">
                  <c:v>0.75755640000000002</c:v>
                </c:pt>
                <c:pt idx="3336">
                  <c:v>0.75955519999999999</c:v>
                </c:pt>
                <c:pt idx="3337">
                  <c:v>0.76155390000000001</c:v>
                </c:pt>
                <c:pt idx="3338">
                  <c:v>0.76355269999999997</c:v>
                </c:pt>
                <c:pt idx="3339">
                  <c:v>0.76555139999999999</c:v>
                </c:pt>
                <c:pt idx="3340">
                  <c:v>0.76755019999999996</c:v>
                </c:pt>
                <c:pt idx="3341">
                  <c:v>0.76954889999999998</c:v>
                </c:pt>
                <c:pt idx="3342">
                  <c:v>0.77154769999999995</c:v>
                </c:pt>
                <c:pt idx="3343">
                  <c:v>0.77354639999999997</c:v>
                </c:pt>
                <c:pt idx="3344">
                  <c:v>0.77554520000000005</c:v>
                </c:pt>
                <c:pt idx="3345">
                  <c:v>0.77754389999999995</c:v>
                </c:pt>
                <c:pt idx="3346">
                  <c:v>0.77954270000000003</c:v>
                </c:pt>
                <c:pt idx="3347">
                  <c:v>0.78154140000000005</c:v>
                </c:pt>
                <c:pt idx="3348">
                  <c:v>0.78354020000000002</c:v>
                </c:pt>
                <c:pt idx="3349">
                  <c:v>0.78553890000000004</c:v>
                </c:pt>
                <c:pt idx="3350">
                  <c:v>0.78753770000000001</c:v>
                </c:pt>
                <c:pt idx="3351">
                  <c:v>0.78953649999999997</c:v>
                </c:pt>
                <c:pt idx="3352">
                  <c:v>0.79153519999999999</c:v>
                </c:pt>
                <c:pt idx="3353">
                  <c:v>0.79353399999999996</c:v>
                </c:pt>
                <c:pt idx="3354">
                  <c:v>0.79553269999999998</c:v>
                </c:pt>
                <c:pt idx="3355">
                  <c:v>0.79753149999999995</c:v>
                </c:pt>
                <c:pt idx="3356">
                  <c:v>0.79953019999999997</c:v>
                </c:pt>
                <c:pt idx="3357">
                  <c:v>0.80152900000000005</c:v>
                </c:pt>
                <c:pt idx="3358">
                  <c:v>0.80352769999999996</c:v>
                </c:pt>
                <c:pt idx="3359">
                  <c:v>0.80552650000000003</c:v>
                </c:pt>
                <c:pt idx="3360">
                  <c:v>0.80752520000000005</c:v>
                </c:pt>
                <c:pt idx="3361">
                  <c:v>0.80952400000000002</c:v>
                </c:pt>
                <c:pt idx="3362">
                  <c:v>0.81152279999999999</c:v>
                </c:pt>
                <c:pt idx="3363">
                  <c:v>0.81352150000000001</c:v>
                </c:pt>
                <c:pt idx="3364">
                  <c:v>0.81552029999999998</c:v>
                </c:pt>
                <c:pt idx="3365">
                  <c:v>0.817519</c:v>
                </c:pt>
                <c:pt idx="3366">
                  <c:v>0.81951779999999996</c:v>
                </c:pt>
                <c:pt idx="3367">
                  <c:v>0.82151649999999998</c:v>
                </c:pt>
                <c:pt idx="3368">
                  <c:v>0.82351529999999995</c:v>
                </c:pt>
                <c:pt idx="3369">
                  <c:v>0.82551399999999997</c:v>
                </c:pt>
                <c:pt idx="3370">
                  <c:v>0.82751280000000005</c:v>
                </c:pt>
                <c:pt idx="3371">
                  <c:v>0.82951149999999996</c:v>
                </c:pt>
                <c:pt idx="3372">
                  <c:v>0.83151030000000004</c:v>
                </c:pt>
                <c:pt idx="3373">
                  <c:v>0.8335091</c:v>
                </c:pt>
                <c:pt idx="3374">
                  <c:v>0.83550780000000002</c:v>
                </c:pt>
                <c:pt idx="3375">
                  <c:v>0.83750659999999999</c:v>
                </c:pt>
                <c:pt idx="3376">
                  <c:v>0.83950530000000001</c:v>
                </c:pt>
                <c:pt idx="3377">
                  <c:v>0.84150409999999998</c:v>
                </c:pt>
                <c:pt idx="3378">
                  <c:v>0.8435028</c:v>
                </c:pt>
                <c:pt idx="3379">
                  <c:v>0.84550159999999996</c:v>
                </c:pt>
                <c:pt idx="3380">
                  <c:v>0.84750029999999998</c:v>
                </c:pt>
                <c:pt idx="3381">
                  <c:v>0.84949909999999995</c:v>
                </c:pt>
                <c:pt idx="3382">
                  <c:v>0.85149779999999997</c:v>
                </c:pt>
                <c:pt idx="3383">
                  <c:v>0.85349660000000005</c:v>
                </c:pt>
                <c:pt idx="3384">
                  <c:v>0.85549529999999996</c:v>
                </c:pt>
                <c:pt idx="3385">
                  <c:v>0.85749410000000004</c:v>
                </c:pt>
                <c:pt idx="3386">
                  <c:v>0.8594929</c:v>
                </c:pt>
                <c:pt idx="3387">
                  <c:v>0.86149160000000002</c:v>
                </c:pt>
                <c:pt idx="3388">
                  <c:v>0.86349039999999999</c:v>
                </c:pt>
                <c:pt idx="3389">
                  <c:v>0.86548910000000001</c:v>
                </c:pt>
                <c:pt idx="3390">
                  <c:v>0.86748789999999998</c:v>
                </c:pt>
                <c:pt idx="3391">
                  <c:v>0.8694866</c:v>
                </c:pt>
                <c:pt idx="3392">
                  <c:v>0.87148539999999997</c:v>
                </c:pt>
                <c:pt idx="3393">
                  <c:v>0.87348409999999999</c:v>
                </c:pt>
                <c:pt idx="3394">
                  <c:v>0.87548289999999995</c:v>
                </c:pt>
                <c:pt idx="3395">
                  <c:v>0.87748159999999997</c:v>
                </c:pt>
                <c:pt idx="3396">
                  <c:v>0.87948040000000005</c:v>
                </c:pt>
                <c:pt idx="3397">
                  <c:v>0.88147920000000002</c:v>
                </c:pt>
                <c:pt idx="3398">
                  <c:v>0.88347790000000004</c:v>
                </c:pt>
                <c:pt idx="3399">
                  <c:v>0.88547670000000001</c:v>
                </c:pt>
                <c:pt idx="3400">
                  <c:v>0.88747540000000003</c:v>
                </c:pt>
                <c:pt idx="3401">
                  <c:v>0.88947419999999999</c:v>
                </c:pt>
                <c:pt idx="3402">
                  <c:v>0.89147290000000001</c:v>
                </c:pt>
                <c:pt idx="3403">
                  <c:v>0.89347169999999998</c:v>
                </c:pt>
                <c:pt idx="3404">
                  <c:v>0.8954704</c:v>
                </c:pt>
                <c:pt idx="3405">
                  <c:v>0.89746919999999997</c:v>
                </c:pt>
                <c:pt idx="3406">
                  <c:v>0.89946789999999999</c:v>
                </c:pt>
                <c:pt idx="3407">
                  <c:v>0.90146669999999995</c:v>
                </c:pt>
                <c:pt idx="3408">
                  <c:v>0.90346539999999997</c:v>
                </c:pt>
                <c:pt idx="3409">
                  <c:v>0.90546420000000005</c:v>
                </c:pt>
                <c:pt idx="3410">
                  <c:v>0.90746289999999996</c:v>
                </c:pt>
                <c:pt idx="3411">
                  <c:v>0.90946170000000004</c:v>
                </c:pt>
                <c:pt idx="3412">
                  <c:v>0.91146039999999995</c:v>
                </c:pt>
                <c:pt idx="3413">
                  <c:v>0.91345920000000003</c:v>
                </c:pt>
                <c:pt idx="3414">
                  <c:v>0.91545790000000005</c:v>
                </c:pt>
                <c:pt idx="3415">
                  <c:v>0.91745670000000001</c:v>
                </c:pt>
                <c:pt idx="3416">
                  <c:v>0.91945540000000003</c:v>
                </c:pt>
                <c:pt idx="3417">
                  <c:v>0.9214542</c:v>
                </c:pt>
                <c:pt idx="3418">
                  <c:v>0.92345290000000002</c:v>
                </c:pt>
                <c:pt idx="3419">
                  <c:v>0.92545169999999999</c:v>
                </c:pt>
                <c:pt idx="3420">
                  <c:v>0.92745040000000001</c:v>
                </c:pt>
                <c:pt idx="3421">
                  <c:v>0.92944919999999998</c:v>
                </c:pt>
                <c:pt idx="3422">
                  <c:v>0.9314479</c:v>
                </c:pt>
                <c:pt idx="3423">
                  <c:v>0.93344669999999996</c:v>
                </c:pt>
                <c:pt idx="3424">
                  <c:v>0.93544539999999998</c:v>
                </c:pt>
                <c:pt idx="3425">
                  <c:v>0.93744419999999995</c:v>
                </c:pt>
                <c:pt idx="3426">
                  <c:v>0.93944289999999997</c:v>
                </c:pt>
                <c:pt idx="3427">
                  <c:v>0.94144170000000005</c:v>
                </c:pt>
                <c:pt idx="3428">
                  <c:v>0.94344039999999996</c:v>
                </c:pt>
                <c:pt idx="3429">
                  <c:v>0.94543920000000004</c:v>
                </c:pt>
                <c:pt idx="3430">
                  <c:v>0.94743790000000006</c:v>
                </c:pt>
                <c:pt idx="3431">
                  <c:v>0.94943670000000002</c:v>
                </c:pt>
                <c:pt idx="3432">
                  <c:v>0.95143540000000004</c:v>
                </c:pt>
                <c:pt idx="3433">
                  <c:v>0.95343420000000001</c:v>
                </c:pt>
                <c:pt idx="3434">
                  <c:v>0.95543290000000003</c:v>
                </c:pt>
                <c:pt idx="3435">
                  <c:v>0.9574317</c:v>
                </c:pt>
                <c:pt idx="3436">
                  <c:v>0.95943040000000002</c:v>
                </c:pt>
                <c:pt idx="3437">
                  <c:v>0.96142919999999998</c:v>
                </c:pt>
                <c:pt idx="3438">
                  <c:v>0.9634279</c:v>
                </c:pt>
                <c:pt idx="3439">
                  <c:v>0.96542669999999997</c:v>
                </c:pt>
                <c:pt idx="3440">
                  <c:v>0.96742539999999999</c:v>
                </c:pt>
                <c:pt idx="3441">
                  <c:v>0.96942419999999996</c:v>
                </c:pt>
                <c:pt idx="3442">
                  <c:v>0.97142289999999998</c:v>
                </c:pt>
                <c:pt idx="3443">
                  <c:v>0.97342169999999995</c:v>
                </c:pt>
                <c:pt idx="3444">
                  <c:v>0.97542039999999997</c:v>
                </c:pt>
                <c:pt idx="3445">
                  <c:v>0.97741920000000004</c:v>
                </c:pt>
                <c:pt idx="3446">
                  <c:v>0.97941789999999995</c:v>
                </c:pt>
                <c:pt idx="3447">
                  <c:v>0.98141670000000003</c:v>
                </c:pt>
                <c:pt idx="3448">
                  <c:v>0.98341540000000005</c:v>
                </c:pt>
                <c:pt idx="3449">
                  <c:v>0.98541420000000002</c:v>
                </c:pt>
                <c:pt idx="3450">
                  <c:v>0.98741290000000004</c:v>
                </c:pt>
                <c:pt idx="3451">
                  <c:v>0.98941170000000001</c:v>
                </c:pt>
                <c:pt idx="3452">
                  <c:v>0.99141040000000002</c:v>
                </c:pt>
                <c:pt idx="3453">
                  <c:v>0.99340919999999999</c:v>
                </c:pt>
                <c:pt idx="3454">
                  <c:v>0.99540799999999996</c:v>
                </c:pt>
                <c:pt idx="3455">
                  <c:v>0.99740669999999998</c:v>
                </c:pt>
                <c:pt idx="3456">
                  <c:v>0.99940549999999995</c:v>
                </c:pt>
                <c:pt idx="3457">
                  <c:v>1.0014000000000001</c:v>
                </c:pt>
                <c:pt idx="3458">
                  <c:v>1.0034000000000001</c:v>
                </c:pt>
                <c:pt idx="3459">
                  <c:v>1.0054000000000001</c:v>
                </c:pt>
                <c:pt idx="3460">
                  <c:v>1.0074000000000001</c:v>
                </c:pt>
                <c:pt idx="3461">
                  <c:v>1.0094000000000001</c:v>
                </c:pt>
                <c:pt idx="3462">
                  <c:v>1.0114000000000001</c:v>
                </c:pt>
                <c:pt idx="3463">
                  <c:v>1.0134000000000001</c:v>
                </c:pt>
                <c:pt idx="3464">
                  <c:v>1.0154000000000001</c:v>
                </c:pt>
                <c:pt idx="3465">
                  <c:v>1.0174000000000001</c:v>
                </c:pt>
                <c:pt idx="3466">
                  <c:v>1.0194000000000001</c:v>
                </c:pt>
                <c:pt idx="3467">
                  <c:v>1.0214000000000001</c:v>
                </c:pt>
                <c:pt idx="3468">
                  <c:v>1.0234000000000001</c:v>
                </c:pt>
                <c:pt idx="3469">
                  <c:v>1.0254000000000001</c:v>
                </c:pt>
                <c:pt idx="3470">
                  <c:v>1.0274000000000001</c:v>
                </c:pt>
                <c:pt idx="3471">
                  <c:v>1.0294000000000001</c:v>
                </c:pt>
                <c:pt idx="3472">
                  <c:v>1.0314000000000001</c:v>
                </c:pt>
                <c:pt idx="3473">
                  <c:v>1.0334000000000001</c:v>
                </c:pt>
                <c:pt idx="3474">
                  <c:v>1.0354000000000001</c:v>
                </c:pt>
                <c:pt idx="3475">
                  <c:v>1.0374000000000001</c:v>
                </c:pt>
                <c:pt idx="3476">
                  <c:v>1.0394000000000001</c:v>
                </c:pt>
                <c:pt idx="3477">
                  <c:v>1.0414000000000001</c:v>
                </c:pt>
                <c:pt idx="3478">
                  <c:v>1.0434000000000001</c:v>
                </c:pt>
                <c:pt idx="3479">
                  <c:v>1.0454000000000001</c:v>
                </c:pt>
                <c:pt idx="3480">
                  <c:v>1.0474000000000001</c:v>
                </c:pt>
                <c:pt idx="3481">
                  <c:v>1.0494000000000001</c:v>
                </c:pt>
                <c:pt idx="3482">
                  <c:v>1.0513999999999999</c:v>
                </c:pt>
                <c:pt idx="3483">
                  <c:v>1.0533999999999999</c:v>
                </c:pt>
                <c:pt idx="3484">
                  <c:v>1.0553999999999999</c:v>
                </c:pt>
                <c:pt idx="3485">
                  <c:v>1.0573999999999999</c:v>
                </c:pt>
                <c:pt idx="3486">
                  <c:v>1.0593999999999999</c:v>
                </c:pt>
                <c:pt idx="3487">
                  <c:v>1.0613999999999999</c:v>
                </c:pt>
                <c:pt idx="3488">
                  <c:v>1.0633999999999999</c:v>
                </c:pt>
                <c:pt idx="3489">
                  <c:v>1.0653999999999999</c:v>
                </c:pt>
                <c:pt idx="3490">
                  <c:v>1.0673999999999999</c:v>
                </c:pt>
                <c:pt idx="3491">
                  <c:v>1.0693999999999999</c:v>
                </c:pt>
                <c:pt idx="3492">
                  <c:v>1.0713999999999999</c:v>
                </c:pt>
                <c:pt idx="3493">
                  <c:v>1.0733999999999999</c:v>
                </c:pt>
                <c:pt idx="3494">
                  <c:v>1.0753999999999999</c:v>
                </c:pt>
                <c:pt idx="3495">
                  <c:v>1.0773999999999999</c:v>
                </c:pt>
                <c:pt idx="3496">
                  <c:v>1.0793999999999999</c:v>
                </c:pt>
                <c:pt idx="3497">
                  <c:v>1.0813999999999999</c:v>
                </c:pt>
                <c:pt idx="3498">
                  <c:v>1.0833999999999999</c:v>
                </c:pt>
                <c:pt idx="3499">
                  <c:v>1.0853999999999999</c:v>
                </c:pt>
                <c:pt idx="3500">
                  <c:v>1.0873999999999999</c:v>
                </c:pt>
                <c:pt idx="3501">
                  <c:v>1.0892999999999999</c:v>
                </c:pt>
                <c:pt idx="3502">
                  <c:v>1.0912999999999999</c:v>
                </c:pt>
                <c:pt idx="3503">
                  <c:v>1.0932999999999999</c:v>
                </c:pt>
                <c:pt idx="3504">
                  <c:v>1.0952999999999999</c:v>
                </c:pt>
                <c:pt idx="3505">
                  <c:v>1.0972999999999999</c:v>
                </c:pt>
                <c:pt idx="3506">
                  <c:v>1.0992999999999999</c:v>
                </c:pt>
                <c:pt idx="3507">
                  <c:v>0.99937659999999995</c:v>
                </c:pt>
                <c:pt idx="3508">
                  <c:v>0.9993763</c:v>
                </c:pt>
                <c:pt idx="3509">
                  <c:v>0.99937710000000002</c:v>
                </c:pt>
                <c:pt idx="3510">
                  <c:v>0.99937549999999997</c:v>
                </c:pt>
                <c:pt idx="3511">
                  <c:v>0.99937549999999997</c:v>
                </c:pt>
                <c:pt idx="3512">
                  <c:v>0.9993765</c:v>
                </c:pt>
                <c:pt idx="3513">
                  <c:v>0.99937739999999997</c:v>
                </c:pt>
                <c:pt idx="3514">
                  <c:v>0.99937730000000002</c:v>
                </c:pt>
                <c:pt idx="3515">
                  <c:v>0.99937670000000001</c:v>
                </c:pt>
                <c:pt idx="3516">
                  <c:v>0.99937609999999999</c:v>
                </c:pt>
                <c:pt idx="3517">
                  <c:v>0.99937549999999997</c:v>
                </c:pt>
                <c:pt idx="3518">
                  <c:v>0.99937489999999995</c:v>
                </c:pt>
                <c:pt idx="3519">
                  <c:v>0.99937529999999997</c:v>
                </c:pt>
                <c:pt idx="3520">
                  <c:v>0.99937569999999998</c:v>
                </c:pt>
                <c:pt idx="3521">
                  <c:v>0.99937609999999999</c:v>
                </c:pt>
                <c:pt idx="3522">
                  <c:v>0.99937640000000005</c:v>
                </c:pt>
                <c:pt idx="3523">
                  <c:v>0.99937679999999995</c:v>
                </c:pt>
                <c:pt idx="3524">
                  <c:v>0.99937719999999997</c:v>
                </c:pt>
                <c:pt idx="3525">
                  <c:v>0.99937750000000003</c:v>
                </c:pt>
                <c:pt idx="3526">
                  <c:v>0.99937750000000003</c:v>
                </c:pt>
                <c:pt idx="3527">
                  <c:v>0.99937730000000002</c:v>
                </c:pt>
                <c:pt idx="3528">
                  <c:v>0.99937710000000002</c:v>
                </c:pt>
                <c:pt idx="3529">
                  <c:v>0.99937679999999995</c:v>
                </c:pt>
                <c:pt idx="3530">
                  <c:v>0.99937659999999995</c:v>
                </c:pt>
                <c:pt idx="3531">
                  <c:v>0.99937640000000005</c:v>
                </c:pt>
                <c:pt idx="3532">
                  <c:v>0.99937620000000005</c:v>
                </c:pt>
                <c:pt idx="3533">
                  <c:v>0.99937589999999998</c:v>
                </c:pt>
                <c:pt idx="3534">
                  <c:v>0.99937569999999998</c:v>
                </c:pt>
                <c:pt idx="3535">
                  <c:v>0.99937549999999997</c:v>
                </c:pt>
                <c:pt idx="3536">
                  <c:v>0.99937520000000002</c:v>
                </c:pt>
                <c:pt idx="3537">
                  <c:v>0.99937500000000001</c:v>
                </c:pt>
                <c:pt idx="3538">
                  <c:v>0.99937500000000001</c:v>
                </c:pt>
                <c:pt idx="3539">
                  <c:v>0.99937520000000002</c:v>
                </c:pt>
                <c:pt idx="3540">
                  <c:v>0.99937529999999997</c:v>
                </c:pt>
                <c:pt idx="3541">
                  <c:v>0.99937549999999997</c:v>
                </c:pt>
                <c:pt idx="3542">
                  <c:v>0.99937560000000003</c:v>
                </c:pt>
                <c:pt idx="3543">
                  <c:v>0.99937580000000004</c:v>
                </c:pt>
                <c:pt idx="3544">
                  <c:v>0.99937589999999998</c:v>
                </c:pt>
                <c:pt idx="3545">
                  <c:v>0.99937600000000004</c:v>
                </c:pt>
                <c:pt idx="3546">
                  <c:v>0.99937620000000005</c:v>
                </c:pt>
                <c:pt idx="3547">
                  <c:v>0.9993763</c:v>
                </c:pt>
                <c:pt idx="3548">
                  <c:v>0.9993765</c:v>
                </c:pt>
                <c:pt idx="3549">
                  <c:v>0.99937659999999995</c:v>
                </c:pt>
                <c:pt idx="3550">
                  <c:v>0.99937679999999995</c:v>
                </c:pt>
                <c:pt idx="3551">
                  <c:v>0.99937690000000001</c:v>
                </c:pt>
                <c:pt idx="3552">
                  <c:v>0.99937699999999996</c:v>
                </c:pt>
                <c:pt idx="3553">
                  <c:v>0.99937719999999997</c:v>
                </c:pt>
                <c:pt idx="3554">
                  <c:v>0.99937730000000002</c:v>
                </c:pt>
                <c:pt idx="3555">
                  <c:v>0.99937750000000003</c:v>
                </c:pt>
                <c:pt idx="3556">
                  <c:v>0.99937759999999998</c:v>
                </c:pt>
                <c:pt idx="3557">
                  <c:v>0.99937759999999998</c:v>
                </c:pt>
                <c:pt idx="3558">
                  <c:v>0.99937750000000003</c:v>
                </c:pt>
                <c:pt idx="3559">
                  <c:v>0.99937739999999997</c:v>
                </c:pt>
                <c:pt idx="3560">
                  <c:v>0.99937730000000002</c:v>
                </c:pt>
                <c:pt idx="3561">
                  <c:v>0.99937730000000002</c:v>
                </c:pt>
                <c:pt idx="3562">
                  <c:v>0.99937719999999997</c:v>
                </c:pt>
                <c:pt idx="3563">
                  <c:v>0.99937710000000002</c:v>
                </c:pt>
                <c:pt idx="3564">
                  <c:v>0.99937699999999996</c:v>
                </c:pt>
                <c:pt idx="3565">
                  <c:v>0.99937690000000001</c:v>
                </c:pt>
                <c:pt idx="3566">
                  <c:v>0.99937679999999995</c:v>
                </c:pt>
                <c:pt idx="3567">
                  <c:v>0.99937670000000001</c:v>
                </c:pt>
                <c:pt idx="3568">
                  <c:v>0.99937659999999995</c:v>
                </c:pt>
                <c:pt idx="3569">
                  <c:v>0.9993765</c:v>
                </c:pt>
                <c:pt idx="3570">
                  <c:v>0.99937640000000005</c:v>
                </c:pt>
                <c:pt idx="3571">
                  <c:v>0.99937640000000005</c:v>
                </c:pt>
                <c:pt idx="3572">
                  <c:v>0.9993763</c:v>
                </c:pt>
                <c:pt idx="3573">
                  <c:v>0.99937620000000005</c:v>
                </c:pt>
                <c:pt idx="3574">
                  <c:v>0.99937609999999999</c:v>
                </c:pt>
                <c:pt idx="3575">
                  <c:v>0.99937600000000004</c:v>
                </c:pt>
                <c:pt idx="3576">
                  <c:v>0.99937589999999998</c:v>
                </c:pt>
                <c:pt idx="3577">
                  <c:v>0.99937580000000004</c:v>
                </c:pt>
                <c:pt idx="3578">
                  <c:v>0.99937569999999998</c:v>
                </c:pt>
                <c:pt idx="3579">
                  <c:v>0.99937560000000003</c:v>
                </c:pt>
                <c:pt idx="3580">
                  <c:v>0.99937560000000003</c:v>
                </c:pt>
                <c:pt idx="3581">
                  <c:v>0.99937549999999997</c:v>
                </c:pt>
                <c:pt idx="3582">
                  <c:v>0.99937540000000002</c:v>
                </c:pt>
                <c:pt idx="3583">
                  <c:v>0.99937529999999997</c:v>
                </c:pt>
                <c:pt idx="3584">
                  <c:v>0.99937520000000002</c:v>
                </c:pt>
                <c:pt idx="3585">
                  <c:v>0.99937509999999996</c:v>
                </c:pt>
                <c:pt idx="3586">
                  <c:v>0.99937500000000001</c:v>
                </c:pt>
                <c:pt idx="3587">
                  <c:v>0.99937489999999995</c:v>
                </c:pt>
                <c:pt idx="3588">
                  <c:v>0.99937500000000001</c:v>
                </c:pt>
                <c:pt idx="3589">
                  <c:v>0.99937509999999996</c:v>
                </c:pt>
                <c:pt idx="3590">
                  <c:v>0.99937509999999996</c:v>
                </c:pt>
                <c:pt idx="3591">
                  <c:v>0.99937520000000002</c:v>
                </c:pt>
                <c:pt idx="3592">
                  <c:v>0.99937520000000002</c:v>
                </c:pt>
                <c:pt idx="3593">
                  <c:v>0.99937529999999997</c:v>
                </c:pt>
                <c:pt idx="3594">
                  <c:v>0.99937529999999997</c:v>
                </c:pt>
                <c:pt idx="3595">
                  <c:v>0.99937540000000002</c:v>
                </c:pt>
                <c:pt idx="3596">
                  <c:v>0.99937549999999997</c:v>
                </c:pt>
                <c:pt idx="3597">
                  <c:v>0.99937549999999997</c:v>
                </c:pt>
                <c:pt idx="3598">
                  <c:v>0.99937560000000003</c:v>
                </c:pt>
                <c:pt idx="3599">
                  <c:v>0.99937560000000003</c:v>
                </c:pt>
                <c:pt idx="3600">
                  <c:v>0.99937569999999998</c:v>
                </c:pt>
                <c:pt idx="3601">
                  <c:v>0.99937569999999998</c:v>
                </c:pt>
                <c:pt idx="3602">
                  <c:v>0.99937580000000004</c:v>
                </c:pt>
                <c:pt idx="3603">
                  <c:v>0.99937580000000004</c:v>
                </c:pt>
                <c:pt idx="3604">
                  <c:v>0.99937589999999998</c:v>
                </c:pt>
                <c:pt idx="3605">
                  <c:v>0.99937600000000004</c:v>
                </c:pt>
                <c:pt idx="3606">
                  <c:v>0.99937600000000004</c:v>
                </c:pt>
                <c:pt idx="3607">
                  <c:v>0.99937609999999999</c:v>
                </c:pt>
                <c:pt idx="3608">
                  <c:v>0.99937609999999999</c:v>
                </c:pt>
                <c:pt idx="3609">
                  <c:v>0.99937620000000005</c:v>
                </c:pt>
                <c:pt idx="3610">
                  <c:v>0.99937620000000005</c:v>
                </c:pt>
                <c:pt idx="3611">
                  <c:v>0.9993763</c:v>
                </c:pt>
                <c:pt idx="3612">
                  <c:v>0.9993763</c:v>
                </c:pt>
                <c:pt idx="3613">
                  <c:v>0.99937640000000005</c:v>
                </c:pt>
                <c:pt idx="3614">
                  <c:v>0.9993765</c:v>
                </c:pt>
                <c:pt idx="3615">
                  <c:v>0.9993765</c:v>
                </c:pt>
                <c:pt idx="3616">
                  <c:v>0.99937659999999995</c:v>
                </c:pt>
                <c:pt idx="3617">
                  <c:v>0.99937659999999995</c:v>
                </c:pt>
                <c:pt idx="3618">
                  <c:v>0.99937670000000001</c:v>
                </c:pt>
                <c:pt idx="3619">
                  <c:v>0.99937670000000001</c:v>
                </c:pt>
                <c:pt idx="3620">
                  <c:v>0.99937679999999995</c:v>
                </c:pt>
                <c:pt idx="3621">
                  <c:v>0.99937679999999995</c:v>
                </c:pt>
                <c:pt idx="3622">
                  <c:v>0.99937690000000001</c:v>
                </c:pt>
                <c:pt idx="3623">
                  <c:v>0.99937699999999996</c:v>
                </c:pt>
                <c:pt idx="3624">
                  <c:v>0.99937699999999996</c:v>
                </c:pt>
                <c:pt idx="3625">
                  <c:v>0.99937710000000002</c:v>
                </c:pt>
                <c:pt idx="3626">
                  <c:v>0.99937710000000002</c:v>
                </c:pt>
                <c:pt idx="3627">
                  <c:v>0.99937719999999997</c:v>
                </c:pt>
                <c:pt idx="3628">
                  <c:v>0.99937719999999997</c:v>
                </c:pt>
                <c:pt idx="3629">
                  <c:v>0.99937730000000002</c:v>
                </c:pt>
                <c:pt idx="3630">
                  <c:v>0.99937730000000002</c:v>
                </c:pt>
                <c:pt idx="3631">
                  <c:v>0.99937739999999997</c:v>
                </c:pt>
                <c:pt idx="3632">
                  <c:v>0.99937750000000003</c:v>
                </c:pt>
                <c:pt idx="3633">
                  <c:v>0.99937750000000003</c:v>
                </c:pt>
                <c:pt idx="3634">
                  <c:v>0.99937759999999998</c:v>
                </c:pt>
                <c:pt idx="3635">
                  <c:v>0.99937759999999998</c:v>
                </c:pt>
                <c:pt idx="3636">
                  <c:v>0.99937759999999998</c:v>
                </c:pt>
                <c:pt idx="3637">
                  <c:v>0.99937759999999998</c:v>
                </c:pt>
                <c:pt idx="3638">
                  <c:v>0.99937750000000003</c:v>
                </c:pt>
                <c:pt idx="3639">
                  <c:v>0.99937750000000003</c:v>
                </c:pt>
                <c:pt idx="3640">
                  <c:v>0.99937739999999997</c:v>
                </c:pt>
                <c:pt idx="3641">
                  <c:v>0.99937739999999997</c:v>
                </c:pt>
                <c:pt idx="3642">
                  <c:v>0.99937730000000002</c:v>
                </c:pt>
                <c:pt idx="3643">
                  <c:v>0.99937730000000002</c:v>
                </c:pt>
                <c:pt idx="3644">
                  <c:v>0.99937719999999997</c:v>
                </c:pt>
                <c:pt idx="3645">
                  <c:v>0.99937719999999997</c:v>
                </c:pt>
                <c:pt idx="3646">
                  <c:v>0.99937710000000002</c:v>
                </c:pt>
                <c:pt idx="3647">
                  <c:v>0.99937699999999996</c:v>
                </c:pt>
                <c:pt idx="3648">
                  <c:v>0.99937699999999996</c:v>
                </c:pt>
                <c:pt idx="3649">
                  <c:v>0.99937690000000001</c:v>
                </c:pt>
                <c:pt idx="3650">
                  <c:v>0.99937690000000001</c:v>
                </c:pt>
                <c:pt idx="3651">
                  <c:v>0.99937679999999995</c:v>
                </c:pt>
                <c:pt idx="3652">
                  <c:v>0.99937679999999995</c:v>
                </c:pt>
                <c:pt idx="3653">
                  <c:v>0.99937670000000001</c:v>
                </c:pt>
                <c:pt idx="3654">
                  <c:v>0.99937670000000001</c:v>
                </c:pt>
                <c:pt idx="3655">
                  <c:v>0.99937659999999995</c:v>
                </c:pt>
                <c:pt idx="3656">
                  <c:v>0.99937659999999995</c:v>
                </c:pt>
                <c:pt idx="3657">
                  <c:v>0.9993765</c:v>
                </c:pt>
                <c:pt idx="3658">
                  <c:v>0.99937640000000005</c:v>
                </c:pt>
                <c:pt idx="3659">
                  <c:v>0.99937640000000005</c:v>
                </c:pt>
                <c:pt idx="3660">
                  <c:v>0.9993763</c:v>
                </c:pt>
                <c:pt idx="3661">
                  <c:v>0.9993763</c:v>
                </c:pt>
                <c:pt idx="3662">
                  <c:v>0.99937620000000005</c:v>
                </c:pt>
                <c:pt idx="3663">
                  <c:v>0.99937620000000005</c:v>
                </c:pt>
                <c:pt idx="3664">
                  <c:v>0.99937609999999999</c:v>
                </c:pt>
                <c:pt idx="3665">
                  <c:v>0.99937609999999999</c:v>
                </c:pt>
                <c:pt idx="3666">
                  <c:v>0.99937600000000004</c:v>
                </c:pt>
                <c:pt idx="3667">
                  <c:v>0.99937600000000004</c:v>
                </c:pt>
                <c:pt idx="3668">
                  <c:v>0.99937589999999998</c:v>
                </c:pt>
                <c:pt idx="3669">
                  <c:v>0.99937580000000004</c:v>
                </c:pt>
                <c:pt idx="3670">
                  <c:v>0.99937580000000004</c:v>
                </c:pt>
                <c:pt idx="3671">
                  <c:v>0.99937569999999998</c:v>
                </c:pt>
                <c:pt idx="3672">
                  <c:v>0.99937569999999998</c:v>
                </c:pt>
                <c:pt idx="3673">
                  <c:v>0.99937560000000003</c:v>
                </c:pt>
                <c:pt idx="3674">
                  <c:v>0.99937560000000003</c:v>
                </c:pt>
                <c:pt idx="3675">
                  <c:v>0.99937549999999997</c:v>
                </c:pt>
                <c:pt idx="3676">
                  <c:v>0.99937549999999997</c:v>
                </c:pt>
                <c:pt idx="3677">
                  <c:v>0.99937540000000002</c:v>
                </c:pt>
                <c:pt idx="3678">
                  <c:v>0.99937540000000002</c:v>
                </c:pt>
                <c:pt idx="3679">
                  <c:v>0.99937529999999997</c:v>
                </c:pt>
                <c:pt idx="3680">
                  <c:v>0.99937520000000002</c:v>
                </c:pt>
                <c:pt idx="3681">
                  <c:v>0.99937520000000002</c:v>
                </c:pt>
                <c:pt idx="3682">
                  <c:v>0.99937509999999996</c:v>
                </c:pt>
                <c:pt idx="3683">
                  <c:v>0.99937509999999996</c:v>
                </c:pt>
                <c:pt idx="3684">
                  <c:v>0.99937500000000001</c:v>
                </c:pt>
                <c:pt idx="3685">
                  <c:v>0.99937500000000001</c:v>
                </c:pt>
                <c:pt idx="3686">
                  <c:v>0.99937500000000001</c:v>
                </c:pt>
                <c:pt idx="3687">
                  <c:v>0.99937500000000001</c:v>
                </c:pt>
                <c:pt idx="3688">
                  <c:v>0.99937509999999996</c:v>
                </c:pt>
                <c:pt idx="3689">
                  <c:v>0.99937509999999996</c:v>
                </c:pt>
                <c:pt idx="3690">
                  <c:v>0.99937520000000002</c:v>
                </c:pt>
                <c:pt idx="3691">
                  <c:v>0.99937520000000002</c:v>
                </c:pt>
                <c:pt idx="3692">
                  <c:v>0.99937529999999997</c:v>
                </c:pt>
                <c:pt idx="3693">
                  <c:v>0.99937529999999997</c:v>
                </c:pt>
                <c:pt idx="3694">
                  <c:v>0.99937540000000002</c:v>
                </c:pt>
                <c:pt idx="3695">
                  <c:v>0.99937549999999997</c:v>
                </c:pt>
                <c:pt idx="3696">
                  <c:v>0.99937549999999997</c:v>
                </c:pt>
                <c:pt idx="3697">
                  <c:v>0.99937560000000003</c:v>
                </c:pt>
                <c:pt idx="3698">
                  <c:v>0.99937560000000003</c:v>
                </c:pt>
                <c:pt idx="3699">
                  <c:v>0.99937569999999998</c:v>
                </c:pt>
                <c:pt idx="3700">
                  <c:v>0.99937569999999998</c:v>
                </c:pt>
                <c:pt idx="3701">
                  <c:v>0.99937580000000004</c:v>
                </c:pt>
                <c:pt idx="3702">
                  <c:v>0.99937580000000004</c:v>
                </c:pt>
                <c:pt idx="3703">
                  <c:v>0.99937589999999998</c:v>
                </c:pt>
                <c:pt idx="3704">
                  <c:v>0.99937589999999998</c:v>
                </c:pt>
                <c:pt idx="3705">
                  <c:v>0.99937600000000004</c:v>
                </c:pt>
                <c:pt idx="3706">
                  <c:v>0.99937600000000004</c:v>
                </c:pt>
                <c:pt idx="3707">
                  <c:v>0.99937609999999999</c:v>
                </c:pt>
                <c:pt idx="3708">
                  <c:v>0.99937620000000005</c:v>
                </c:pt>
                <c:pt idx="3709">
                  <c:v>0.99937620000000005</c:v>
                </c:pt>
                <c:pt idx="3710">
                  <c:v>0.9993763</c:v>
                </c:pt>
                <c:pt idx="3711">
                  <c:v>0.9993763</c:v>
                </c:pt>
                <c:pt idx="3712">
                  <c:v>0.99937640000000005</c:v>
                </c:pt>
                <c:pt idx="3713">
                  <c:v>0.99937640000000005</c:v>
                </c:pt>
                <c:pt idx="3714">
                  <c:v>0.9993765</c:v>
                </c:pt>
                <c:pt idx="3715">
                  <c:v>0.9993765</c:v>
                </c:pt>
                <c:pt idx="3716">
                  <c:v>0.99937659999999995</c:v>
                </c:pt>
                <c:pt idx="3717">
                  <c:v>0.99937659999999995</c:v>
                </c:pt>
                <c:pt idx="3718">
                  <c:v>0.99937670000000001</c:v>
                </c:pt>
                <c:pt idx="3719">
                  <c:v>0.99937679999999995</c:v>
                </c:pt>
                <c:pt idx="3720">
                  <c:v>0.99937679999999995</c:v>
                </c:pt>
                <c:pt idx="3721">
                  <c:v>0.99937690000000001</c:v>
                </c:pt>
                <c:pt idx="3722">
                  <c:v>0.99937690000000001</c:v>
                </c:pt>
                <c:pt idx="3723">
                  <c:v>0.99937699999999996</c:v>
                </c:pt>
                <c:pt idx="3724">
                  <c:v>0.99937699999999996</c:v>
                </c:pt>
                <c:pt idx="3725">
                  <c:v>0.99937710000000002</c:v>
                </c:pt>
                <c:pt idx="3726">
                  <c:v>0.99937710000000002</c:v>
                </c:pt>
                <c:pt idx="3727">
                  <c:v>0.99937719999999997</c:v>
                </c:pt>
                <c:pt idx="3728">
                  <c:v>0.99937719999999997</c:v>
                </c:pt>
                <c:pt idx="3729">
                  <c:v>0.99937730000000002</c:v>
                </c:pt>
                <c:pt idx="3730">
                  <c:v>0.99937739999999997</c:v>
                </c:pt>
                <c:pt idx="3731">
                  <c:v>0.99937739999999997</c:v>
                </c:pt>
                <c:pt idx="3732">
                  <c:v>0.99937750000000003</c:v>
                </c:pt>
                <c:pt idx="3733">
                  <c:v>0.99937750000000003</c:v>
                </c:pt>
                <c:pt idx="3734">
                  <c:v>0.99937759999999998</c:v>
                </c:pt>
                <c:pt idx="3735">
                  <c:v>0.99937759999999998</c:v>
                </c:pt>
                <c:pt idx="3736">
                  <c:v>0.99937759999999998</c:v>
                </c:pt>
                <c:pt idx="3737">
                  <c:v>0.99937759999999998</c:v>
                </c:pt>
                <c:pt idx="3738">
                  <c:v>0.99937750000000003</c:v>
                </c:pt>
                <c:pt idx="3739">
                  <c:v>0.99937750000000003</c:v>
                </c:pt>
                <c:pt idx="3740">
                  <c:v>0.99937739999999997</c:v>
                </c:pt>
                <c:pt idx="3741">
                  <c:v>0.99937739999999997</c:v>
                </c:pt>
                <c:pt idx="3742">
                  <c:v>0.99937730000000002</c:v>
                </c:pt>
                <c:pt idx="3743">
                  <c:v>0.99937730000000002</c:v>
                </c:pt>
                <c:pt idx="3744">
                  <c:v>0.99937719999999997</c:v>
                </c:pt>
                <c:pt idx="3745">
                  <c:v>0.99937719999999997</c:v>
                </c:pt>
                <c:pt idx="3746">
                  <c:v>0.99937710000000002</c:v>
                </c:pt>
                <c:pt idx="3747">
                  <c:v>0.99937699999999996</c:v>
                </c:pt>
                <c:pt idx="3748">
                  <c:v>0.99937699999999996</c:v>
                </c:pt>
                <c:pt idx="3749">
                  <c:v>0.99937690000000001</c:v>
                </c:pt>
                <c:pt idx="3750">
                  <c:v>0.99937690000000001</c:v>
                </c:pt>
                <c:pt idx="3751">
                  <c:v>0.99937679999999995</c:v>
                </c:pt>
                <c:pt idx="3752">
                  <c:v>0.99937679999999995</c:v>
                </c:pt>
                <c:pt idx="3753">
                  <c:v>0.99937670000000001</c:v>
                </c:pt>
                <c:pt idx="3754">
                  <c:v>0.99937670000000001</c:v>
                </c:pt>
                <c:pt idx="3755">
                  <c:v>0.99937659999999995</c:v>
                </c:pt>
                <c:pt idx="3756">
                  <c:v>0.99937659999999995</c:v>
                </c:pt>
                <c:pt idx="3757">
                  <c:v>0.9993765</c:v>
                </c:pt>
                <c:pt idx="3758">
                  <c:v>0.99937640000000005</c:v>
                </c:pt>
                <c:pt idx="3759">
                  <c:v>0.99937640000000005</c:v>
                </c:pt>
                <c:pt idx="3760">
                  <c:v>0.9993763</c:v>
                </c:pt>
                <c:pt idx="3761">
                  <c:v>0.9993763</c:v>
                </c:pt>
                <c:pt idx="3762">
                  <c:v>0.99937620000000005</c:v>
                </c:pt>
                <c:pt idx="3763">
                  <c:v>0.99937620000000005</c:v>
                </c:pt>
                <c:pt idx="3764">
                  <c:v>0.99937609999999999</c:v>
                </c:pt>
                <c:pt idx="3765">
                  <c:v>0.99937609999999999</c:v>
                </c:pt>
                <c:pt idx="3766">
                  <c:v>0.99937600000000004</c:v>
                </c:pt>
                <c:pt idx="3767">
                  <c:v>0.99937600000000004</c:v>
                </c:pt>
                <c:pt idx="3768">
                  <c:v>0.99937589999999998</c:v>
                </c:pt>
                <c:pt idx="3769">
                  <c:v>0.99937580000000004</c:v>
                </c:pt>
                <c:pt idx="3770">
                  <c:v>0.99937580000000004</c:v>
                </c:pt>
                <c:pt idx="3771">
                  <c:v>0.99937569999999998</c:v>
                </c:pt>
                <c:pt idx="3772">
                  <c:v>0.99937569999999998</c:v>
                </c:pt>
                <c:pt idx="3773">
                  <c:v>0.99937560000000003</c:v>
                </c:pt>
                <c:pt idx="3774">
                  <c:v>0.99937560000000003</c:v>
                </c:pt>
                <c:pt idx="3775">
                  <c:v>0.99937549999999997</c:v>
                </c:pt>
                <c:pt idx="3776">
                  <c:v>0.99937549999999997</c:v>
                </c:pt>
                <c:pt idx="3777">
                  <c:v>0.99937540000000002</c:v>
                </c:pt>
                <c:pt idx="3778">
                  <c:v>0.99937540000000002</c:v>
                </c:pt>
                <c:pt idx="3779">
                  <c:v>0.99937529999999997</c:v>
                </c:pt>
                <c:pt idx="3780">
                  <c:v>0.99937520000000002</c:v>
                </c:pt>
                <c:pt idx="3781">
                  <c:v>0.99937520000000002</c:v>
                </c:pt>
                <c:pt idx="3782">
                  <c:v>0.99937509999999996</c:v>
                </c:pt>
                <c:pt idx="3783">
                  <c:v>0.99937509999999996</c:v>
                </c:pt>
                <c:pt idx="3784">
                  <c:v>0.99937500000000001</c:v>
                </c:pt>
                <c:pt idx="3785">
                  <c:v>0.99937500000000001</c:v>
                </c:pt>
                <c:pt idx="3786">
                  <c:v>0.99937500000000001</c:v>
                </c:pt>
                <c:pt idx="3787">
                  <c:v>0.99937500000000001</c:v>
                </c:pt>
                <c:pt idx="3788">
                  <c:v>0.99937509999999996</c:v>
                </c:pt>
                <c:pt idx="3789">
                  <c:v>0.99937509999999996</c:v>
                </c:pt>
                <c:pt idx="3790">
                  <c:v>0.99937520000000002</c:v>
                </c:pt>
                <c:pt idx="3791">
                  <c:v>0.99937520000000002</c:v>
                </c:pt>
                <c:pt idx="3792">
                  <c:v>0.99937529999999997</c:v>
                </c:pt>
                <c:pt idx="3793">
                  <c:v>0.99937529999999997</c:v>
                </c:pt>
                <c:pt idx="3794">
                  <c:v>0.99937540000000002</c:v>
                </c:pt>
                <c:pt idx="3795">
                  <c:v>0.99937549999999997</c:v>
                </c:pt>
                <c:pt idx="3796">
                  <c:v>0.99937549999999997</c:v>
                </c:pt>
                <c:pt idx="3797">
                  <c:v>0.99937560000000003</c:v>
                </c:pt>
                <c:pt idx="3798">
                  <c:v>0.99937560000000003</c:v>
                </c:pt>
                <c:pt idx="3799">
                  <c:v>0.99937569999999998</c:v>
                </c:pt>
                <c:pt idx="3800">
                  <c:v>0.99937569999999998</c:v>
                </c:pt>
                <c:pt idx="3801">
                  <c:v>0.99937580000000004</c:v>
                </c:pt>
                <c:pt idx="3802">
                  <c:v>0.99937580000000004</c:v>
                </c:pt>
                <c:pt idx="3803">
                  <c:v>0.99937589999999998</c:v>
                </c:pt>
                <c:pt idx="3804">
                  <c:v>0.99937589999999998</c:v>
                </c:pt>
                <c:pt idx="3805">
                  <c:v>0.99937600000000004</c:v>
                </c:pt>
                <c:pt idx="3806">
                  <c:v>0.99937600000000004</c:v>
                </c:pt>
                <c:pt idx="3807">
                  <c:v>0.99937609999999999</c:v>
                </c:pt>
                <c:pt idx="3808">
                  <c:v>0.99937620000000005</c:v>
                </c:pt>
                <c:pt idx="3809">
                  <c:v>0.99937620000000005</c:v>
                </c:pt>
                <c:pt idx="3810">
                  <c:v>0.9993763</c:v>
                </c:pt>
                <c:pt idx="3811">
                  <c:v>0.9993763</c:v>
                </c:pt>
                <c:pt idx="3812">
                  <c:v>0.99937640000000005</c:v>
                </c:pt>
                <c:pt idx="3813">
                  <c:v>0.99937640000000005</c:v>
                </c:pt>
                <c:pt idx="3814">
                  <c:v>0.9993765</c:v>
                </c:pt>
                <c:pt idx="3815">
                  <c:v>0.9993765</c:v>
                </c:pt>
                <c:pt idx="3816">
                  <c:v>0.99937659999999995</c:v>
                </c:pt>
                <c:pt idx="3817">
                  <c:v>0.99937659999999995</c:v>
                </c:pt>
                <c:pt idx="3818">
                  <c:v>0.99937670000000001</c:v>
                </c:pt>
                <c:pt idx="3819">
                  <c:v>0.99937679999999995</c:v>
                </c:pt>
                <c:pt idx="3820">
                  <c:v>0.99937679999999995</c:v>
                </c:pt>
                <c:pt idx="3821">
                  <c:v>0.99937690000000001</c:v>
                </c:pt>
                <c:pt idx="3822">
                  <c:v>0.99937690000000001</c:v>
                </c:pt>
                <c:pt idx="3823">
                  <c:v>0.99937699999999996</c:v>
                </c:pt>
                <c:pt idx="3824">
                  <c:v>0.99937699999999996</c:v>
                </c:pt>
                <c:pt idx="3825">
                  <c:v>0.99937710000000002</c:v>
                </c:pt>
                <c:pt idx="3826">
                  <c:v>0.99937710000000002</c:v>
                </c:pt>
                <c:pt idx="3827">
                  <c:v>0.99937719999999997</c:v>
                </c:pt>
                <c:pt idx="3828">
                  <c:v>0.99937719999999997</c:v>
                </c:pt>
                <c:pt idx="3829">
                  <c:v>0.99937730000000002</c:v>
                </c:pt>
                <c:pt idx="3830">
                  <c:v>0.99937739999999997</c:v>
                </c:pt>
                <c:pt idx="3831">
                  <c:v>0.99937739999999997</c:v>
                </c:pt>
                <c:pt idx="3832">
                  <c:v>0.99937750000000003</c:v>
                </c:pt>
                <c:pt idx="3833">
                  <c:v>0.99937750000000003</c:v>
                </c:pt>
                <c:pt idx="3834">
                  <c:v>0.99937759999999998</c:v>
                </c:pt>
                <c:pt idx="3835">
                  <c:v>0.99937759999999998</c:v>
                </c:pt>
                <c:pt idx="3836">
                  <c:v>0.99937759999999998</c:v>
                </c:pt>
                <c:pt idx="3837">
                  <c:v>0.99937759999999998</c:v>
                </c:pt>
                <c:pt idx="3838">
                  <c:v>0.99937750000000003</c:v>
                </c:pt>
                <c:pt idx="3839">
                  <c:v>0.99937750000000003</c:v>
                </c:pt>
                <c:pt idx="3840">
                  <c:v>0.99937739999999997</c:v>
                </c:pt>
                <c:pt idx="3841">
                  <c:v>0.99937739999999997</c:v>
                </c:pt>
                <c:pt idx="3842">
                  <c:v>0.99937730000000002</c:v>
                </c:pt>
                <c:pt idx="3843">
                  <c:v>0.99937730000000002</c:v>
                </c:pt>
                <c:pt idx="3844">
                  <c:v>0.99937719999999997</c:v>
                </c:pt>
                <c:pt idx="3845">
                  <c:v>0.99937710000000002</c:v>
                </c:pt>
                <c:pt idx="3846">
                  <c:v>0.99937710000000002</c:v>
                </c:pt>
                <c:pt idx="3847">
                  <c:v>0.99937699999999996</c:v>
                </c:pt>
                <c:pt idx="3848">
                  <c:v>0.99937699999999996</c:v>
                </c:pt>
                <c:pt idx="3849">
                  <c:v>0.99937690000000001</c:v>
                </c:pt>
                <c:pt idx="3850">
                  <c:v>0.99937690000000001</c:v>
                </c:pt>
                <c:pt idx="3851">
                  <c:v>0.99937679999999995</c:v>
                </c:pt>
                <c:pt idx="3852">
                  <c:v>0.99937679999999995</c:v>
                </c:pt>
                <c:pt idx="3853">
                  <c:v>0.99937670000000001</c:v>
                </c:pt>
                <c:pt idx="3854">
                  <c:v>0.99937670000000001</c:v>
                </c:pt>
                <c:pt idx="3855">
                  <c:v>0.99937659999999995</c:v>
                </c:pt>
                <c:pt idx="3856">
                  <c:v>0.99937659999999995</c:v>
                </c:pt>
                <c:pt idx="3857">
                  <c:v>0.9993765</c:v>
                </c:pt>
                <c:pt idx="3858">
                  <c:v>0.99937640000000005</c:v>
                </c:pt>
                <c:pt idx="3859">
                  <c:v>0.99937640000000005</c:v>
                </c:pt>
                <c:pt idx="3860">
                  <c:v>0.9993763</c:v>
                </c:pt>
                <c:pt idx="3861">
                  <c:v>0.9993763</c:v>
                </c:pt>
                <c:pt idx="3862">
                  <c:v>0.99937620000000005</c:v>
                </c:pt>
                <c:pt idx="3863">
                  <c:v>0.99937620000000005</c:v>
                </c:pt>
                <c:pt idx="3864">
                  <c:v>0.99937609999999999</c:v>
                </c:pt>
                <c:pt idx="3865">
                  <c:v>0.99937609999999999</c:v>
                </c:pt>
                <c:pt idx="3866">
                  <c:v>0.99937600000000004</c:v>
                </c:pt>
                <c:pt idx="3867">
                  <c:v>0.99937600000000004</c:v>
                </c:pt>
                <c:pt idx="3868">
                  <c:v>0.99937589999999998</c:v>
                </c:pt>
                <c:pt idx="3869">
                  <c:v>0.99937580000000004</c:v>
                </c:pt>
                <c:pt idx="3870">
                  <c:v>0.99937580000000004</c:v>
                </c:pt>
                <c:pt idx="3871">
                  <c:v>0.99937569999999998</c:v>
                </c:pt>
                <c:pt idx="3872">
                  <c:v>0.99937569999999998</c:v>
                </c:pt>
                <c:pt idx="3873">
                  <c:v>0.99937560000000003</c:v>
                </c:pt>
                <c:pt idx="3874">
                  <c:v>0.99937560000000003</c:v>
                </c:pt>
                <c:pt idx="3875">
                  <c:v>0.99937549999999997</c:v>
                </c:pt>
                <c:pt idx="3876">
                  <c:v>0.99937549999999997</c:v>
                </c:pt>
                <c:pt idx="3877">
                  <c:v>0.99937540000000002</c:v>
                </c:pt>
                <c:pt idx="3878">
                  <c:v>0.99937540000000002</c:v>
                </c:pt>
                <c:pt idx="3879">
                  <c:v>0.99937529999999997</c:v>
                </c:pt>
                <c:pt idx="3880">
                  <c:v>0.99937529999999997</c:v>
                </c:pt>
                <c:pt idx="3881">
                  <c:v>0.99937520000000002</c:v>
                </c:pt>
                <c:pt idx="3882">
                  <c:v>0.99937509999999996</c:v>
                </c:pt>
                <c:pt idx="3883">
                  <c:v>0.99937509999999996</c:v>
                </c:pt>
                <c:pt idx="3884">
                  <c:v>0.99937500000000001</c:v>
                </c:pt>
                <c:pt idx="3885">
                  <c:v>0.99937500000000001</c:v>
                </c:pt>
                <c:pt idx="3886">
                  <c:v>0.99937500000000001</c:v>
                </c:pt>
                <c:pt idx="3887">
                  <c:v>0.99937500000000001</c:v>
                </c:pt>
                <c:pt idx="3888">
                  <c:v>0.99937509999999996</c:v>
                </c:pt>
                <c:pt idx="3889">
                  <c:v>0.99937509999999996</c:v>
                </c:pt>
                <c:pt idx="3890">
                  <c:v>0.99937520000000002</c:v>
                </c:pt>
                <c:pt idx="3891">
                  <c:v>0.99937520000000002</c:v>
                </c:pt>
                <c:pt idx="3892">
                  <c:v>0.99937529999999997</c:v>
                </c:pt>
                <c:pt idx="3893">
                  <c:v>0.99937529999999997</c:v>
                </c:pt>
                <c:pt idx="3894">
                  <c:v>0.99937540000000002</c:v>
                </c:pt>
                <c:pt idx="3895">
                  <c:v>0.99937549999999997</c:v>
                </c:pt>
                <c:pt idx="3896">
                  <c:v>0.99937549999999997</c:v>
                </c:pt>
                <c:pt idx="3897">
                  <c:v>0.99937560000000003</c:v>
                </c:pt>
                <c:pt idx="3898">
                  <c:v>0.99937560000000003</c:v>
                </c:pt>
                <c:pt idx="3899">
                  <c:v>0.99937569999999998</c:v>
                </c:pt>
                <c:pt idx="3900">
                  <c:v>0.99937569999999998</c:v>
                </c:pt>
                <c:pt idx="3901">
                  <c:v>0.99937580000000004</c:v>
                </c:pt>
                <c:pt idx="3902">
                  <c:v>0.99937580000000004</c:v>
                </c:pt>
                <c:pt idx="3903">
                  <c:v>0.99937589999999998</c:v>
                </c:pt>
                <c:pt idx="3904">
                  <c:v>0.99937589999999998</c:v>
                </c:pt>
                <c:pt idx="3905">
                  <c:v>0.99937600000000004</c:v>
                </c:pt>
                <c:pt idx="3906">
                  <c:v>0.99937609999999999</c:v>
                </c:pt>
                <c:pt idx="3907">
                  <c:v>0.99937609999999999</c:v>
                </c:pt>
                <c:pt idx="3908">
                  <c:v>0.99937620000000005</c:v>
                </c:pt>
                <c:pt idx="3909">
                  <c:v>0.99937620000000005</c:v>
                </c:pt>
                <c:pt idx="3910">
                  <c:v>0.9993763</c:v>
                </c:pt>
                <c:pt idx="3911">
                  <c:v>0.9993763</c:v>
                </c:pt>
                <c:pt idx="3912">
                  <c:v>0.99937640000000005</c:v>
                </c:pt>
                <c:pt idx="3913">
                  <c:v>0.99937640000000005</c:v>
                </c:pt>
                <c:pt idx="3914">
                  <c:v>0.9993765</c:v>
                </c:pt>
                <c:pt idx="3915">
                  <c:v>0.9993765</c:v>
                </c:pt>
                <c:pt idx="3916">
                  <c:v>0.99937659999999995</c:v>
                </c:pt>
                <c:pt idx="3917">
                  <c:v>0.99937659999999995</c:v>
                </c:pt>
                <c:pt idx="3918">
                  <c:v>0.99937670000000001</c:v>
                </c:pt>
                <c:pt idx="3919">
                  <c:v>0.99937679999999995</c:v>
                </c:pt>
                <c:pt idx="3920">
                  <c:v>0.99937679999999995</c:v>
                </c:pt>
                <c:pt idx="3921">
                  <c:v>0.99937690000000001</c:v>
                </c:pt>
                <c:pt idx="3922">
                  <c:v>0.99937690000000001</c:v>
                </c:pt>
                <c:pt idx="3923">
                  <c:v>0.99937699999999996</c:v>
                </c:pt>
                <c:pt idx="3924">
                  <c:v>0.99937699999999996</c:v>
                </c:pt>
                <c:pt idx="3925">
                  <c:v>0.99937710000000002</c:v>
                </c:pt>
                <c:pt idx="3926">
                  <c:v>0.99937710000000002</c:v>
                </c:pt>
                <c:pt idx="3927">
                  <c:v>0.99937719999999997</c:v>
                </c:pt>
                <c:pt idx="3928">
                  <c:v>0.99937719999999997</c:v>
                </c:pt>
                <c:pt idx="3929">
                  <c:v>0.99937730000000002</c:v>
                </c:pt>
                <c:pt idx="3930">
                  <c:v>0.99937739999999997</c:v>
                </c:pt>
                <c:pt idx="3931">
                  <c:v>0.99937739999999997</c:v>
                </c:pt>
                <c:pt idx="3932">
                  <c:v>0.99937750000000003</c:v>
                </c:pt>
                <c:pt idx="3933">
                  <c:v>0.99937750000000003</c:v>
                </c:pt>
                <c:pt idx="3934">
                  <c:v>0.99937759999999998</c:v>
                </c:pt>
                <c:pt idx="3935">
                  <c:v>0.99937759999999998</c:v>
                </c:pt>
                <c:pt idx="3936">
                  <c:v>0.99937759999999998</c:v>
                </c:pt>
                <c:pt idx="3937">
                  <c:v>0.99937759999999998</c:v>
                </c:pt>
                <c:pt idx="3938">
                  <c:v>0.99937750000000003</c:v>
                </c:pt>
                <c:pt idx="3939">
                  <c:v>0.99937750000000003</c:v>
                </c:pt>
                <c:pt idx="3940">
                  <c:v>0.99937739999999997</c:v>
                </c:pt>
                <c:pt idx="3941">
                  <c:v>0.99937739999999997</c:v>
                </c:pt>
                <c:pt idx="3942">
                  <c:v>0.99937730000000002</c:v>
                </c:pt>
                <c:pt idx="3943">
                  <c:v>0.99937730000000002</c:v>
                </c:pt>
                <c:pt idx="3944">
                  <c:v>0.99937719999999997</c:v>
                </c:pt>
                <c:pt idx="3945">
                  <c:v>0.99937710000000002</c:v>
                </c:pt>
                <c:pt idx="3946">
                  <c:v>0.99937710000000002</c:v>
                </c:pt>
                <c:pt idx="3947">
                  <c:v>0.99937699999999996</c:v>
                </c:pt>
                <c:pt idx="3948">
                  <c:v>0.99937699999999996</c:v>
                </c:pt>
                <c:pt idx="3949">
                  <c:v>0.99937690000000001</c:v>
                </c:pt>
                <c:pt idx="3950">
                  <c:v>0.99937690000000001</c:v>
                </c:pt>
                <c:pt idx="3951">
                  <c:v>0.99937679999999995</c:v>
                </c:pt>
                <c:pt idx="3952">
                  <c:v>0.99937679999999995</c:v>
                </c:pt>
                <c:pt idx="3953">
                  <c:v>0.99937670000000001</c:v>
                </c:pt>
                <c:pt idx="3954">
                  <c:v>0.99937670000000001</c:v>
                </c:pt>
                <c:pt idx="3955">
                  <c:v>0.99937659999999995</c:v>
                </c:pt>
                <c:pt idx="3956">
                  <c:v>0.99937659999999995</c:v>
                </c:pt>
                <c:pt idx="3957">
                  <c:v>0.9993765</c:v>
                </c:pt>
                <c:pt idx="3958">
                  <c:v>0.99937640000000005</c:v>
                </c:pt>
                <c:pt idx="3959">
                  <c:v>0.99937640000000005</c:v>
                </c:pt>
                <c:pt idx="3960">
                  <c:v>0.9993763</c:v>
                </c:pt>
                <c:pt idx="3961">
                  <c:v>0.9993763</c:v>
                </c:pt>
                <c:pt idx="3962">
                  <c:v>0.99937620000000005</c:v>
                </c:pt>
                <c:pt idx="3963">
                  <c:v>0.99937620000000005</c:v>
                </c:pt>
                <c:pt idx="3964">
                  <c:v>0.99937609999999999</c:v>
                </c:pt>
                <c:pt idx="3965">
                  <c:v>0.99937609999999999</c:v>
                </c:pt>
                <c:pt idx="3966">
                  <c:v>0.99937600000000004</c:v>
                </c:pt>
                <c:pt idx="3967">
                  <c:v>0.99937600000000004</c:v>
                </c:pt>
                <c:pt idx="3968">
                  <c:v>0.99937589999999998</c:v>
                </c:pt>
                <c:pt idx="3969">
                  <c:v>0.99937580000000004</c:v>
                </c:pt>
                <c:pt idx="3970">
                  <c:v>0.99937580000000004</c:v>
                </c:pt>
                <c:pt idx="3971">
                  <c:v>0.99937569999999998</c:v>
                </c:pt>
                <c:pt idx="3972">
                  <c:v>0.99937569999999998</c:v>
                </c:pt>
                <c:pt idx="3973">
                  <c:v>0.99937560000000003</c:v>
                </c:pt>
                <c:pt idx="3974">
                  <c:v>0.99937560000000003</c:v>
                </c:pt>
                <c:pt idx="3975">
                  <c:v>0.99937549999999997</c:v>
                </c:pt>
                <c:pt idx="3976">
                  <c:v>0.99937549999999997</c:v>
                </c:pt>
                <c:pt idx="3977">
                  <c:v>0.99937540000000002</c:v>
                </c:pt>
                <c:pt idx="3978">
                  <c:v>0.99937540000000002</c:v>
                </c:pt>
                <c:pt idx="3979">
                  <c:v>0.99937529999999997</c:v>
                </c:pt>
                <c:pt idx="3980">
                  <c:v>0.99937529999999997</c:v>
                </c:pt>
                <c:pt idx="3981">
                  <c:v>0.99937520000000002</c:v>
                </c:pt>
                <c:pt idx="3982">
                  <c:v>0.99937509999999996</c:v>
                </c:pt>
                <c:pt idx="3983">
                  <c:v>0.99937509999999996</c:v>
                </c:pt>
                <c:pt idx="3984">
                  <c:v>0.99937500000000001</c:v>
                </c:pt>
                <c:pt idx="3985">
                  <c:v>0.99937500000000001</c:v>
                </c:pt>
                <c:pt idx="3986">
                  <c:v>0.99937500000000001</c:v>
                </c:pt>
                <c:pt idx="3987">
                  <c:v>0.99937509999999996</c:v>
                </c:pt>
                <c:pt idx="3988">
                  <c:v>0.99937529999999997</c:v>
                </c:pt>
                <c:pt idx="3989">
                  <c:v>0.99937540000000002</c:v>
                </c:pt>
                <c:pt idx="3990">
                  <c:v>0.99937549999999997</c:v>
                </c:pt>
                <c:pt idx="3991">
                  <c:v>0.99937569999999998</c:v>
                </c:pt>
                <c:pt idx="3992">
                  <c:v>0.99937580000000004</c:v>
                </c:pt>
                <c:pt idx="3993">
                  <c:v>0.99937589999999998</c:v>
                </c:pt>
                <c:pt idx="3994">
                  <c:v>0.99937609999999999</c:v>
                </c:pt>
                <c:pt idx="3995">
                  <c:v>0.99937620000000005</c:v>
                </c:pt>
                <c:pt idx="3996">
                  <c:v>0.9993763</c:v>
                </c:pt>
                <c:pt idx="3997">
                  <c:v>0.9993765</c:v>
                </c:pt>
                <c:pt idx="3998">
                  <c:v>0.99937659999999995</c:v>
                </c:pt>
                <c:pt idx="3999">
                  <c:v>0.99937670000000001</c:v>
                </c:pt>
                <c:pt idx="4000">
                  <c:v>0.99937690000000001</c:v>
                </c:pt>
                <c:pt idx="4001">
                  <c:v>0.99937699999999996</c:v>
                </c:pt>
                <c:pt idx="4002">
                  <c:v>0.99937710000000002</c:v>
                </c:pt>
                <c:pt idx="4003">
                  <c:v>0.99937730000000002</c:v>
                </c:pt>
                <c:pt idx="4004">
                  <c:v>0.99937739999999997</c:v>
                </c:pt>
                <c:pt idx="4005">
                  <c:v>0.99937750000000003</c:v>
                </c:pt>
                <c:pt idx="4006">
                  <c:v>0.99937770000000004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IBISCAL!$D$1</c:f>
              <c:strCache>
                <c:ptCount val="1"/>
                <c:pt idx="0">
                  <c:v>4p_50-4p</c:v>
                </c:pt>
              </c:strCache>
            </c:strRef>
          </c:tx>
          <c:marker>
            <c:symbol val="none"/>
          </c:marker>
          <c:xVal>
            <c:numRef>
              <c:f>IBISCAL!$A$2:$A$4008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IBISCAL!$D$2:$D$4008</c:f>
              <c:numCache>
                <c:formatCode>0.000000E+00</c:formatCode>
                <c:ptCount val="4007"/>
                <c:pt idx="0">
                  <c:v>1.137E-25</c:v>
                </c:pt>
                <c:pt idx="1">
                  <c:v>0.1029577</c:v>
                </c:pt>
                <c:pt idx="2">
                  <c:v>0.1059398</c:v>
                </c:pt>
                <c:pt idx="3">
                  <c:v>0.10891380000000001</c:v>
                </c:pt>
                <c:pt idx="4">
                  <c:v>0.1118731</c:v>
                </c:pt>
                <c:pt idx="5">
                  <c:v>0.11483119999999999</c:v>
                </c:pt>
                <c:pt idx="6">
                  <c:v>0.1177672</c:v>
                </c:pt>
                <c:pt idx="7">
                  <c:v>0.1207001</c:v>
                </c:pt>
                <c:pt idx="8">
                  <c:v>0.12363300000000001</c:v>
                </c:pt>
                <c:pt idx="9">
                  <c:v>0.12654280000000001</c:v>
                </c:pt>
                <c:pt idx="10">
                  <c:v>0.12943689999999999</c:v>
                </c:pt>
                <c:pt idx="11">
                  <c:v>0.132331</c:v>
                </c:pt>
                <c:pt idx="12">
                  <c:v>0.13522519999999999</c:v>
                </c:pt>
                <c:pt idx="13">
                  <c:v>0.1381193</c:v>
                </c:pt>
                <c:pt idx="14">
                  <c:v>0.1409928</c:v>
                </c:pt>
                <c:pt idx="15">
                  <c:v>0.14382829999999999</c:v>
                </c:pt>
                <c:pt idx="16">
                  <c:v>0.14666390000000001</c:v>
                </c:pt>
                <c:pt idx="17">
                  <c:v>0.1494994</c:v>
                </c:pt>
                <c:pt idx="18">
                  <c:v>0.1523349</c:v>
                </c:pt>
                <c:pt idx="19">
                  <c:v>0.15517049999999999</c:v>
                </c:pt>
                <c:pt idx="20">
                  <c:v>0.15800600000000001</c:v>
                </c:pt>
                <c:pt idx="21">
                  <c:v>0.1608415</c:v>
                </c:pt>
                <c:pt idx="22">
                  <c:v>0.16367709999999999</c:v>
                </c:pt>
                <c:pt idx="23">
                  <c:v>0.1664302</c:v>
                </c:pt>
                <c:pt idx="24">
                  <c:v>0.1691802</c:v>
                </c:pt>
                <c:pt idx="25">
                  <c:v>0.17193030000000001</c:v>
                </c:pt>
                <c:pt idx="26">
                  <c:v>0.17468030000000001</c:v>
                </c:pt>
                <c:pt idx="27">
                  <c:v>0.17743039999999999</c:v>
                </c:pt>
                <c:pt idx="28">
                  <c:v>0.18018039999999999</c:v>
                </c:pt>
                <c:pt idx="29">
                  <c:v>0.18293039999999999</c:v>
                </c:pt>
                <c:pt idx="30">
                  <c:v>0.1856805</c:v>
                </c:pt>
                <c:pt idx="31">
                  <c:v>0.1884305</c:v>
                </c:pt>
                <c:pt idx="32">
                  <c:v>0.1911805</c:v>
                </c:pt>
                <c:pt idx="33">
                  <c:v>0.19393060000000001</c:v>
                </c:pt>
                <c:pt idx="34">
                  <c:v>0.19668060000000001</c:v>
                </c:pt>
                <c:pt idx="35">
                  <c:v>0.19943060000000001</c:v>
                </c:pt>
                <c:pt idx="36">
                  <c:v>0.2021201</c:v>
                </c:pt>
                <c:pt idx="37">
                  <c:v>0.2047583</c:v>
                </c:pt>
                <c:pt idx="38">
                  <c:v>0.20739640000000001</c:v>
                </c:pt>
                <c:pt idx="39">
                  <c:v>0.21003459999999999</c:v>
                </c:pt>
                <c:pt idx="40">
                  <c:v>0.2126728</c:v>
                </c:pt>
                <c:pt idx="41">
                  <c:v>0.215311</c:v>
                </c:pt>
                <c:pt idx="42">
                  <c:v>0.21794920000000001</c:v>
                </c:pt>
                <c:pt idx="43">
                  <c:v>0.22058739999999999</c:v>
                </c:pt>
                <c:pt idx="44">
                  <c:v>0.2232256</c:v>
                </c:pt>
                <c:pt idx="45">
                  <c:v>0.2258637</c:v>
                </c:pt>
                <c:pt idx="46">
                  <c:v>0.22850190000000001</c:v>
                </c:pt>
                <c:pt idx="47">
                  <c:v>0.23114009999999999</c:v>
                </c:pt>
                <c:pt idx="48">
                  <c:v>0.23377829999999999</c:v>
                </c:pt>
                <c:pt idx="49">
                  <c:v>0.2364165</c:v>
                </c:pt>
                <c:pt idx="50">
                  <c:v>0.23905470000000001</c:v>
                </c:pt>
                <c:pt idx="51">
                  <c:v>0.24169289999999999</c:v>
                </c:pt>
                <c:pt idx="52">
                  <c:v>0.2443311</c:v>
                </c:pt>
                <c:pt idx="53">
                  <c:v>0.2469692</c:v>
                </c:pt>
                <c:pt idx="54">
                  <c:v>0.24960740000000001</c:v>
                </c:pt>
                <c:pt idx="55">
                  <c:v>0.25219829999999999</c:v>
                </c:pt>
                <c:pt idx="56">
                  <c:v>0.25469370000000002</c:v>
                </c:pt>
                <c:pt idx="57">
                  <c:v>0.257189</c:v>
                </c:pt>
                <c:pt idx="58">
                  <c:v>0.25968439999999998</c:v>
                </c:pt>
                <c:pt idx="59">
                  <c:v>0.26217980000000002</c:v>
                </c:pt>
                <c:pt idx="60">
                  <c:v>0.2646751</c:v>
                </c:pt>
                <c:pt idx="61">
                  <c:v>0.26717049999999998</c:v>
                </c:pt>
                <c:pt idx="62">
                  <c:v>0.26966580000000001</c:v>
                </c:pt>
                <c:pt idx="63">
                  <c:v>0.27216119999999999</c:v>
                </c:pt>
                <c:pt idx="64">
                  <c:v>0.27465650000000003</c:v>
                </c:pt>
                <c:pt idx="65">
                  <c:v>0.27715190000000001</c:v>
                </c:pt>
                <c:pt idx="66">
                  <c:v>0.27964729999999999</c:v>
                </c:pt>
                <c:pt idx="67">
                  <c:v>0.28214260000000002</c:v>
                </c:pt>
                <c:pt idx="68">
                  <c:v>0.284638</c:v>
                </c:pt>
                <c:pt idx="69">
                  <c:v>0.28713329999999998</c:v>
                </c:pt>
                <c:pt idx="70">
                  <c:v>0.28962870000000002</c:v>
                </c:pt>
                <c:pt idx="71">
                  <c:v>0.2921241</c:v>
                </c:pt>
                <c:pt idx="72">
                  <c:v>0.29461939999999998</c:v>
                </c:pt>
                <c:pt idx="73">
                  <c:v>0.29711480000000001</c:v>
                </c:pt>
                <c:pt idx="74">
                  <c:v>0.29961009999999999</c:v>
                </c:pt>
                <c:pt idx="75">
                  <c:v>0.30210550000000003</c:v>
                </c:pt>
                <c:pt idx="76">
                  <c:v>0.3046008</c:v>
                </c:pt>
                <c:pt idx="77">
                  <c:v>0.30709619999999999</c:v>
                </c:pt>
                <c:pt idx="78">
                  <c:v>0.30959160000000002</c:v>
                </c:pt>
                <c:pt idx="79">
                  <c:v>0.3120869</c:v>
                </c:pt>
                <c:pt idx="80">
                  <c:v>0.31458229999999998</c:v>
                </c:pt>
                <c:pt idx="81">
                  <c:v>0.31707760000000001</c:v>
                </c:pt>
                <c:pt idx="82">
                  <c:v>0.319573</c:v>
                </c:pt>
                <c:pt idx="83">
                  <c:v>0.32206829999999997</c:v>
                </c:pt>
                <c:pt idx="84">
                  <c:v>0.32456370000000001</c:v>
                </c:pt>
                <c:pt idx="85">
                  <c:v>0.32705909999999999</c:v>
                </c:pt>
                <c:pt idx="86">
                  <c:v>0.32955440000000003</c:v>
                </c:pt>
                <c:pt idx="87">
                  <c:v>0.33204980000000001</c:v>
                </c:pt>
                <c:pt idx="88">
                  <c:v>0.3344723</c:v>
                </c:pt>
                <c:pt idx="89">
                  <c:v>0.3368332</c:v>
                </c:pt>
                <c:pt idx="90">
                  <c:v>0.3391941</c:v>
                </c:pt>
                <c:pt idx="91">
                  <c:v>0.341555</c:v>
                </c:pt>
                <c:pt idx="92">
                  <c:v>0.3439159</c:v>
                </c:pt>
                <c:pt idx="93">
                  <c:v>0.3462769</c:v>
                </c:pt>
                <c:pt idx="94">
                  <c:v>0.3486378</c:v>
                </c:pt>
                <c:pt idx="95">
                  <c:v>0.3509987</c:v>
                </c:pt>
                <c:pt idx="96">
                  <c:v>0.3533596</c:v>
                </c:pt>
                <c:pt idx="97">
                  <c:v>0.3557205</c:v>
                </c:pt>
                <c:pt idx="98">
                  <c:v>0.35808139999999999</c:v>
                </c:pt>
                <c:pt idx="99">
                  <c:v>0.3604424</c:v>
                </c:pt>
                <c:pt idx="100">
                  <c:v>0.3628033</c:v>
                </c:pt>
                <c:pt idx="101">
                  <c:v>0.36516419999999999</c:v>
                </c:pt>
                <c:pt idx="102">
                  <c:v>0.36752509999999999</c:v>
                </c:pt>
                <c:pt idx="103">
                  <c:v>0.36988599999999999</c:v>
                </c:pt>
                <c:pt idx="104">
                  <c:v>0.37224699999999999</c:v>
                </c:pt>
                <c:pt idx="105">
                  <c:v>0.37460789999999999</c:v>
                </c:pt>
                <c:pt idx="106">
                  <c:v>0.37696879999999999</c:v>
                </c:pt>
                <c:pt idx="107">
                  <c:v>0.37932969999999999</c:v>
                </c:pt>
                <c:pt idx="108">
                  <c:v>0.38169059999999999</c:v>
                </c:pt>
                <c:pt idx="109">
                  <c:v>0.38405149999999999</c:v>
                </c:pt>
                <c:pt idx="110">
                  <c:v>0.38641249999999999</c:v>
                </c:pt>
                <c:pt idx="111">
                  <c:v>0.38877339999999999</c:v>
                </c:pt>
                <c:pt idx="112">
                  <c:v>0.39113429999999999</c:v>
                </c:pt>
                <c:pt idx="113">
                  <c:v>0.39349519999999999</c:v>
                </c:pt>
                <c:pt idx="114">
                  <c:v>0.39585609999999999</c:v>
                </c:pt>
                <c:pt idx="115">
                  <c:v>0.39821709999999999</c:v>
                </c:pt>
                <c:pt idx="116">
                  <c:v>0.40057799999999999</c:v>
                </c:pt>
                <c:pt idx="117">
                  <c:v>0.40291290000000002</c:v>
                </c:pt>
                <c:pt idx="118">
                  <c:v>0.40517550000000002</c:v>
                </c:pt>
                <c:pt idx="119">
                  <c:v>0.40743810000000003</c:v>
                </c:pt>
                <c:pt idx="120">
                  <c:v>0.40970069999999997</c:v>
                </c:pt>
                <c:pt idx="121">
                  <c:v>0.41196329999999998</c:v>
                </c:pt>
                <c:pt idx="122">
                  <c:v>0.41422589999999998</c:v>
                </c:pt>
                <c:pt idx="123">
                  <c:v>0.41648839999999998</c:v>
                </c:pt>
                <c:pt idx="124">
                  <c:v>0.41875099999999998</c:v>
                </c:pt>
                <c:pt idx="125">
                  <c:v>0.42101359999999999</c:v>
                </c:pt>
                <c:pt idx="126">
                  <c:v>0.42327619999999999</c:v>
                </c:pt>
                <c:pt idx="127">
                  <c:v>0.42553879999999999</c:v>
                </c:pt>
                <c:pt idx="128">
                  <c:v>0.4278014</c:v>
                </c:pt>
                <c:pt idx="129">
                  <c:v>0.430064</c:v>
                </c:pt>
                <c:pt idx="130">
                  <c:v>0.4323265</c:v>
                </c:pt>
                <c:pt idx="131">
                  <c:v>0.43458910000000001</c:v>
                </c:pt>
                <c:pt idx="132">
                  <c:v>0.43685170000000001</c:v>
                </c:pt>
                <c:pt idx="133">
                  <c:v>0.43911430000000001</c:v>
                </c:pt>
                <c:pt idx="134">
                  <c:v>0.44137690000000002</c:v>
                </c:pt>
                <c:pt idx="135">
                  <c:v>0.44363950000000002</c:v>
                </c:pt>
                <c:pt idx="136">
                  <c:v>0.44590210000000002</c:v>
                </c:pt>
                <c:pt idx="137">
                  <c:v>0.44816460000000002</c:v>
                </c:pt>
                <c:pt idx="138">
                  <c:v>0.45042720000000003</c:v>
                </c:pt>
                <c:pt idx="139">
                  <c:v>0.45268979999999998</c:v>
                </c:pt>
                <c:pt idx="140">
                  <c:v>0.45495239999999998</c:v>
                </c:pt>
                <c:pt idx="141">
                  <c:v>0.45721499999999998</c:v>
                </c:pt>
                <c:pt idx="142">
                  <c:v>0.45947759999999999</c:v>
                </c:pt>
                <c:pt idx="143">
                  <c:v>0.46174019999999999</c:v>
                </c:pt>
                <c:pt idx="144">
                  <c:v>0.46400269999999999</c:v>
                </c:pt>
                <c:pt idx="145">
                  <c:v>0.46626529999999999</c:v>
                </c:pt>
                <c:pt idx="146">
                  <c:v>0.4685279</c:v>
                </c:pt>
                <c:pt idx="147">
                  <c:v>0.4707905</c:v>
                </c:pt>
                <c:pt idx="148">
                  <c:v>0.4730531</c:v>
                </c:pt>
                <c:pt idx="149">
                  <c:v>0.47531570000000001</c:v>
                </c:pt>
                <c:pt idx="150">
                  <c:v>0.47757830000000001</c:v>
                </c:pt>
                <c:pt idx="151">
                  <c:v>0.47984080000000001</c:v>
                </c:pt>
                <c:pt idx="152">
                  <c:v>0.4820335</c:v>
                </c:pt>
                <c:pt idx="153">
                  <c:v>0.48421910000000001</c:v>
                </c:pt>
                <c:pt idx="154">
                  <c:v>0.48640480000000003</c:v>
                </c:pt>
                <c:pt idx="155">
                  <c:v>0.48859039999999998</c:v>
                </c:pt>
                <c:pt idx="156">
                  <c:v>0.49077599999999999</c:v>
                </c:pt>
                <c:pt idx="157">
                  <c:v>0.4929616</c:v>
                </c:pt>
                <c:pt idx="158">
                  <c:v>0.49514720000000001</c:v>
                </c:pt>
                <c:pt idx="159">
                  <c:v>0.49733290000000002</c:v>
                </c:pt>
                <c:pt idx="160">
                  <c:v>0.49951849999999998</c:v>
                </c:pt>
                <c:pt idx="161">
                  <c:v>0.50170409999999999</c:v>
                </c:pt>
                <c:pt idx="162">
                  <c:v>0.5038897</c:v>
                </c:pt>
                <c:pt idx="163">
                  <c:v>0.50607530000000001</c:v>
                </c:pt>
                <c:pt idx="164">
                  <c:v>0.50826099999999996</c:v>
                </c:pt>
                <c:pt idx="165">
                  <c:v>0.51044659999999997</c:v>
                </c:pt>
                <c:pt idx="166">
                  <c:v>0.51263219999999998</c:v>
                </c:pt>
                <c:pt idx="167">
                  <c:v>0.51481779999999999</c:v>
                </c:pt>
                <c:pt idx="168">
                  <c:v>0.5170034</c:v>
                </c:pt>
                <c:pt idx="169">
                  <c:v>0.51918909999999996</c:v>
                </c:pt>
                <c:pt idx="170">
                  <c:v>0.52137469999999997</c:v>
                </c:pt>
                <c:pt idx="171">
                  <c:v>0.52356029999999998</c:v>
                </c:pt>
                <c:pt idx="172">
                  <c:v>0.52574589999999999</c:v>
                </c:pt>
                <c:pt idx="173">
                  <c:v>0.5279315</c:v>
                </c:pt>
                <c:pt idx="174">
                  <c:v>0.53011719999999996</c:v>
                </c:pt>
                <c:pt idx="175">
                  <c:v>0.53230279999999996</c:v>
                </c:pt>
                <c:pt idx="176">
                  <c:v>0.53448839999999997</c:v>
                </c:pt>
                <c:pt idx="177">
                  <c:v>0.53667399999999998</c:v>
                </c:pt>
                <c:pt idx="178">
                  <c:v>0.53885959999999999</c:v>
                </c:pt>
                <c:pt idx="179">
                  <c:v>0.54104529999999995</c:v>
                </c:pt>
                <c:pt idx="180">
                  <c:v>0.54323089999999996</c:v>
                </c:pt>
                <c:pt idx="181">
                  <c:v>0.54541649999999997</c:v>
                </c:pt>
                <c:pt idx="182">
                  <c:v>0.54760209999999998</c:v>
                </c:pt>
                <c:pt idx="183">
                  <c:v>0.54978769999999999</c:v>
                </c:pt>
                <c:pt idx="184">
                  <c:v>0.55197339999999995</c:v>
                </c:pt>
                <c:pt idx="185">
                  <c:v>0.55415639999999999</c:v>
                </c:pt>
                <c:pt idx="186">
                  <c:v>0.55628509999999998</c:v>
                </c:pt>
                <c:pt idx="187">
                  <c:v>0.55841370000000001</c:v>
                </c:pt>
                <c:pt idx="188">
                  <c:v>0.5605424</c:v>
                </c:pt>
                <c:pt idx="189">
                  <c:v>0.56267109999999998</c:v>
                </c:pt>
                <c:pt idx="190">
                  <c:v>0.56479970000000002</c:v>
                </c:pt>
                <c:pt idx="191">
                  <c:v>0.5669284</c:v>
                </c:pt>
                <c:pt idx="192">
                  <c:v>0.56905709999999998</c:v>
                </c:pt>
                <c:pt idx="193">
                  <c:v>0.57118579999999997</c:v>
                </c:pt>
                <c:pt idx="194">
                  <c:v>0.5733144</c:v>
                </c:pt>
                <c:pt idx="195">
                  <c:v>0.57544309999999999</c:v>
                </c:pt>
                <c:pt idx="196">
                  <c:v>0.57757179999999997</c:v>
                </c:pt>
                <c:pt idx="197">
                  <c:v>0.5797004</c:v>
                </c:pt>
                <c:pt idx="198">
                  <c:v>0.58182909999999999</c:v>
                </c:pt>
                <c:pt idx="199">
                  <c:v>0.58395779999999997</c:v>
                </c:pt>
                <c:pt idx="200">
                  <c:v>0.58608649999999995</c:v>
                </c:pt>
                <c:pt idx="201">
                  <c:v>0.58821509999999999</c:v>
                </c:pt>
                <c:pt idx="202">
                  <c:v>0.59034379999999997</c:v>
                </c:pt>
                <c:pt idx="203">
                  <c:v>0.59247249999999996</c:v>
                </c:pt>
                <c:pt idx="204">
                  <c:v>0.59460109999999999</c:v>
                </c:pt>
                <c:pt idx="205">
                  <c:v>0.59672979999999998</c:v>
                </c:pt>
                <c:pt idx="206">
                  <c:v>0.59885849999999996</c:v>
                </c:pt>
                <c:pt idx="207">
                  <c:v>0.6009871</c:v>
                </c:pt>
                <c:pt idx="208">
                  <c:v>0.60311579999999998</c:v>
                </c:pt>
                <c:pt idx="209">
                  <c:v>0.60524449999999996</c:v>
                </c:pt>
                <c:pt idx="210">
                  <c:v>0.60737319999999995</c:v>
                </c:pt>
                <c:pt idx="211">
                  <c:v>0.60950179999999998</c:v>
                </c:pt>
                <c:pt idx="212">
                  <c:v>0.61163049999999997</c:v>
                </c:pt>
                <c:pt idx="213">
                  <c:v>0.61375919999999995</c:v>
                </c:pt>
                <c:pt idx="214">
                  <c:v>0.61588779999999999</c:v>
                </c:pt>
                <c:pt idx="215">
                  <c:v>0.61801649999999997</c:v>
                </c:pt>
                <c:pt idx="216">
                  <c:v>0.62014519999999995</c:v>
                </c:pt>
                <c:pt idx="217">
                  <c:v>0.62227390000000005</c:v>
                </c:pt>
                <c:pt idx="218">
                  <c:v>0.62440249999999997</c:v>
                </c:pt>
                <c:pt idx="219">
                  <c:v>0.62653119999999995</c:v>
                </c:pt>
                <c:pt idx="220">
                  <c:v>0.62865990000000005</c:v>
                </c:pt>
                <c:pt idx="221">
                  <c:v>0.63078849999999997</c:v>
                </c:pt>
                <c:pt idx="222">
                  <c:v>0.63291719999999996</c:v>
                </c:pt>
                <c:pt idx="223">
                  <c:v>0.63504590000000005</c:v>
                </c:pt>
                <c:pt idx="224">
                  <c:v>0.6371713</c:v>
                </c:pt>
                <c:pt idx="225">
                  <c:v>0.63925690000000002</c:v>
                </c:pt>
                <c:pt idx="226">
                  <c:v>0.64134250000000004</c:v>
                </c:pt>
                <c:pt idx="227">
                  <c:v>0.643428</c:v>
                </c:pt>
                <c:pt idx="228">
                  <c:v>0.64551360000000002</c:v>
                </c:pt>
                <c:pt idx="229">
                  <c:v>0.64759920000000004</c:v>
                </c:pt>
                <c:pt idx="230">
                  <c:v>0.6496847</c:v>
                </c:pt>
                <c:pt idx="231">
                  <c:v>0.65177030000000002</c:v>
                </c:pt>
                <c:pt idx="232">
                  <c:v>0.65385590000000005</c:v>
                </c:pt>
                <c:pt idx="233">
                  <c:v>0.65594140000000001</c:v>
                </c:pt>
                <c:pt idx="234">
                  <c:v>0.65802700000000003</c:v>
                </c:pt>
                <c:pt idx="235">
                  <c:v>0.66011260000000005</c:v>
                </c:pt>
                <c:pt idx="236">
                  <c:v>0.66219810000000001</c:v>
                </c:pt>
                <c:pt idx="237">
                  <c:v>0.66428370000000003</c:v>
                </c:pt>
                <c:pt idx="238">
                  <c:v>0.66636930000000005</c:v>
                </c:pt>
                <c:pt idx="239">
                  <c:v>0.66845480000000002</c:v>
                </c:pt>
                <c:pt idx="240">
                  <c:v>0.67054040000000004</c:v>
                </c:pt>
                <c:pt idx="241">
                  <c:v>0.67262599999999995</c:v>
                </c:pt>
                <c:pt idx="242">
                  <c:v>0.67471150000000002</c:v>
                </c:pt>
                <c:pt idx="243">
                  <c:v>0.67679710000000004</c:v>
                </c:pt>
                <c:pt idx="244">
                  <c:v>0.67888269999999995</c:v>
                </c:pt>
                <c:pt idx="245">
                  <c:v>0.68096820000000002</c:v>
                </c:pt>
                <c:pt idx="246">
                  <c:v>0.68305380000000004</c:v>
                </c:pt>
                <c:pt idx="247">
                  <c:v>0.68513939999999995</c:v>
                </c:pt>
                <c:pt idx="248">
                  <c:v>0.68722490000000003</c:v>
                </c:pt>
                <c:pt idx="249">
                  <c:v>0.68931050000000005</c:v>
                </c:pt>
                <c:pt idx="250">
                  <c:v>0.69139609999999996</c:v>
                </c:pt>
                <c:pt idx="251">
                  <c:v>0.69348160000000003</c:v>
                </c:pt>
                <c:pt idx="252">
                  <c:v>0.69556720000000005</c:v>
                </c:pt>
                <c:pt idx="253">
                  <c:v>0.69765279999999996</c:v>
                </c:pt>
                <c:pt idx="254">
                  <c:v>0.69973830000000004</c:v>
                </c:pt>
                <c:pt idx="255">
                  <c:v>0.70182389999999995</c:v>
                </c:pt>
                <c:pt idx="256">
                  <c:v>0.70390949999999997</c:v>
                </c:pt>
                <c:pt idx="257">
                  <c:v>0.70599500000000004</c:v>
                </c:pt>
                <c:pt idx="258">
                  <c:v>0.70808059999999995</c:v>
                </c:pt>
                <c:pt idx="259">
                  <c:v>0.71016619999999997</c:v>
                </c:pt>
                <c:pt idx="260">
                  <c:v>0.71225170000000004</c:v>
                </c:pt>
                <c:pt idx="261">
                  <c:v>0.71433729999999995</c:v>
                </c:pt>
                <c:pt idx="262">
                  <c:v>0.71642289999999997</c:v>
                </c:pt>
                <c:pt idx="263">
                  <c:v>0.71850840000000005</c:v>
                </c:pt>
                <c:pt idx="264">
                  <c:v>0.72059399999999996</c:v>
                </c:pt>
                <c:pt idx="265">
                  <c:v>0.7226764</c:v>
                </c:pt>
                <c:pt idx="266">
                  <c:v>0.72473120000000002</c:v>
                </c:pt>
                <c:pt idx="267">
                  <c:v>0.72678600000000004</c:v>
                </c:pt>
                <c:pt idx="268">
                  <c:v>0.72884079999999996</c:v>
                </c:pt>
                <c:pt idx="269">
                  <c:v>0.73089559999999998</c:v>
                </c:pt>
                <c:pt idx="270">
                  <c:v>0.7329504</c:v>
                </c:pt>
                <c:pt idx="271">
                  <c:v>0.73500520000000003</c:v>
                </c:pt>
                <c:pt idx="272">
                  <c:v>0.73706000000000005</c:v>
                </c:pt>
                <c:pt idx="273">
                  <c:v>0.73911479999999996</c:v>
                </c:pt>
                <c:pt idx="274">
                  <c:v>0.74116959999999998</c:v>
                </c:pt>
                <c:pt idx="275">
                  <c:v>0.74322440000000001</c:v>
                </c:pt>
                <c:pt idx="276">
                  <c:v>0.74527920000000003</c:v>
                </c:pt>
                <c:pt idx="277">
                  <c:v>0.7473341</c:v>
                </c:pt>
                <c:pt idx="278">
                  <c:v>0.74938890000000002</c:v>
                </c:pt>
                <c:pt idx="279">
                  <c:v>0.75144370000000005</c:v>
                </c:pt>
                <c:pt idx="280">
                  <c:v>0.75349849999999996</c:v>
                </c:pt>
                <c:pt idx="281">
                  <c:v>0.75555329999999998</c:v>
                </c:pt>
                <c:pt idx="282">
                  <c:v>0.75760810000000001</c:v>
                </c:pt>
                <c:pt idx="283">
                  <c:v>0.75966290000000003</c:v>
                </c:pt>
                <c:pt idx="284">
                  <c:v>0.76171770000000005</c:v>
                </c:pt>
                <c:pt idx="285">
                  <c:v>0.76377249999999997</c:v>
                </c:pt>
                <c:pt idx="286">
                  <c:v>0.76582729999999999</c:v>
                </c:pt>
                <c:pt idx="287">
                  <c:v>0.76788210000000001</c:v>
                </c:pt>
                <c:pt idx="288">
                  <c:v>0.76993690000000004</c:v>
                </c:pt>
                <c:pt idx="289">
                  <c:v>0.77199180000000001</c:v>
                </c:pt>
                <c:pt idx="290">
                  <c:v>0.77404660000000003</c:v>
                </c:pt>
                <c:pt idx="291">
                  <c:v>0.77610140000000005</c:v>
                </c:pt>
                <c:pt idx="292">
                  <c:v>0.77815619999999996</c:v>
                </c:pt>
                <c:pt idx="293">
                  <c:v>0.78021099999999999</c:v>
                </c:pt>
                <c:pt idx="294">
                  <c:v>0.78226580000000001</c:v>
                </c:pt>
                <c:pt idx="295">
                  <c:v>0.78432060000000003</c:v>
                </c:pt>
                <c:pt idx="296">
                  <c:v>0.78637539999999995</c:v>
                </c:pt>
                <c:pt idx="297">
                  <c:v>0.78843019999999997</c:v>
                </c:pt>
                <c:pt idx="298">
                  <c:v>0.79048499999999999</c:v>
                </c:pt>
                <c:pt idx="299">
                  <c:v>0.79253980000000002</c:v>
                </c:pt>
                <c:pt idx="300">
                  <c:v>0.79459460000000004</c:v>
                </c:pt>
                <c:pt idx="301">
                  <c:v>0.79664950000000001</c:v>
                </c:pt>
                <c:pt idx="302">
                  <c:v>0.79870430000000003</c:v>
                </c:pt>
                <c:pt idx="303">
                  <c:v>0.80075909999999995</c:v>
                </c:pt>
                <c:pt idx="304">
                  <c:v>0.80281389999999997</c:v>
                </c:pt>
                <c:pt idx="305">
                  <c:v>0.80486869999999999</c:v>
                </c:pt>
                <c:pt idx="306">
                  <c:v>0.80692350000000002</c:v>
                </c:pt>
                <c:pt idx="307">
                  <c:v>0.80897830000000004</c:v>
                </c:pt>
                <c:pt idx="308">
                  <c:v>0.81103309999999995</c:v>
                </c:pt>
                <c:pt idx="309">
                  <c:v>0.81308789999999997</c:v>
                </c:pt>
                <c:pt idx="310">
                  <c:v>0.8151427</c:v>
                </c:pt>
                <c:pt idx="311">
                  <c:v>0.81719750000000002</c:v>
                </c:pt>
                <c:pt idx="312">
                  <c:v>0.81923509999999999</c:v>
                </c:pt>
                <c:pt idx="313">
                  <c:v>0.82126829999999995</c:v>
                </c:pt>
                <c:pt idx="314">
                  <c:v>0.82330150000000002</c:v>
                </c:pt>
                <c:pt idx="315">
                  <c:v>0.82533469999999998</c:v>
                </c:pt>
                <c:pt idx="316">
                  <c:v>0.82736799999999999</c:v>
                </c:pt>
                <c:pt idx="317">
                  <c:v>0.82940119999999995</c:v>
                </c:pt>
                <c:pt idx="318">
                  <c:v>0.83143440000000002</c:v>
                </c:pt>
                <c:pt idx="319">
                  <c:v>0.83346759999999998</c:v>
                </c:pt>
                <c:pt idx="320">
                  <c:v>0.83550080000000004</c:v>
                </c:pt>
                <c:pt idx="321">
                  <c:v>0.837534</c:v>
                </c:pt>
                <c:pt idx="322">
                  <c:v>0.83956719999999996</c:v>
                </c:pt>
                <c:pt idx="323">
                  <c:v>0.84160040000000003</c:v>
                </c:pt>
                <c:pt idx="324">
                  <c:v>0.84363359999999998</c:v>
                </c:pt>
                <c:pt idx="325">
                  <c:v>0.8456669</c:v>
                </c:pt>
                <c:pt idx="326">
                  <c:v>0.84770009999999996</c:v>
                </c:pt>
                <c:pt idx="327">
                  <c:v>0.84973330000000002</c:v>
                </c:pt>
                <c:pt idx="328">
                  <c:v>0.85176649999999998</c:v>
                </c:pt>
                <c:pt idx="329">
                  <c:v>0.85379970000000005</c:v>
                </c:pt>
                <c:pt idx="330">
                  <c:v>0.85583290000000001</c:v>
                </c:pt>
                <c:pt idx="331">
                  <c:v>0.85786609999999996</c:v>
                </c:pt>
                <c:pt idx="332">
                  <c:v>0.85989930000000003</c:v>
                </c:pt>
                <c:pt idx="333">
                  <c:v>0.86193249999999999</c:v>
                </c:pt>
                <c:pt idx="334">
                  <c:v>0.86396580000000001</c:v>
                </c:pt>
                <c:pt idx="335">
                  <c:v>0.86599899999999996</c:v>
                </c:pt>
                <c:pt idx="336">
                  <c:v>0.86803220000000003</c:v>
                </c:pt>
                <c:pt idx="337">
                  <c:v>0.87006539999999999</c:v>
                </c:pt>
                <c:pt idx="338">
                  <c:v>0.87209859999999995</c:v>
                </c:pt>
                <c:pt idx="339">
                  <c:v>0.87413180000000001</c:v>
                </c:pt>
                <c:pt idx="340">
                  <c:v>0.87616499999999997</c:v>
                </c:pt>
                <c:pt idx="341">
                  <c:v>0.87819820000000004</c:v>
                </c:pt>
                <c:pt idx="342">
                  <c:v>0.8802314</c:v>
                </c:pt>
                <c:pt idx="343">
                  <c:v>0.88226470000000001</c:v>
                </c:pt>
                <c:pt idx="344">
                  <c:v>0.88429789999999997</c:v>
                </c:pt>
                <c:pt idx="345">
                  <c:v>0.88633110000000004</c:v>
                </c:pt>
                <c:pt idx="346">
                  <c:v>0.8883643</c:v>
                </c:pt>
                <c:pt idx="347">
                  <c:v>0.89039749999999995</c:v>
                </c:pt>
                <c:pt idx="348">
                  <c:v>0.89243070000000002</c:v>
                </c:pt>
                <c:pt idx="349">
                  <c:v>0.89446389999999998</c:v>
                </c:pt>
                <c:pt idx="350">
                  <c:v>0.89649710000000005</c:v>
                </c:pt>
                <c:pt idx="351">
                  <c:v>0.8985303</c:v>
                </c:pt>
                <c:pt idx="352">
                  <c:v>0.90056360000000002</c:v>
                </c:pt>
                <c:pt idx="353">
                  <c:v>0.90259679999999998</c:v>
                </c:pt>
                <c:pt idx="354">
                  <c:v>0.90463000000000005</c:v>
                </c:pt>
                <c:pt idx="355">
                  <c:v>0.9066632</c:v>
                </c:pt>
                <c:pt idx="356">
                  <c:v>0.90869639999999996</c:v>
                </c:pt>
                <c:pt idx="357">
                  <c:v>0.91072960000000003</c:v>
                </c:pt>
                <c:pt idx="358">
                  <c:v>0.91276279999999999</c:v>
                </c:pt>
                <c:pt idx="359">
                  <c:v>0.91479600000000005</c:v>
                </c:pt>
                <c:pt idx="360">
                  <c:v>0.91682920000000001</c:v>
                </c:pt>
                <c:pt idx="361">
                  <c:v>0.91886250000000003</c:v>
                </c:pt>
                <c:pt idx="362">
                  <c:v>0.9208847</c:v>
                </c:pt>
                <c:pt idx="363">
                  <c:v>0.92290410000000001</c:v>
                </c:pt>
                <c:pt idx="364">
                  <c:v>0.92492350000000001</c:v>
                </c:pt>
                <c:pt idx="365">
                  <c:v>0.92694290000000001</c:v>
                </c:pt>
                <c:pt idx="366">
                  <c:v>0.92896239999999997</c:v>
                </c:pt>
                <c:pt idx="367">
                  <c:v>0.93098179999999997</c:v>
                </c:pt>
                <c:pt idx="368">
                  <c:v>0.93300119999999997</c:v>
                </c:pt>
                <c:pt idx="369">
                  <c:v>0.93502070000000004</c:v>
                </c:pt>
                <c:pt idx="370">
                  <c:v>0.93704010000000004</c:v>
                </c:pt>
                <c:pt idx="371">
                  <c:v>0.93905950000000005</c:v>
                </c:pt>
                <c:pt idx="372">
                  <c:v>0.941079</c:v>
                </c:pt>
                <c:pt idx="373">
                  <c:v>0.9430984</c:v>
                </c:pt>
                <c:pt idx="374">
                  <c:v>0.94511780000000001</c:v>
                </c:pt>
                <c:pt idx="375">
                  <c:v>0.94713729999999996</c:v>
                </c:pt>
                <c:pt idx="376">
                  <c:v>0.94915669999999996</c:v>
                </c:pt>
                <c:pt idx="377">
                  <c:v>0.95117609999999997</c:v>
                </c:pt>
                <c:pt idx="378">
                  <c:v>0.95319549999999997</c:v>
                </c:pt>
                <c:pt idx="379">
                  <c:v>0.95521500000000004</c:v>
                </c:pt>
                <c:pt idx="380">
                  <c:v>0.95723440000000004</c:v>
                </c:pt>
                <c:pt idx="381">
                  <c:v>0.95925380000000005</c:v>
                </c:pt>
                <c:pt idx="382">
                  <c:v>0.9612733</c:v>
                </c:pt>
                <c:pt idx="383">
                  <c:v>0.9632927</c:v>
                </c:pt>
                <c:pt idx="384">
                  <c:v>0.96531210000000001</c:v>
                </c:pt>
                <c:pt idx="385">
                  <c:v>0.96733159999999996</c:v>
                </c:pt>
                <c:pt idx="386">
                  <c:v>0.96935099999999996</c:v>
                </c:pt>
                <c:pt idx="387">
                  <c:v>0.97137039999999997</c:v>
                </c:pt>
                <c:pt idx="388">
                  <c:v>0.97338990000000003</c:v>
                </c:pt>
                <c:pt idx="389">
                  <c:v>0.97540930000000003</c:v>
                </c:pt>
                <c:pt idx="390">
                  <c:v>0.97742870000000004</c:v>
                </c:pt>
                <c:pt idx="391">
                  <c:v>0.97944810000000004</c:v>
                </c:pt>
                <c:pt idx="392">
                  <c:v>0.9814676</c:v>
                </c:pt>
                <c:pt idx="393">
                  <c:v>0.983487</c:v>
                </c:pt>
                <c:pt idx="394">
                  <c:v>0.9855064</c:v>
                </c:pt>
                <c:pt idx="395">
                  <c:v>0.98752589999999996</c:v>
                </c:pt>
                <c:pt idx="396">
                  <c:v>0.98954529999999996</c:v>
                </c:pt>
                <c:pt idx="397">
                  <c:v>0.99156469999999997</c:v>
                </c:pt>
                <c:pt idx="398">
                  <c:v>0.99358420000000003</c:v>
                </c:pt>
                <c:pt idx="399">
                  <c:v>0.99560360000000003</c:v>
                </c:pt>
                <c:pt idx="400">
                  <c:v>0.99762300000000004</c:v>
                </c:pt>
                <c:pt idx="401">
                  <c:v>0.99964249999999999</c:v>
                </c:pt>
                <c:pt idx="402">
                  <c:v>1.0017</c:v>
                </c:pt>
                <c:pt idx="403">
                  <c:v>1.0037</c:v>
                </c:pt>
                <c:pt idx="404">
                  <c:v>1.0057</c:v>
                </c:pt>
                <c:pt idx="405">
                  <c:v>1.0077</c:v>
                </c:pt>
                <c:pt idx="406">
                  <c:v>1.0097</c:v>
                </c:pt>
                <c:pt idx="407">
                  <c:v>1.0118</c:v>
                </c:pt>
                <c:pt idx="408">
                  <c:v>1.0138</c:v>
                </c:pt>
                <c:pt idx="409">
                  <c:v>1.0158</c:v>
                </c:pt>
                <c:pt idx="410">
                  <c:v>1.0178</c:v>
                </c:pt>
                <c:pt idx="411">
                  <c:v>1.0198</c:v>
                </c:pt>
                <c:pt idx="412">
                  <c:v>1.0218</c:v>
                </c:pt>
                <c:pt idx="413">
                  <c:v>1.0239</c:v>
                </c:pt>
                <c:pt idx="414">
                  <c:v>1.0259</c:v>
                </c:pt>
                <c:pt idx="415">
                  <c:v>1.0279</c:v>
                </c:pt>
                <c:pt idx="416">
                  <c:v>1.0299</c:v>
                </c:pt>
                <c:pt idx="417">
                  <c:v>1.0319</c:v>
                </c:pt>
                <c:pt idx="418">
                  <c:v>1.0339</c:v>
                </c:pt>
                <c:pt idx="419">
                  <c:v>1.0359</c:v>
                </c:pt>
                <c:pt idx="420">
                  <c:v>1.0379</c:v>
                </c:pt>
                <c:pt idx="421">
                  <c:v>1.0399</c:v>
                </c:pt>
                <c:pt idx="422">
                  <c:v>1.042</c:v>
                </c:pt>
                <c:pt idx="423">
                  <c:v>1.044</c:v>
                </c:pt>
                <c:pt idx="424">
                  <c:v>1.046</c:v>
                </c:pt>
                <c:pt idx="425">
                  <c:v>1.048</c:v>
                </c:pt>
                <c:pt idx="426">
                  <c:v>1.05</c:v>
                </c:pt>
                <c:pt idx="427">
                  <c:v>1.052</c:v>
                </c:pt>
                <c:pt idx="428">
                  <c:v>1.054</c:v>
                </c:pt>
                <c:pt idx="429">
                  <c:v>1.056</c:v>
                </c:pt>
                <c:pt idx="430">
                  <c:v>1.0581</c:v>
                </c:pt>
                <c:pt idx="431">
                  <c:v>1.0601</c:v>
                </c:pt>
                <c:pt idx="432">
                  <c:v>1.0621</c:v>
                </c:pt>
                <c:pt idx="433">
                  <c:v>1.0641</c:v>
                </c:pt>
                <c:pt idx="434">
                  <c:v>1.0661</c:v>
                </c:pt>
                <c:pt idx="435">
                  <c:v>1.0681</c:v>
                </c:pt>
                <c:pt idx="436">
                  <c:v>1.0701000000000001</c:v>
                </c:pt>
                <c:pt idx="437">
                  <c:v>1.0721000000000001</c:v>
                </c:pt>
                <c:pt idx="438">
                  <c:v>1.0741000000000001</c:v>
                </c:pt>
                <c:pt idx="439">
                  <c:v>1.0762</c:v>
                </c:pt>
                <c:pt idx="440">
                  <c:v>1.0782</c:v>
                </c:pt>
                <c:pt idx="441">
                  <c:v>1.0802</c:v>
                </c:pt>
                <c:pt idx="442">
                  <c:v>1.0822000000000001</c:v>
                </c:pt>
                <c:pt idx="443">
                  <c:v>1.0842000000000001</c:v>
                </c:pt>
                <c:pt idx="444">
                  <c:v>1.0862000000000001</c:v>
                </c:pt>
                <c:pt idx="445">
                  <c:v>1.0882000000000001</c:v>
                </c:pt>
                <c:pt idx="446">
                  <c:v>1.0902000000000001</c:v>
                </c:pt>
                <c:pt idx="447">
                  <c:v>1.0922000000000001</c:v>
                </c:pt>
                <c:pt idx="448">
                  <c:v>1.0943000000000001</c:v>
                </c:pt>
                <c:pt idx="449">
                  <c:v>1.0963000000000001</c:v>
                </c:pt>
                <c:pt idx="450">
                  <c:v>1.0983000000000001</c:v>
                </c:pt>
                <c:pt idx="451">
                  <c:v>1.1003000000000001</c:v>
                </c:pt>
                <c:pt idx="452">
                  <c:v>1.1023000000000001</c:v>
                </c:pt>
                <c:pt idx="453">
                  <c:v>1.1043000000000001</c:v>
                </c:pt>
                <c:pt idx="454">
                  <c:v>1.1063000000000001</c:v>
                </c:pt>
                <c:pt idx="455">
                  <c:v>1.1083000000000001</c:v>
                </c:pt>
                <c:pt idx="456">
                  <c:v>1.1103000000000001</c:v>
                </c:pt>
                <c:pt idx="457">
                  <c:v>1.1124000000000001</c:v>
                </c:pt>
                <c:pt idx="458">
                  <c:v>1.1144000000000001</c:v>
                </c:pt>
                <c:pt idx="459">
                  <c:v>1.1164000000000001</c:v>
                </c:pt>
                <c:pt idx="460">
                  <c:v>1.1184000000000001</c:v>
                </c:pt>
                <c:pt idx="461">
                  <c:v>1.1204000000000001</c:v>
                </c:pt>
                <c:pt idx="462">
                  <c:v>1.1224000000000001</c:v>
                </c:pt>
                <c:pt idx="463">
                  <c:v>1.1244000000000001</c:v>
                </c:pt>
                <c:pt idx="464">
                  <c:v>1.1264000000000001</c:v>
                </c:pt>
                <c:pt idx="465">
                  <c:v>1.1284000000000001</c:v>
                </c:pt>
                <c:pt idx="466">
                  <c:v>1.1304000000000001</c:v>
                </c:pt>
                <c:pt idx="467">
                  <c:v>1.1324000000000001</c:v>
                </c:pt>
                <c:pt idx="468">
                  <c:v>1.1344000000000001</c:v>
                </c:pt>
                <c:pt idx="469">
                  <c:v>1.1364000000000001</c:v>
                </c:pt>
                <c:pt idx="470">
                  <c:v>1.1385000000000001</c:v>
                </c:pt>
                <c:pt idx="471">
                  <c:v>1.1405000000000001</c:v>
                </c:pt>
                <c:pt idx="472">
                  <c:v>1.1425000000000001</c:v>
                </c:pt>
                <c:pt idx="473">
                  <c:v>1.1445000000000001</c:v>
                </c:pt>
                <c:pt idx="474">
                  <c:v>1.1465000000000001</c:v>
                </c:pt>
                <c:pt idx="475">
                  <c:v>1.1485000000000001</c:v>
                </c:pt>
                <c:pt idx="476">
                  <c:v>1.1505000000000001</c:v>
                </c:pt>
                <c:pt idx="477">
                  <c:v>1.1525000000000001</c:v>
                </c:pt>
                <c:pt idx="478">
                  <c:v>1.1545000000000001</c:v>
                </c:pt>
                <c:pt idx="479">
                  <c:v>1.1565000000000001</c:v>
                </c:pt>
                <c:pt idx="480">
                  <c:v>1.1585000000000001</c:v>
                </c:pt>
                <c:pt idx="481">
                  <c:v>1.1605000000000001</c:v>
                </c:pt>
                <c:pt idx="482">
                  <c:v>1.1625000000000001</c:v>
                </c:pt>
                <c:pt idx="483">
                  <c:v>1.1645000000000001</c:v>
                </c:pt>
                <c:pt idx="484">
                  <c:v>1.1665000000000001</c:v>
                </c:pt>
                <c:pt idx="485">
                  <c:v>1.1686000000000001</c:v>
                </c:pt>
                <c:pt idx="486">
                  <c:v>1.1706000000000001</c:v>
                </c:pt>
                <c:pt idx="487">
                  <c:v>1.1726000000000001</c:v>
                </c:pt>
                <c:pt idx="488">
                  <c:v>1.1746000000000001</c:v>
                </c:pt>
                <c:pt idx="489">
                  <c:v>1.1766000000000001</c:v>
                </c:pt>
                <c:pt idx="490">
                  <c:v>1.1786000000000001</c:v>
                </c:pt>
                <c:pt idx="491">
                  <c:v>1.1806000000000001</c:v>
                </c:pt>
                <c:pt idx="492">
                  <c:v>1.1826000000000001</c:v>
                </c:pt>
                <c:pt idx="493">
                  <c:v>1.1846000000000001</c:v>
                </c:pt>
                <c:pt idx="494">
                  <c:v>1.1866000000000001</c:v>
                </c:pt>
                <c:pt idx="495">
                  <c:v>1.1886000000000001</c:v>
                </c:pt>
                <c:pt idx="496">
                  <c:v>1.1906000000000001</c:v>
                </c:pt>
                <c:pt idx="497">
                  <c:v>1.1926000000000001</c:v>
                </c:pt>
                <c:pt idx="498">
                  <c:v>1.1946000000000001</c:v>
                </c:pt>
                <c:pt idx="499">
                  <c:v>1.1966000000000001</c:v>
                </c:pt>
                <c:pt idx="500">
                  <c:v>1.1987000000000001</c:v>
                </c:pt>
                <c:pt idx="501">
                  <c:v>1.1336999999999999</c:v>
                </c:pt>
                <c:pt idx="502">
                  <c:v>1.0967</c:v>
                </c:pt>
                <c:pt idx="503">
                  <c:v>1.0958000000000001</c:v>
                </c:pt>
                <c:pt idx="504">
                  <c:v>1.0948</c:v>
                </c:pt>
                <c:pt idx="505">
                  <c:v>1.0939000000000001</c:v>
                </c:pt>
                <c:pt idx="506">
                  <c:v>1.0929</c:v>
                </c:pt>
                <c:pt idx="507">
                  <c:v>1.0920000000000001</c:v>
                </c:pt>
                <c:pt idx="508">
                  <c:v>1.0911</c:v>
                </c:pt>
                <c:pt idx="509">
                  <c:v>1.0902000000000001</c:v>
                </c:pt>
                <c:pt idx="510">
                  <c:v>1.0892999999999999</c:v>
                </c:pt>
                <c:pt idx="511">
                  <c:v>1.0884</c:v>
                </c:pt>
                <c:pt idx="512">
                  <c:v>1.0874999999999999</c:v>
                </c:pt>
                <c:pt idx="513">
                  <c:v>1.0866</c:v>
                </c:pt>
                <c:pt idx="514">
                  <c:v>1.0858000000000001</c:v>
                </c:pt>
                <c:pt idx="515">
                  <c:v>1.0849</c:v>
                </c:pt>
                <c:pt idx="516">
                  <c:v>1.0841000000000001</c:v>
                </c:pt>
                <c:pt idx="517">
                  <c:v>1.0831999999999999</c:v>
                </c:pt>
                <c:pt idx="518">
                  <c:v>1.0824</c:v>
                </c:pt>
                <c:pt idx="519">
                  <c:v>1.0814999999999999</c:v>
                </c:pt>
                <c:pt idx="520">
                  <c:v>1.0807</c:v>
                </c:pt>
                <c:pt idx="521">
                  <c:v>1.08</c:v>
                </c:pt>
                <c:pt idx="522">
                  <c:v>1.0791999999999999</c:v>
                </c:pt>
                <c:pt idx="523">
                  <c:v>1.0784</c:v>
                </c:pt>
                <c:pt idx="524">
                  <c:v>1.0777000000000001</c:v>
                </c:pt>
                <c:pt idx="525">
                  <c:v>1.0769</c:v>
                </c:pt>
                <c:pt idx="526">
                  <c:v>1.0761000000000001</c:v>
                </c:pt>
                <c:pt idx="527">
                  <c:v>1.0753999999999999</c:v>
                </c:pt>
                <c:pt idx="528">
                  <c:v>1.0746</c:v>
                </c:pt>
                <c:pt idx="529">
                  <c:v>1.0738000000000001</c:v>
                </c:pt>
                <c:pt idx="530">
                  <c:v>1.0730999999999999</c:v>
                </c:pt>
                <c:pt idx="531">
                  <c:v>1.0723</c:v>
                </c:pt>
                <c:pt idx="532">
                  <c:v>1.0716000000000001</c:v>
                </c:pt>
                <c:pt idx="533">
                  <c:v>1.0708</c:v>
                </c:pt>
                <c:pt idx="534">
                  <c:v>1.0701000000000001</c:v>
                </c:pt>
                <c:pt idx="535">
                  <c:v>1.0693999999999999</c:v>
                </c:pt>
                <c:pt idx="536">
                  <c:v>1.0688</c:v>
                </c:pt>
                <c:pt idx="537">
                  <c:v>1.0682</c:v>
                </c:pt>
                <c:pt idx="538">
                  <c:v>1.0674999999999999</c:v>
                </c:pt>
                <c:pt idx="539">
                  <c:v>1.0669</c:v>
                </c:pt>
                <c:pt idx="540">
                  <c:v>1.0663</c:v>
                </c:pt>
                <c:pt idx="541">
                  <c:v>1.0656000000000001</c:v>
                </c:pt>
                <c:pt idx="542">
                  <c:v>1.0649999999999999</c:v>
                </c:pt>
                <c:pt idx="543">
                  <c:v>1.0644</c:v>
                </c:pt>
                <c:pt idx="544">
                  <c:v>1.0637000000000001</c:v>
                </c:pt>
                <c:pt idx="545">
                  <c:v>1.0630999999999999</c:v>
                </c:pt>
                <c:pt idx="546">
                  <c:v>1.0625</c:v>
                </c:pt>
                <c:pt idx="547">
                  <c:v>1.0618000000000001</c:v>
                </c:pt>
                <c:pt idx="548">
                  <c:v>1.0611999999999999</c:v>
                </c:pt>
                <c:pt idx="549">
                  <c:v>1.0606</c:v>
                </c:pt>
                <c:pt idx="550">
                  <c:v>1.0599000000000001</c:v>
                </c:pt>
                <c:pt idx="551">
                  <c:v>1.0592999999999999</c:v>
                </c:pt>
                <c:pt idx="552">
                  <c:v>1.0587</c:v>
                </c:pt>
                <c:pt idx="553">
                  <c:v>1.0580000000000001</c:v>
                </c:pt>
                <c:pt idx="554">
                  <c:v>1.0573999999999999</c:v>
                </c:pt>
                <c:pt idx="555">
                  <c:v>1.0568</c:v>
                </c:pt>
                <c:pt idx="556">
                  <c:v>1.0561</c:v>
                </c:pt>
                <c:pt idx="557">
                  <c:v>1.0555000000000001</c:v>
                </c:pt>
                <c:pt idx="558">
                  <c:v>1.0548999999999999</c:v>
                </c:pt>
                <c:pt idx="559">
                  <c:v>1.0544</c:v>
                </c:pt>
                <c:pt idx="560">
                  <c:v>1.054</c:v>
                </c:pt>
                <c:pt idx="561">
                  <c:v>1.0535000000000001</c:v>
                </c:pt>
                <c:pt idx="562">
                  <c:v>1.0529999999999999</c:v>
                </c:pt>
                <c:pt idx="563">
                  <c:v>1.0525</c:v>
                </c:pt>
                <c:pt idx="564">
                  <c:v>1.052</c:v>
                </c:pt>
                <c:pt idx="565">
                  <c:v>1.0515000000000001</c:v>
                </c:pt>
                <c:pt idx="566">
                  <c:v>1.0510999999999999</c:v>
                </c:pt>
                <c:pt idx="567">
                  <c:v>1.0506</c:v>
                </c:pt>
                <c:pt idx="568">
                  <c:v>1.0501</c:v>
                </c:pt>
                <c:pt idx="569">
                  <c:v>1.0496000000000001</c:v>
                </c:pt>
                <c:pt idx="570">
                  <c:v>1.0490999999999999</c:v>
                </c:pt>
                <c:pt idx="571">
                  <c:v>1.0486</c:v>
                </c:pt>
                <c:pt idx="572">
                  <c:v>1.0482</c:v>
                </c:pt>
                <c:pt idx="573">
                  <c:v>1.0477000000000001</c:v>
                </c:pt>
                <c:pt idx="574">
                  <c:v>1.0471999999999999</c:v>
                </c:pt>
                <c:pt idx="575">
                  <c:v>1.0467</c:v>
                </c:pt>
                <c:pt idx="576">
                  <c:v>1.0462</c:v>
                </c:pt>
                <c:pt idx="577">
                  <c:v>1.0457000000000001</c:v>
                </c:pt>
                <c:pt idx="578">
                  <c:v>1.0452999999999999</c:v>
                </c:pt>
                <c:pt idx="579">
                  <c:v>1.0448</c:v>
                </c:pt>
                <c:pt idx="580">
                  <c:v>1.0443</c:v>
                </c:pt>
                <c:pt idx="581">
                  <c:v>1.0438000000000001</c:v>
                </c:pt>
                <c:pt idx="582">
                  <c:v>1.0432999999999999</c:v>
                </c:pt>
                <c:pt idx="583">
                  <c:v>1.0427999999999999</c:v>
                </c:pt>
                <c:pt idx="584">
                  <c:v>1.0424</c:v>
                </c:pt>
                <c:pt idx="585">
                  <c:v>1.0419</c:v>
                </c:pt>
                <c:pt idx="586">
                  <c:v>1.0414000000000001</c:v>
                </c:pt>
                <c:pt idx="587">
                  <c:v>1.0408999999999999</c:v>
                </c:pt>
                <c:pt idx="588">
                  <c:v>1.0404</c:v>
                </c:pt>
                <c:pt idx="589">
                  <c:v>1.0401</c:v>
                </c:pt>
                <c:pt idx="590">
                  <c:v>1.0397000000000001</c:v>
                </c:pt>
                <c:pt idx="591">
                  <c:v>1.0392999999999999</c:v>
                </c:pt>
                <c:pt idx="592">
                  <c:v>1.0389999999999999</c:v>
                </c:pt>
                <c:pt idx="593">
                  <c:v>1.0386</c:v>
                </c:pt>
                <c:pt idx="594">
                  <c:v>1.0383</c:v>
                </c:pt>
                <c:pt idx="595">
                  <c:v>1.0379</c:v>
                </c:pt>
                <c:pt idx="596">
                  <c:v>1.0376000000000001</c:v>
                </c:pt>
                <c:pt idx="597">
                  <c:v>1.0371999999999999</c:v>
                </c:pt>
                <c:pt idx="598">
                  <c:v>1.0368999999999999</c:v>
                </c:pt>
                <c:pt idx="599">
                  <c:v>1.0365</c:v>
                </c:pt>
                <c:pt idx="600">
                  <c:v>1.0361</c:v>
                </c:pt>
                <c:pt idx="601">
                  <c:v>1.0358000000000001</c:v>
                </c:pt>
                <c:pt idx="602">
                  <c:v>1.0354000000000001</c:v>
                </c:pt>
                <c:pt idx="603">
                  <c:v>1.0350999999999999</c:v>
                </c:pt>
                <c:pt idx="604">
                  <c:v>1.0347</c:v>
                </c:pt>
                <c:pt idx="605">
                  <c:v>1.0344</c:v>
                </c:pt>
                <c:pt idx="606">
                  <c:v>1.034</c:v>
                </c:pt>
                <c:pt idx="607">
                  <c:v>1.0337000000000001</c:v>
                </c:pt>
                <c:pt idx="608">
                  <c:v>1.0333000000000001</c:v>
                </c:pt>
                <c:pt idx="609">
                  <c:v>1.0328999999999999</c:v>
                </c:pt>
                <c:pt idx="610">
                  <c:v>1.0326</c:v>
                </c:pt>
                <c:pt idx="611">
                  <c:v>1.0322</c:v>
                </c:pt>
                <c:pt idx="612">
                  <c:v>1.0319</c:v>
                </c:pt>
                <c:pt idx="613">
                  <c:v>1.0315000000000001</c:v>
                </c:pt>
                <c:pt idx="614">
                  <c:v>1.0311999999999999</c:v>
                </c:pt>
                <c:pt idx="615">
                  <c:v>1.0307999999999999</c:v>
                </c:pt>
                <c:pt idx="616">
                  <c:v>1.0305</c:v>
                </c:pt>
                <c:pt idx="617">
                  <c:v>1.0301</c:v>
                </c:pt>
                <c:pt idx="618">
                  <c:v>1.0297000000000001</c:v>
                </c:pt>
                <c:pt idx="619">
                  <c:v>1.0294000000000001</c:v>
                </c:pt>
                <c:pt idx="620">
                  <c:v>1.0291999999999999</c:v>
                </c:pt>
                <c:pt idx="621">
                  <c:v>1.0288999999999999</c:v>
                </c:pt>
                <c:pt idx="622">
                  <c:v>1.0286</c:v>
                </c:pt>
                <c:pt idx="623">
                  <c:v>1.0284</c:v>
                </c:pt>
                <c:pt idx="624">
                  <c:v>1.0281</c:v>
                </c:pt>
                <c:pt idx="625">
                  <c:v>1.0279</c:v>
                </c:pt>
                <c:pt idx="626">
                  <c:v>1.0276000000000001</c:v>
                </c:pt>
                <c:pt idx="627">
                  <c:v>1.0273000000000001</c:v>
                </c:pt>
                <c:pt idx="628">
                  <c:v>1.0270999999999999</c:v>
                </c:pt>
                <c:pt idx="629">
                  <c:v>1.0267999999999999</c:v>
                </c:pt>
                <c:pt idx="630">
                  <c:v>1.0266</c:v>
                </c:pt>
                <c:pt idx="631">
                  <c:v>1.0263</c:v>
                </c:pt>
                <c:pt idx="632">
                  <c:v>1.0261</c:v>
                </c:pt>
                <c:pt idx="633">
                  <c:v>1.0258</c:v>
                </c:pt>
                <c:pt idx="634">
                  <c:v>1.0255000000000001</c:v>
                </c:pt>
                <c:pt idx="635">
                  <c:v>1.0253000000000001</c:v>
                </c:pt>
                <c:pt idx="636">
                  <c:v>1.0249999999999999</c:v>
                </c:pt>
                <c:pt idx="637">
                  <c:v>1.0247999999999999</c:v>
                </c:pt>
                <c:pt idx="638">
                  <c:v>1.0245</c:v>
                </c:pt>
                <c:pt idx="639">
                  <c:v>1.0242</c:v>
                </c:pt>
                <c:pt idx="640">
                  <c:v>1.024</c:v>
                </c:pt>
                <c:pt idx="641">
                  <c:v>1.0237000000000001</c:v>
                </c:pt>
                <c:pt idx="642">
                  <c:v>1.0235000000000001</c:v>
                </c:pt>
                <c:pt idx="643">
                  <c:v>1.0232000000000001</c:v>
                </c:pt>
                <c:pt idx="644">
                  <c:v>1.0229999999999999</c:v>
                </c:pt>
                <c:pt idx="645">
                  <c:v>1.0226999999999999</c:v>
                </c:pt>
                <c:pt idx="646">
                  <c:v>1.0224</c:v>
                </c:pt>
                <c:pt idx="647">
                  <c:v>1.0222</c:v>
                </c:pt>
                <c:pt idx="648">
                  <c:v>1.0219</c:v>
                </c:pt>
                <c:pt idx="649">
                  <c:v>1.0217000000000001</c:v>
                </c:pt>
                <c:pt idx="650">
                  <c:v>1.0214000000000001</c:v>
                </c:pt>
                <c:pt idx="651">
                  <c:v>1.0212000000000001</c:v>
                </c:pt>
                <c:pt idx="652">
                  <c:v>1.0208999999999999</c:v>
                </c:pt>
                <c:pt idx="653">
                  <c:v>1.0206999999999999</c:v>
                </c:pt>
                <c:pt idx="654">
                  <c:v>1.0205</c:v>
                </c:pt>
                <c:pt idx="655">
                  <c:v>1.0203</c:v>
                </c:pt>
                <c:pt idx="656">
                  <c:v>1.0202</c:v>
                </c:pt>
                <c:pt idx="657">
                  <c:v>1.02</c:v>
                </c:pt>
                <c:pt idx="658">
                  <c:v>1.0198</c:v>
                </c:pt>
                <c:pt idx="659">
                  <c:v>1.0196000000000001</c:v>
                </c:pt>
                <c:pt idx="660">
                  <c:v>1.0194000000000001</c:v>
                </c:pt>
                <c:pt idx="661">
                  <c:v>1.0192000000000001</c:v>
                </c:pt>
                <c:pt idx="662">
                  <c:v>1.0190999999999999</c:v>
                </c:pt>
                <c:pt idx="663">
                  <c:v>1.0188999999999999</c:v>
                </c:pt>
                <c:pt idx="664">
                  <c:v>1.0186999999999999</c:v>
                </c:pt>
                <c:pt idx="665">
                  <c:v>1.0185</c:v>
                </c:pt>
                <c:pt idx="666">
                  <c:v>1.0183</c:v>
                </c:pt>
                <c:pt idx="667">
                  <c:v>1.0181</c:v>
                </c:pt>
                <c:pt idx="668">
                  <c:v>1.018</c:v>
                </c:pt>
                <c:pt idx="669">
                  <c:v>1.0178</c:v>
                </c:pt>
                <c:pt idx="670">
                  <c:v>1.0176000000000001</c:v>
                </c:pt>
                <c:pt idx="671">
                  <c:v>1.0174000000000001</c:v>
                </c:pt>
                <c:pt idx="672">
                  <c:v>1.0172000000000001</c:v>
                </c:pt>
                <c:pt idx="673">
                  <c:v>1.0169999999999999</c:v>
                </c:pt>
                <c:pt idx="674">
                  <c:v>1.0168999999999999</c:v>
                </c:pt>
                <c:pt idx="675">
                  <c:v>1.0166999999999999</c:v>
                </c:pt>
                <c:pt idx="676">
                  <c:v>1.0165</c:v>
                </c:pt>
                <c:pt idx="677">
                  <c:v>1.0163</c:v>
                </c:pt>
                <c:pt idx="678">
                  <c:v>1.0161</c:v>
                </c:pt>
                <c:pt idx="679">
                  <c:v>1.0159</c:v>
                </c:pt>
                <c:pt idx="680">
                  <c:v>1.0158</c:v>
                </c:pt>
                <c:pt idx="681">
                  <c:v>1.0156000000000001</c:v>
                </c:pt>
                <c:pt idx="682">
                  <c:v>1.0154000000000001</c:v>
                </c:pt>
                <c:pt idx="683">
                  <c:v>1.0152000000000001</c:v>
                </c:pt>
                <c:pt idx="684">
                  <c:v>1.0149999999999999</c:v>
                </c:pt>
                <c:pt idx="685">
                  <c:v>1.0148999999999999</c:v>
                </c:pt>
                <c:pt idx="686">
                  <c:v>1.0146999999999999</c:v>
                </c:pt>
                <c:pt idx="687">
                  <c:v>1.0145</c:v>
                </c:pt>
                <c:pt idx="688">
                  <c:v>1.0144</c:v>
                </c:pt>
                <c:pt idx="689">
                  <c:v>1.0142</c:v>
                </c:pt>
                <c:pt idx="690">
                  <c:v>1.0141</c:v>
                </c:pt>
                <c:pt idx="691">
                  <c:v>1.014</c:v>
                </c:pt>
                <c:pt idx="692">
                  <c:v>1.0139</c:v>
                </c:pt>
                <c:pt idx="693">
                  <c:v>1.0137</c:v>
                </c:pt>
                <c:pt idx="694">
                  <c:v>1.0136000000000001</c:v>
                </c:pt>
                <c:pt idx="695">
                  <c:v>1.0135000000000001</c:v>
                </c:pt>
                <c:pt idx="696">
                  <c:v>1.0133000000000001</c:v>
                </c:pt>
                <c:pt idx="697">
                  <c:v>1.0132000000000001</c:v>
                </c:pt>
                <c:pt idx="698">
                  <c:v>1.0130999999999999</c:v>
                </c:pt>
                <c:pt idx="699">
                  <c:v>1.0129999999999999</c:v>
                </c:pt>
                <c:pt idx="700">
                  <c:v>1.0127999999999999</c:v>
                </c:pt>
                <c:pt idx="701">
                  <c:v>1.0126999999999999</c:v>
                </c:pt>
                <c:pt idx="702">
                  <c:v>1.0125999999999999</c:v>
                </c:pt>
                <c:pt idx="703">
                  <c:v>1.0125</c:v>
                </c:pt>
                <c:pt idx="704">
                  <c:v>1.0123</c:v>
                </c:pt>
                <c:pt idx="705">
                  <c:v>1.0122</c:v>
                </c:pt>
                <c:pt idx="706">
                  <c:v>1.0121</c:v>
                </c:pt>
                <c:pt idx="707">
                  <c:v>1.012</c:v>
                </c:pt>
                <c:pt idx="708">
                  <c:v>1.0118</c:v>
                </c:pt>
                <c:pt idx="709">
                  <c:v>1.0117</c:v>
                </c:pt>
                <c:pt idx="710">
                  <c:v>1.0116000000000001</c:v>
                </c:pt>
                <c:pt idx="711">
                  <c:v>1.0114000000000001</c:v>
                </c:pt>
                <c:pt idx="712">
                  <c:v>1.0113000000000001</c:v>
                </c:pt>
                <c:pt idx="713">
                  <c:v>1.0112000000000001</c:v>
                </c:pt>
                <c:pt idx="714">
                  <c:v>1.0111000000000001</c:v>
                </c:pt>
                <c:pt idx="715">
                  <c:v>1.0108999999999999</c:v>
                </c:pt>
                <c:pt idx="716">
                  <c:v>1.0107999999999999</c:v>
                </c:pt>
                <c:pt idx="717">
                  <c:v>1.0106999999999999</c:v>
                </c:pt>
                <c:pt idx="718">
                  <c:v>1.0105999999999999</c:v>
                </c:pt>
                <c:pt idx="719">
                  <c:v>1.0104</c:v>
                </c:pt>
                <c:pt idx="720">
                  <c:v>1.0103</c:v>
                </c:pt>
                <c:pt idx="721">
                  <c:v>1.0102</c:v>
                </c:pt>
                <c:pt idx="722">
                  <c:v>1.01</c:v>
                </c:pt>
                <c:pt idx="723">
                  <c:v>1.0099</c:v>
                </c:pt>
                <c:pt idx="724">
                  <c:v>1.0098</c:v>
                </c:pt>
                <c:pt idx="725">
                  <c:v>1.0097</c:v>
                </c:pt>
                <c:pt idx="726">
                  <c:v>1.0096000000000001</c:v>
                </c:pt>
                <c:pt idx="727">
                  <c:v>1.0095000000000001</c:v>
                </c:pt>
                <c:pt idx="728">
                  <c:v>1.0094000000000001</c:v>
                </c:pt>
                <c:pt idx="729">
                  <c:v>1.0093000000000001</c:v>
                </c:pt>
                <c:pt idx="730">
                  <c:v>1.0092000000000001</c:v>
                </c:pt>
                <c:pt idx="731">
                  <c:v>1.0091000000000001</c:v>
                </c:pt>
                <c:pt idx="732">
                  <c:v>1.0091000000000001</c:v>
                </c:pt>
                <c:pt idx="733">
                  <c:v>1.0089999999999999</c:v>
                </c:pt>
                <c:pt idx="734">
                  <c:v>1.0088999999999999</c:v>
                </c:pt>
                <c:pt idx="735">
                  <c:v>1.0087999999999999</c:v>
                </c:pt>
                <c:pt idx="736">
                  <c:v>1.0086999999999999</c:v>
                </c:pt>
                <c:pt idx="737">
                  <c:v>1.0085999999999999</c:v>
                </c:pt>
                <c:pt idx="738">
                  <c:v>1.0085999999999999</c:v>
                </c:pt>
                <c:pt idx="739">
                  <c:v>1.0085</c:v>
                </c:pt>
                <c:pt idx="740">
                  <c:v>1.0084</c:v>
                </c:pt>
                <c:pt idx="741">
                  <c:v>1.0083</c:v>
                </c:pt>
                <c:pt idx="742">
                  <c:v>1.0082</c:v>
                </c:pt>
                <c:pt idx="743">
                  <c:v>1.0081</c:v>
                </c:pt>
                <c:pt idx="744">
                  <c:v>1.008</c:v>
                </c:pt>
                <c:pt idx="745">
                  <c:v>1.008</c:v>
                </c:pt>
                <c:pt idx="746">
                  <c:v>1.0079</c:v>
                </c:pt>
                <c:pt idx="747">
                  <c:v>1.0078</c:v>
                </c:pt>
                <c:pt idx="748">
                  <c:v>1.0077</c:v>
                </c:pt>
                <c:pt idx="749">
                  <c:v>1.0076000000000001</c:v>
                </c:pt>
                <c:pt idx="750">
                  <c:v>1.0075000000000001</c:v>
                </c:pt>
                <c:pt idx="751">
                  <c:v>1.0074000000000001</c:v>
                </c:pt>
                <c:pt idx="752">
                  <c:v>1.0074000000000001</c:v>
                </c:pt>
                <c:pt idx="753">
                  <c:v>1.0073000000000001</c:v>
                </c:pt>
                <c:pt idx="754">
                  <c:v>1.0072000000000001</c:v>
                </c:pt>
                <c:pt idx="755">
                  <c:v>1.0071000000000001</c:v>
                </c:pt>
                <c:pt idx="756">
                  <c:v>1.0069999999999999</c:v>
                </c:pt>
                <c:pt idx="757">
                  <c:v>1.0068999999999999</c:v>
                </c:pt>
                <c:pt idx="758">
                  <c:v>1.0068999999999999</c:v>
                </c:pt>
                <c:pt idx="759">
                  <c:v>1.0067999999999999</c:v>
                </c:pt>
                <c:pt idx="760">
                  <c:v>1.0066999999999999</c:v>
                </c:pt>
                <c:pt idx="761">
                  <c:v>1.0065999999999999</c:v>
                </c:pt>
                <c:pt idx="762">
                  <c:v>1.0065</c:v>
                </c:pt>
                <c:pt idx="763">
                  <c:v>1.0064</c:v>
                </c:pt>
                <c:pt idx="764">
                  <c:v>1.0063</c:v>
                </c:pt>
                <c:pt idx="765">
                  <c:v>1.0063</c:v>
                </c:pt>
                <c:pt idx="766">
                  <c:v>1.0062</c:v>
                </c:pt>
                <c:pt idx="767">
                  <c:v>1.0061</c:v>
                </c:pt>
                <c:pt idx="768">
                  <c:v>1.006</c:v>
                </c:pt>
                <c:pt idx="769">
                  <c:v>1.006</c:v>
                </c:pt>
                <c:pt idx="770">
                  <c:v>1.0059</c:v>
                </c:pt>
                <c:pt idx="771">
                  <c:v>1.0059</c:v>
                </c:pt>
                <c:pt idx="772">
                  <c:v>1.0058</c:v>
                </c:pt>
                <c:pt idx="773">
                  <c:v>1.0058</c:v>
                </c:pt>
                <c:pt idx="774">
                  <c:v>1.0057</c:v>
                </c:pt>
                <c:pt idx="775">
                  <c:v>1.0057</c:v>
                </c:pt>
                <c:pt idx="776">
                  <c:v>1.0056</c:v>
                </c:pt>
                <c:pt idx="777">
                  <c:v>1.0055000000000001</c:v>
                </c:pt>
                <c:pt idx="778">
                  <c:v>1.0055000000000001</c:v>
                </c:pt>
                <c:pt idx="779">
                  <c:v>1.0054000000000001</c:v>
                </c:pt>
                <c:pt idx="780">
                  <c:v>1.0054000000000001</c:v>
                </c:pt>
                <c:pt idx="781">
                  <c:v>1.0053000000000001</c:v>
                </c:pt>
                <c:pt idx="782">
                  <c:v>1.0053000000000001</c:v>
                </c:pt>
                <c:pt idx="783">
                  <c:v>1.0052000000000001</c:v>
                </c:pt>
                <c:pt idx="784">
                  <c:v>1.0052000000000001</c:v>
                </c:pt>
                <c:pt idx="785">
                  <c:v>1.0051000000000001</c:v>
                </c:pt>
                <c:pt idx="786">
                  <c:v>1.0051000000000001</c:v>
                </c:pt>
                <c:pt idx="787">
                  <c:v>1.0049999999999999</c:v>
                </c:pt>
                <c:pt idx="788">
                  <c:v>1.0048999999999999</c:v>
                </c:pt>
                <c:pt idx="789">
                  <c:v>1.0048999999999999</c:v>
                </c:pt>
                <c:pt idx="790">
                  <c:v>1.0047999999999999</c:v>
                </c:pt>
                <c:pt idx="791">
                  <c:v>1.0047999999999999</c:v>
                </c:pt>
                <c:pt idx="792">
                  <c:v>1.0046999999999999</c:v>
                </c:pt>
                <c:pt idx="793">
                  <c:v>1.0046999999999999</c:v>
                </c:pt>
                <c:pt idx="794">
                  <c:v>1.0045999999999999</c:v>
                </c:pt>
                <c:pt idx="795">
                  <c:v>1.0045999999999999</c:v>
                </c:pt>
                <c:pt idx="796">
                  <c:v>1.0044999999999999</c:v>
                </c:pt>
                <c:pt idx="797">
                  <c:v>1.0044999999999999</c:v>
                </c:pt>
                <c:pt idx="798">
                  <c:v>1.0044</c:v>
                </c:pt>
                <c:pt idx="799">
                  <c:v>1.0043</c:v>
                </c:pt>
                <c:pt idx="800">
                  <c:v>1.0043</c:v>
                </c:pt>
                <c:pt idx="801">
                  <c:v>1.0042</c:v>
                </c:pt>
                <c:pt idx="802">
                  <c:v>1.0042</c:v>
                </c:pt>
                <c:pt idx="803">
                  <c:v>1.0041</c:v>
                </c:pt>
                <c:pt idx="804">
                  <c:v>1.0041</c:v>
                </c:pt>
                <c:pt idx="805">
                  <c:v>1.004</c:v>
                </c:pt>
                <c:pt idx="806">
                  <c:v>1.004</c:v>
                </c:pt>
                <c:pt idx="807">
                  <c:v>1.0039</c:v>
                </c:pt>
                <c:pt idx="808">
                  <c:v>1.0039</c:v>
                </c:pt>
                <c:pt idx="809">
                  <c:v>1.0038</c:v>
                </c:pt>
                <c:pt idx="810">
                  <c:v>1.0037</c:v>
                </c:pt>
                <c:pt idx="811">
                  <c:v>1.0037</c:v>
                </c:pt>
                <c:pt idx="812">
                  <c:v>1.0036</c:v>
                </c:pt>
                <c:pt idx="813">
                  <c:v>1.0036</c:v>
                </c:pt>
                <c:pt idx="814">
                  <c:v>1.0035000000000001</c:v>
                </c:pt>
                <c:pt idx="815">
                  <c:v>1.0035000000000001</c:v>
                </c:pt>
                <c:pt idx="816">
                  <c:v>1.0035000000000001</c:v>
                </c:pt>
                <c:pt idx="817">
                  <c:v>1.0034000000000001</c:v>
                </c:pt>
                <c:pt idx="818">
                  <c:v>1.0034000000000001</c:v>
                </c:pt>
                <c:pt idx="819">
                  <c:v>1.0034000000000001</c:v>
                </c:pt>
                <c:pt idx="820">
                  <c:v>1.0033000000000001</c:v>
                </c:pt>
                <c:pt idx="821">
                  <c:v>1.0033000000000001</c:v>
                </c:pt>
                <c:pt idx="822">
                  <c:v>1.0033000000000001</c:v>
                </c:pt>
                <c:pt idx="823">
                  <c:v>1.0032000000000001</c:v>
                </c:pt>
                <c:pt idx="824">
                  <c:v>1.0032000000000001</c:v>
                </c:pt>
                <c:pt idx="825">
                  <c:v>1.0032000000000001</c:v>
                </c:pt>
                <c:pt idx="826">
                  <c:v>1.0031000000000001</c:v>
                </c:pt>
                <c:pt idx="827">
                  <c:v>1.0031000000000001</c:v>
                </c:pt>
                <c:pt idx="828">
                  <c:v>1.0031000000000001</c:v>
                </c:pt>
                <c:pt idx="829">
                  <c:v>1.0029999999999999</c:v>
                </c:pt>
                <c:pt idx="830">
                  <c:v>1.0029999999999999</c:v>
                </c:pt>
                <c:pt idx="831">
                  <c:v>1.0029999999999999</c:v>
                </c:pt>
                <c:pt idx="832">
                  <c:v>1.0028999999999999</c:v>
                </c:pt>
                <c:pt idx="833">
                  <c:v>1.0028999999999999</c:v>
                </c:pt>
                <c:pt idx="834">
                  <c:v>1.0028999999999999</c:v>
                </c:pt>
                <c:pt idx="835">
                  <c:v>1.0027999999999999</c:v>
                </c:pt>
                <c:pt idx="836">
                  <c:v>1.0027999999999999</c:v>
                </c:pt>
                <c:pt idx="837">
                  <c:v>1.0027999999999999</c:v>
                </c:pt>
                <c:pt idx="838">
                  <c:v>1.0026999999999999</c:v>
                </c:pt>
                <c:pt idx="839">
                  <c:v>1.0026999999999999</c:v>
                </c:pt>
                <c:pt idx="840">
                  <c:v>1.0026999999999999</c:v>
                </c:pt>
                <c:pt idx="841">
                  <c:v>1.0025999999999999</c:v>
                </c:pt>
                <c:pt idx="842">
                  <c:v>1.0025999999999999</c:v>
                </c:pt>
                <c:pt idx="843">
                  <c:v>1.0025999999999999</c:v>
                </c:pt>
                <c:pt idx="844">
                  <c:v>1.0024999999999999</c:v>
                </c:pt>
                <c:pt idx="845">
                  <c:v>1.0024999999999999</c:v>
                </c:pt>
                <c:pt idx="846">
                  <c:v>1.0024999999999999</c:v>
                </c:pt>
                <c:pt idx="847">
                  <c:v>1.0024</c:v>
                </c:pt>
                <c:pt idx="848">
                  <c:v>1.0024</c:v>
                </c:pt>
                <c:pt idx="849">
                  <c:v>1.0024</c:v>
                </c:pt>
                <c:pt idx="850">
                  <c:v>1.0023</c:v>
                </c:pt>
                <c:pt idx="851">
                  <c:v>1.0023</c:v>
                </c:pt>
                <c:pt idx="852">
                  <c:v>1.0023</c:v>
                </c:pt>
                <c:pt idx="853">
                  <c:v>1.0022</c:v>
                </c:pt>
                <c:pt idx="854">
                  <c:v>1.0022</c:v>
                </c:pt>
                <c:pt idx="855">
                  <c:v>1.0022</c:v>
                </c:pt>
                <c:pt idx="856">
                  <c:v>1.0021</c:v>
                </c:pt>
                <c:pt idx="857">
                  <c:v>1.0021</c:v>
                </c:pt>
                <c:pt idx="858">
                  <c:v>1.0021</c:v>
                </c:pt>
                <c:pt idx="859">
                  <c:v>1.002</c:v>
                </c:pt>
                <c:pt idx="860">
                  <c:v>1.002</c:v>
                </c:pt>
                <c:pt idx="861">
                  <c:v>1.002</c:v>
                </c:pt>
                <c:pt idx="862">
                  <c:v>1.0019</c:v>
                </c:pt>
                <c:pt idx="863">
                  <c:v>1.0019</c:v>
                </c:pt>
                <c:pt idx="864">
                  <c:v>1.0019</c:v>
                </c:pt>
                <c:pt idx="865">
                  <c:v>1.0019</c:v>
                </c:pt>
                <c:pt idx="866">
                  <c:v>1.0018</c:v>
                </c:pt>
                <c:pt idx="867">
                  <c:v>1.0018</c:v>
                </c:pt>
                <c:pt idx="868">
                  <c:v>1.0018</c:v>
                </c:pt>
                <c:pt idx="869">
                  <c:v>1.0018</c:v>
                </c:pt>
                <c:pt idx="870">
                  <c:v>1.0018</c:v>
                </c:pt>
                <c:pt idx="871">
                  <c:v>1.0017</c:v>
                </c:pt>
                <c:pt idx="872">
                  <c:v>1.0017</c:v>
                </c:pt>
                <c:pt idx="873">
                  <c:v>1.0017</c:v>
                </c:pt>
                <c:pt idx="874">
                  <c:v>1.0017</c:v>
                </c:pt>
                <c:pt idx="875">
                  <c:v>1.0017</c:v>
                </c:pt>
                <c:pt idx="876">
                  <c:v>1.0016</c:v>
                </c:pt>
                <c:pt idx="877">
                  <c:v>1.0016</c:v>
                </c:pt>
                <c:pt idx="878">
                  <c:v>1.0016</c:v>
                </c:pt>
                <c:pt idx="879">
                  <c:v>1.0016</c:v>
                </c:pt>
                <c:pt idx="880">
                  <c:v>1.0016</c:v>
                </c:pt>
                <c:pt idx="881">
                  <c:v>1.0015000000000001</c:v>
                </c:pt>
                <c:pt idx="882">
                  <c:v>1.0015000000000001</c:v>
                </c:pt>
                <c:pt idx="883">
                  <c:v>1.0015000000000001</c:v>
                </c:pt>
                <c:pt idx="884">
                  <c:v>1.0015000000000001</c:v>
                </c:pt>
                <c:pt idx="885">
                  <c:v>1.0015000000000001</c:v>
                </c:pt>
                <c:pt idx="886">
                  <c:v>1.0014000000000001</c:v>
                </c:pt>
                <c:pt idx="887">
                  <c:v>1.0014000000000001</c:v>
                </c:pt>
                <c:pt idx="888">
                  <c:v>1.0014000000000001</c:v>
                </c:pt>
                <c:pt idx="889">
                  <c:v>1.0014000000000001</c:v>
                </c:pt>
                <c:pt idx="890">
                  <c:v>1.0014000000000001</c:v>
                </c:pt>
                <c:pt idx="891">
                  <c:v>1.0013000000000001</c:v>
                </c:pt>
                <c:pt idx="892">
                  <c:v>1.0013000000000001</c:v>
                </c:pt>
                <c:pt idx="893">
                  <c:v>1.0013000000000001</c:v>
                </c:pt>
                <c:pt idx="894">
                  <c:v>1.0013000000000001</c:v>
                </c:pt>
                <c:pt idx="895">
                  <c:v>1.0013000000000001</c:v>
                </c:pt>
                <c:pt idx="896">
                  <c:v>1.0012000000000001</c:v>
                </c:pt>
                <c:pt idx="897">
                  <c:v>1.0012000000000001</c:v>
                </c:pt>
                <c:pt idx="898">
                  <c:v>1.0012000000000001</c:v>
                </c:pt>
                <c:pt idx="899">
                  <c:v>1.0012000000000001</c:v>
                </c:pt>
                <c:pt idx="900">
                  <c:v>1.0012000000000001</c:v>
                </c:pt>
                <c:pt idx="901">
                  <c:v>1.0011000000000001</c:v>
                </c:pt>
                <c:pt idx="902">
                  <c:v>1.0011000000000001</c:v>
                </c:pt>
                <c:pt idx="903">
                  <c:v>1.0011000000000001</c:v>
                </c:pt>
                <c:pt idx="904">
                  <c:v>1.0011000000000001</c:v>
                </c:pt>
                <c:pt idx="905">
                  <c:v>1.0011000000000001</c:v>
                </c:pt>
                <c:pt idx="906">
                  <c:v>1.0009999999999999</c:v>
                </c:pt>
                <c:pt idx="907">
                  <c:v>1.0009999999999999</c:v>
                </c:pt>
                <c:pt idx="908">
                  <c:v>1.0009999999999999</c:v>
                </c:pt>
                <c:pt idx="909">
                  <c:v>1.0009999999999999</c:v>
                </c:pt>
                <c:pt idx="910">
                  <c:v>1.0009999999999999</c:v>
                </c:pt>
                <c:pt idx="911">
                  <c:v>1.0008999999999999</c:v>
                </c:pt>
                <c:pt idx="912">
                  <c:v>1.0008999999999999</c:v>
                </c:pt>
                <c:pt idx="913">
                  <c:v>1.0008999999999999</c:v>
                </c:pt>
                <c:pt idx="914">
                  <c:v>1.0008999999999999</c:v>
                </c:pt>
                <c:pt idx="915">
                  <c:v>1.0008999999999999</c:v>
                </c:pt>
                <c:pt idx="916">
                  <c:v>1.0008999999999999</c:v>
                </c:pt>
                <c:pt idx="917">
                  <c:v>1.0007999999999999</c:v>
                </c:pt>
                <c:pt idx="918">
                  <c:v>1.0007999999999999</c:v>
                </c:pt>
                <c:pt idx="919">
                  <c:v>1.0007999999999999</c:v>
                </c:pt>
                <c:pt idx="920">
                  <c:v>1.0007999999999999</c:v>
                </c:pt>
                <c:pt idx="921">
                  <c:v>1.0007999999999999</c:v>
                </c:pt>
                <c:pt idx="922">
                  <c:v>1.0007999999999999</c:v>
                </c:pt>
                <c:pt idx="923">
                  <c:v>1.0007999999999999</c:v>
                </c:pt>
                <c:pt idx="924">
                  <c:v>1.0007999999999999</c:v>
                </c:pt>
                <c:pt idx="925">
                  <c:v>1.0006999999999999</c:v>
                </c:pt>
                <c:pt idx="926">
                  <c:v>1.0006999999999999</c:v>
                </c:pt>
                <c:pt idx="927">
                  <c:v>1.0006999999999999</c:v>
                </c:pt>
                <c:pt idx="928">
                  <c:v>1.0006999999999999</c:v>
                </c:pt>
                <c:pt idx="929">
                  <c:v>1.0006999999999999</c:v>
                </c:pt>
                <c:pt idx="930">
                  <c:v>1.0006999999999999</c:v>
                </c:pt>
                <c:pt idx="931">
                  <c:v>1.0006999999999999</c:v>
                </c:pt>
                <c:pt idx="932">
                  <c:v>1.0006999999999999</c:v>
                </c:pt>
                <c:pt idx="933">
                  <c:v>1.0005999999999999</c:v>
                </c:pt>
                <c:pt idx="934">
                  <c:v>1.0005999999999999</c:v>
                </c:pt>
                <c:pt idx="935">
                  <c:v>1.0005999999999999</c:v>
                </c:pt>
                <c:pt idx="936">
                  <c:v>1.0005999999999999</c:v>
                </c:pt>
                <c:pt idx="937">
                  <c:v>1.0005999999999999</c:v>
                </c:pt>
                <c:pt idx="938">
                  <c:v>1.0005999999999999</c:v>
                </c:pt>
                <c:pt idx="939">
                  <c:v>1.0005999999999999</c:v>
                </c:pt>
                <c:pt idx="940">
                  <c:v>1.0005999999999999</c:v>
                </c:pt>
                <c:pt idx="941">
                  <c:v>1.0005999999999999</c:v>
                </c:pt>
                <c:pt idx="942">
                  <c:v>1.0004999999999999</c:v>
                </c:pt>
                <c:pt idx="943">
                  <c:v>1.0004999999999999</c:v>
                </c:pt>
                <c:pt idx="944">
                  <c:v>1.0004999999999999</c:v>
                </c:pt>
                <c:pt idx="945">
                  <c:v>1.0004999999999999</c:v>
                </c:pt>
                <c:pt idx="946">
                  <c:v>1.0004999999999999</c:v>
                </c:pt>
                <c:pt idx="947">
                  <c:v>1.0004999999999999</c:v>
                </c:pt>
                <c:pt idx="948">
                  <c:v>1.0004999999999999</c:v>
                </c:pt>
                <c:pt idx="949">
                  <c:v>1.0004999999999999</c:v>
                </c:pt>
                <c:pt idx="950">
                  <c:v>1.0004</c:v>
                </c:pt>
                <c:pt idx="951">
                  <c:v>1.0004</c:v>
                </c:pt>
                <c:pt idx="952">
                  <c:v>1.0004</c:v>
                </c:pt>
                <c:pt idx="953">
                  <c:v>1.0004</c:v>
                </c:pt>
                <c:pt idx="954">
                  <c:v>1.0004</c:v>
                </c:pt>
                <c:pt idx="955">
                  <c:v>1.0004</c:v>
                </c:pt>
                <c:pt idx="956">
                  <c:v>1.0004</c:v>
                </c:pt>
                <c:pt idx="957">
                  <c:v>1.0004</c:v>
                </c:pt>
                <c:pt idx="958">
                  <c:v>1.0003</c:v>
                </c:pt>
                <c:pt idx="959">
                  <c:v>1.0003</c:v>
                </c:pt>
                <c:pt idx="960">
                  <c:v>1.0003</c:v>
                </c:pt>
                <c:pt idx="961">
                  <c:v>1.0003</c:v>
                </c:pt>
                <c:pt idx="962">
                  <c:v>1.0003</c:v>
                </c:pt>
                <c:pt idx="963">
                  <c:v>1.0003</c:v>
                </c:pt>
                <c:pt idx="964">
                  <c:v>1.0003</c:v>
                </c:pt>
                <c:pt idx="965">
                  <c:v>1.0003</c:v>
                </c:pt>
                <c:pt idx="966">
                  <c:v>1.0003</c:v>
                </c:pt>
                <c:pt idx="967">
                  <c:v>1.0003</c:v>
                </c:pt>
                <c:pt idx="968">
                  <c:v>1.0002</c:v>
                </c:pt>
                <c:pt idx="969">
                  <c:v>1.0002</c:v>
                </c:pt>
                <c:pt idx="970">
                  <c:v>1.0002</c:v>
                </c:pt>
                <c:pt idx="971">
                  <c:v>1.0002</c:v>
                </c:pt>
                <c:pt idx="972">
                  <c:v>1.0002</c:v>
                </c:pt>
                <c:pt idx="973">
                  <c:v>1.0002</c:v>
                </c:pt>
                <c:pt idx="974">
                  <c:v>1.0002</c:v>
                </c:pt>
                <c:pt idx="975">
                  <c:v>1.0002</c:v>
                </c:pt>
                <c:pt idx="976">
                  <c:v>1.0002</c:v>
                </c:pt>
                <c:pt idx="977">
                  <c:v>1.0002</c:v>
                </c:pt>
                <c:pt idx="978">
                  <c:v>1.0002</c:v>
                </c:pt>
                <c:pt idx="979">
                  <c:v>1.0002</c:v>
                </c:pt>
                <c:pt idx="980">
                  <c:v>1.0002</c:v>
                </c:pt>
                <c:pt idx="981">
                  <c:v>1.0001</c:v>
                </c:pt>
                <c:pt idx="982">
                  <c:v>1.0001</c:v>
                </c:pt>
                <c:pt idx="983">
                  <c:v>1.0001</c:v>
                </c:pt>
                <c:pt idx="984">
                  <c:v>1.0001</c:v>
                </c:pt>
                <c:pt idx="985">
                  <c:v>1.0001</c:v>
                </c:pt>
                <c:pt idx="986">
                  <c:v>1.0001</c:v>
                </c:pt>
                <c:pt idx="987">
                  <c:v>1.0001</c:v>
                </c:pt>
                <c:pt idx="988">
                  <c:v>1.0001</c:v>
                </c:pt>
                <c:pt idx="989">
                  <c:v>1.0001</c:v>
                </c:pt>
                <c:pt idx="990">
                  <c:v>1.0001</c:v>
                </c:pt>
                <c:pt idx="991">
                  <c:v>1.0001</c:v>
                </c:pt>
                <c:pt idx="992">
                  <c:v>1.0001</c:v>
                </c:pt>
                <c:pt idx="993">
                  <c:v>1.0001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0.99999990000000005</c:v>
                </c:pt>
                <c:pt idx="1002">
                  <c:v>0.9993763</c:v>
                </c:pt>
                <c:pt idx="1003">
                  <c:v>0.89641749999999998</c:v>
                </c:pt>
                <c:pt idx="1004">
                  <c:v>0.89343499999999998</c:v>
                </c:pt>
                <c:pt idx="1005">
                  <c:v>0.89046099999999995</c:v>
                </c:pt>
                <c:pt idx="1006">
                  <c:v>0.8875016</c:v>
                </c:pt>
                <c:pt idx="1007">
                  <c:v>0.88454359999999999</c:v>
                </c:pt>
                <c:pt idx="1008">
                  <c:v>0.88160749999999999</c:v>
                </c:pt>
                <c:pt idx="1009">
                  <c:v>0.87867459999999997</c:v>
                </c:pt>
                <c:pt idx="1010">
                  <c:v>0.87574180000000001</c:v>
                </c:pt>
                <c:pt idx="1011">
                  <c:v>0.87283200000000005</c:v>
                </c:pt>
                <c:pt idx="1012">
                  <c:v>0.86993779999999998</c:v>
                </c:pt>
                <c:pt idx="1013">
                  <c:v>0.86704369999999997</c:v>
                </c:pt>
                <c:pt idx="1014">
                  <c:v>0.86414959999999996</c:v>
                </c:pt>
                <c:pt idx="1015">
                  <c:v>0.8612554</c:v>
                </c:pt>
                <c:pt idx="1016">
                  <c:v>0.85838190000000003</c:v>
                </c:pt>
                <c:pt idx="1017">
                  <c:v>0.85554640000000004</c:v>
                </c:pt>
                <c:pt idx="1018">
                  <c:v>0.85271090000000005</c:v>
                </c:pt>
                <c:pt idx="1019">
                  <c:v>0.8498753</c:v>
                </c:pt>
                <c:pt idx="1020">
                  <c:v>0.84703980000000001</c:v>
                </c:pt>
                <c:pt idx="1021">
                  <c:v>0.84420430000000002</c:v>
                </c:pt>
                <c:pt idx="1022">
                  <c:v>0.84136869999999997</c:v>
                </c:pt>
                <c:pt idx="1023">
                  <c:v>0.83853319999999998</c:v>
                </c:pt>
                <c:pt idx="1024">
                  <c:v>0.83569769999999999</c:v>
                </c:pt>
                <c:pt idx="1025">
                  <c:v>0.83294449999999998</c:v>
                </c:pt>
                <c:pt idx="1026">
                  <c:v>0.83019449999999995</c:v>
                </c:pt>
                <c:pt idx="1027">
                  <c:v>0.82744450000000003</c:v>
                </c:pt>
                <c:pt idx="1028">
                  <c:v>0.82469440000000005</c:v>
                </c:pt>
                <c:pt idx="1029">
                  <c:v>0.82194440000000002</c:v>
                </c:pt>
                <c:pt idx="1030">
                  <c:v>0.81919430000000004</c:v>
                </c:pt>
                <c:pt idx="1031">
                  <c:v>0.81644430000000001</c:v>
                </c:pt>
                <c:pt idx="1032">
                  <c:v>0.81369429999999998</c:v>
                </c:pt>
                <c:pt idx="1033">
                  <c:v>0.8109442</c:v>
                </c:pt>
                <c:pt idx="1034">
                  <c:v>0.80819419999999997</c:v>
                </c:pt>
                <c:pt idx="1035">
                  <c:v>0.80544420000000005</c:v>
                </c:pt>
                <c:pt idx="1036">
                  <c:v>0.80269409999999997</c:v>
                </c:pt>
                <c:pt idx="1037">
                  <c:v>0.79994410000000005</c:v>
                </c:pt>
                <c:pt idx="1038">
                  <c:v>0.79725469999999998</c:v>
                </c:pt>
                <c:pt idx="1039">
                  <c:v>0.79461649999999995</c:v>
                </c:pt>
                <c:pt idx="1040">
                  <c:v>0.79197830000000002</c:v>
                </c:pt>
                <c:pt idx="1041">
                  <c:v>0.78934009999999999</c:v>
                </c:pt>
                <c:pt idx="1042">
                  <c:v>0.78670189999999995</c:v>
                </c:pt>
                <c:pt idx="1043">
                  <c:v>0.78406370000000003</c:v>
                </c:pt>
                <c:pt idx="1044">
                  <c:v>0.78142560000000005</c:v>
                </c:pt>
                <c:pt idx="1045">
                  <c:v>0.77878740000000002</c:v>
                </c:pt>
                <c:pt idx="1046">
                  <c:v>0.77614919999999998</c:v>
                </c:pt>
                <c:pt idx="1047">
                  <c:v>0.77351099999999995</c:v>
                </c:pt>
                <c:pt idx="1048">
                  <c:v>0.77087280000000002</c:v>
                </c:pt>
                <c:pt idx="1049">
                  <c:v>0.76823459999999999</c:v>
                </c:pt>
                <c:pt idx="1050">
                  <c:v>0.76559639999999995</c:v>
                </c:pt>
                <c:pt idx="1051">
                  <c:v>0.76295820000000003</c:v>
                </c:pt>
                <c:pt idx="1052">
                  <c:v>0.76032010000000005</c:v>
                </c:pt>
                <c:pt idx="1053">
                  <c:v>0.75768190000000002</c:v>
                </c:pt>
                <c:pt idx="1054">
                  <c:v>0.75504369999999998</c:v>
                </c:pt>
                <c:pt idx="1055">
                  <c:v>0.75240549999999995</c:v>
                </c:pt>
                <c:pt idx="1056">
                  <c:v>0.74976730000000003</c:v>
                </c:pt>
                <c:pt idx="1057">
                  <c:v>0.74717639999999996</c:v>
                </c:pt>
                <c:pt idx="1058">
                  <c:v>0.74468109999999998</c:v>
                </c:pt>
                <c:pt idx="1059">
                  <c:v>0.74218569999999995</c:v>
                </c:pt>
                <c:pt idx="1060">
                  <c:v>0.73969030000000002</c:v>
                </c:pt>
                <c:pt idx="1061">
                  <c:v>0.73719500000000004</c:v>
                </c:pt>
                <c:pt idx="1062">
                  <c:v>0.73469960000000001</c:v>
                </c:pt>
                <c:pt idx="1063">
                  <c:v>0.73220430000000003</c:v>
                </c:pt>
                <c:pt idx="1064">
                  <c:v>0.72970889999999999</c:v>
                </c:pt>
                <c:pt idx="1065">
                  <c:v>0.72721360000000002</c:v>
                </c:pt>
                <c:pt idx="1066">
                  <c:v>0.72471819999999998</c:v>
                </c:pt>
                <c:pt idx="1067">
                  <c:v>0.72222280000000005</c:v>
                </c:pt>
                <c:pt idx="1068">
                  <c:v>0.71972749999999996</c:v>
                </c:pt>
                <c:pt idx="1069">
                  <c:v>0.71723210000000004</c:v>
                </c:pt>
                <c:pt idx="1070">
                  <c:v>0.71473679999999995</c:v>
                </c:pt>
                <c:pt idx="1071">
                  <c:v>0.71224140000000002</c:v>
                </c:pt>
                <c:pt idx="1072">
                  <c:v>0.70974599999999999</c:v>
                </c:pt>
                <c:pt idx="1073">
                  <c:v>0.70725070000000001</c:v>
                </c:pt>
                <c:pt idx="1074">
                  <c:v>0.70475529999999997</c:v>
                </c:pt>
                <c:pt idx="1075">
                  <c:v>0.70226</c:v>
                </c:pt>
                <c:pt idx="1076">
                  <c:v>0.69976459999999996</c:v>
                </c:pt>
                <c:pt idx="1077">
                  <c:v>0.69726929999999998</c:v>
                </c:pt>
                <c:pt idx="1078">
                  <c:v>0.69477390000000006</c:v>
                </c:pt>
                <c:pt idx="1079">
                  <c:v>0.69227850000000002</c:v>
                </c:pt>
                <c:pt idx="1080">
                  <c:v>0.68978320000000004</c:v>
                </c:pt>
                <c:pt idx="1081">
                  <c:v>0.6872878</c:v>
                </c:pt>
                <c:pt idx="1082">
                  <c:v>0.68479250000000003</c:v>
                </c:pt>
                <c:pt idx="1083">
                  <c:v>0.68229709999999999</c:v>
                </c:pt>
                <c:pt idx="1084">
                  <c:v>0.67980169999999995</c:v>
                </c:pt>
                <c:pt idx="1085">
                  <c:v>0.67730639999999998</c:v>
                </c:pt>
                <c:pt idx="1086">
                  <c:v>0.67481100000000005</c:v>
                </c:pt>
                <c:pt idx="1087">
                  <c:v>0.67231569999999996</c:v>
                </c:pt>
                <c:pt idx="1088">
                  <c:v>0.66982030000000004</c:v>
                </c:pt>
                <c:pt idx="1089">
                  <c:v>0.66732499999999995</c:v>
                </c:pt>
                <c:pt idx="1090">
                  <c:v>0.66490249999999995</c:v>
                </c:pt>
                <c:pt idx="1091">
                  <c:v>0.66254159999999995</c:v>
                </c:pt>
                <c:pt idx="1092">
                  <c:v>0.66018060000000001</c:v>
                </c:pt>
                <c:pt idx="1093">
                  <c:v>0.65781970000000001</c:v>
                </c:pt>
                <c:pt idx="1094">
                  <c:v>0.65545880000000001</c:v>
                </c:pt>
                <c:pt idx="1095">
                  <c:v>0.65309790000000001</c:v>
                </c:pt>
                <c:pt idx="1096">
                  <c:v>0.65073700000000001</c:v>
                </c:pt>
                <c:pt idx="1097">
                  <c:v>0.64837610000000001</c:v>
                </c:pt>
                <c:pt idx="1098">
                  <c:v>0.64601509999999995</c:v>
                </c:pt>
                <c:pt idx="1099">
                  <c:v>0.64365419999999995</c:v>
                </c:pt>
                <c:pt idx="1100">
                  <c:v>0.64129329999999996</c:v>
                </c:pt>
                <c:pt idx="1101">
                  <c:v>0.63893239999999996</c:v>
                </c:pt>
                <c:pt idx="1102">
                  <c:v>0.63657149999999996</c:v>
                </c:pt>
                <c:pt idx="1103">
                  <c:v>0.63421050000000001</c:v>
                </c:pt>
                <c:pt idx="1104">
                  <c:v>0.63184960000000001</c:v>
                </c:pt>
                <c:pt idx="1105">
                  <c:v>0.62948870000000001</c:v>
                </c:pt>
                <c:pt idx="1106">
                  <c:v>0.62712780000000001</c:v>
                </c:pt>
                <c:pt idx="1107">
                  <c:v>0.62476690000000001</c:v>
                </c:pt>
                <c:pt idx="1108">
                  <c:v>0.62240600000000001</c:v>
                </c:pt>
                <c:pt idx="1109">
                  <c:v>0.62004499999999996</c:v>
                </c:pt>
                <c:pt idx="1110">
                  <c:v>0.61768409999999996</c:v>
                </c:pt>
                <c:pt idx="1111">
                  <c:v>0.61532319999999996</c:v>
                </c:pt>
                <c:pt idx="1112">
                  <c:v>0.61296229999999996</c:v>
                </c:pt>
                <c:pt idx="1113">
                  <c:v>0.61060139999999996</c:v>
                </c:pt>
                <c:pt idx="1114">
                  <c:v>0.60824040000000001</c:v>
                </c:pt>
                <c:pt idx="1115">
                  <c:v>0.60587950000000002</c:v>
                </c:pt>
                <c:pt idx="1116">
                  <c:v>0.60351860000000002</c:v>
                </c:pt>
                <c:pt idx="1117">
                  <c:v>0.60115770000000002</c:v>
                </c:pt>
                <c:pt idx="1118">
                  <c:v>0.59879680000000002</c:v>
                </c:pt>
                <c:pt idx="1119">
                  <c:v>0.59646180000000004</c:v>
                </c:pt>
                <c:pt idx="1120">
                  <c:v>0.59419920000000004</c:v>
                </c:pt>
                <c:pt idx="1121">
                  <c:v>0.59193660000000003</c:v>
                </c:pt>
                <c:pt idx="1122">
                  <c:v>0.58967400000000003</c:v>
                </c:pt>
                <c:pt idx="1123">
                  <c:v>0.58741149999999998</c:v>
                </c:pt>
                <c:pt idx="1124">
                  <c:v>0.58514889999999997</c:v>
                </c:pt>
                <c:pt idx="1125">
                  <c:v>0.58288629999999997</c:v>
                </c:pt>
                <c:pt idx="1126">
                  <c:v>0.58062369999999996</c:v>
                </c:pt>
                <c:pt idx="1127">
                  <c:v>0.57836109999999996</c:v>
                </c:pt>
                <c:pt idx="1128">
                  <c:v>0.57609849999999996</c:v>
                </c:pt>
                <c:pt idx="1129">
                  <c:v>0.57383589999999995</c:v>
                </c:pt>
                <c:pt idx="1130">
                  <c:v>0.57157340000000001</c:v>
                </c:pt>
                <c:pt idx="1131">
                  <c:v>0.56931080000000001</c:v>
                </c:pt>
                <c:pt idx="1132">
                  <c:v>0.5670482</c:v>
                </c:pt>
                <c:pt idx="1133">
                  <c:v>0.5647856</c:v>
                </c:pt>
                <c:pt idx="1134">
                  <c:v>0.562523</c:v>
                </c:pt>
                <c:pt idx="1135">
                  <c:v>0.56026039999999999</c:v>
                </c:pt>
                <c:pt idx="1136">
                  <c:v>0.55799790000000005</c:v>
                </c:pt>
                <c:pt idx="1137">
                  <c:v>0.55573530000000004</c:v>
                </c:pt>
                <c:pt idx="1138">
                  <c:v>0.55347270000000004</c:v>
                </c:pt>
                <c:pt idx="1139">
                  <c:v>0.55121010000000004</c:v>
                </c:pt>
                <c:pt idx="1140">
                  <c:v>0.54894750000000003</c:v>
                </c:pt>
                <c:pt idx="1141">
                  <c:v>0.54668490000000003</c:v>
                </c:pt>
                <c:pt idx="1142">
                  <c:v>0.54442230000000003</c:v>
                </c:pt>
                <c:pt idx="1143">
                  <c:v>0.54215979999999997</c:v>
                </c:pt>
                <c:pt idx="1144">
                  <c:v>0.53989719999999997</c:v>
                </c:pt>
                <c:pt idx="1145">
                  <c:v>0.53763459999999996</c:v>
                </c:pt>
                <c:pt idx="1146">
                  <c:v>0.53537199999999996</c:v>
                </c:pt>
                <c:pt idx="1147">
                  <c:v>0.53310939999999996</c:v>
                </c:pt>
                <c:pt idx="1148">
                  <c:v>0.53084679999999995</c:v>
                </c:pt>
                <c:pt idx="1149">
                  <c:v>0.52858419999999995</c:v>
                </c:pt>
                <c:pt idx="1150">
                  <c:v>0.5263217</c:v>
                </c:pt>
                <c:pt idx="1151">
                  <c:v>0.5240591</c:v>
                </c:pt>
                <c:pt idx="1152">
                  <c:v>0.5217965</c:v>
                </c:pt>
                <c:pt idx="1153">
                  <c:v>0.51953389999999999</c:v>
                </c:pt>
                <c:pt idx="1154">
                  <c:v>0.51734119999999995</c:v>
                </c:pt>
                <c:pt idx="1155">
                  <c:v>0.51515560000000005</c:v>
                </c:pt>
                <c:pt idx="1156">
                  <c:v>0.51297000000000004</c:v>
                </c:pt>
                <c:pt idx="1157">
                  <c:v>0.51078440000000003</c:v>
                </c:pt>
                <c:pt idx="1158">
                  <c:v>0.50859869999999996</c:v>
                </c:pt>
                <c:pt idx="1159">
                  <c:v>0.50641309999999995</c:v>
                </c:pt>
                <c:pt idx="1160">
                  <c:v>0.50422750000000005</c:v>
                </c:pt>
                <c:pt idx="1161">
                  <c:v>0.50204190000000004</c:v>
                </c:pt>
                <c:pt idx="1162">
                  <c:v>0.49985629999999998</c:v>
                </c:pt>
                <c:pt idx="1163">
                  <c:v>0.49767060000000002</c:v>
                </c:pt>
                <c:pt idx="1164">
                  <c:v>0.49548500000000001</c:v>
                </c:pt>
                <c:pt idx="1165">
                  <c:v>0.4932994</c:v>
                </c:pt>
                <c:pt idx="1166">
                  <c:v>0.49111379999999999</c:v>
                </c:pt>
                <c:pt idx="1167">
                  <c:v>0.48892819999999998</c:v>
                </c:pt>
                <c:pt idx="1168">
                  <c:v>0.48674250000000002</c:v>
                </c:pt>
                <c:pt idx="1169">
                  <c:v>0.48455690000000001</c:v>
                </c:pt>
                <c:pt idx="1170">
                  <c:v>0.4823713</c:v>
                </c:pt>
                <c:pt idx="1171">
                  <c:v>0.48018569999999999</c:v>
                </c:pt>
                <c:pt idx="1172">
                  <c:v>0.47800009999999998</c:v>
                </c:pt>
                <c:pt idx="1173">
                  <c:v>0.47581440000000003</c:v>
                </c:pt>
                <c:pt idx="1174">
                  <c:v>0.47362880000000002</c:v>
                </c:pt>
                <c:pt idx="1175">
                  <c:v>0.47144320000000001</c:v>
                </c:pt>
                <c:pt idx="1176">
                  <c:v>0.4692576</c:v>
                </c:pt>
                <c:pt idx="1177">
                  <c:v>0.46707199999999999</c:v>
                </c:pt>
                <c:pt idx="1178">
                  <c:v>0.46488629999999997</c:v>
                </c:pt>
                <c:pt idx="1179">
                  <c:v>0.46270070000000002</c:v>
                </c:pt>
                <c:pt idx="1180">
                  <c:v>0.46051510000000001</c:v>
                </c:pt>
                <c:pt idx="1181">
                  <c:v>0.4583295</c:v>
                </c:pt>
                <c:pt idx="1182">
                  <c:v>0.45614389999999999</c:v>
                </c:pt>
                <c:pt idx="1183">
                  <c:v>0.45395819999999998</c:v>
                </c:pt>
                <c:pt idx="1184">
                  <c:v>0.45177260000000002</c:v>
                </c:pt>
                <c:pt idx="1185">
                  <c:v>0.44958700000000001</c:v>
                </c:pt>
                <c:pt idx="1186">
                  <c:v>0.4474014</c:v>
                </c:pt>
                <c:pt idx="1187">
                  <c:v>0.44521830000000001</c:v>
                </c:pt>
                <c:pt idx="1188">
                  <c:v>0.44308969999999998</c:v>
                </c:pt>
                <c:pt idx="1189">
                  <c:v>0.44096099999999999</c:v>
                </c:pt>
                <c:pt idx="1190">
                  <c:v>0.43883230000000001</c:v>
                </c:pt>
                <c:pt idx="1191">
                  <c:v>0.43670369999999997</c:v>
                </c:pt>
                <c:pt idx="1192">
                  <c:v>0.43457499999999999</c:v>
                </c:pt>
                <c:pt idx="1193">
                  <c:v>0.43244630000000001</c:v>
                </c:pt>
                <c:pt idx="1194">
                  <c:v>0.43031770000000003</c:v>
                </c:pt>
                <c:pt idx="1195">
                  <c:v>0.42818899999999999</c:v>
                </c:pt>
                <c:pt idx="1196">
                  <c:v>0.4260603</c:v>
                </c:pt>
                <c:pt idx="1197">
                  <c:v>0.42393160000000002</c:v>
                </c:pt>
                <c:pt idx="1198">
                  <c:v>0.42180299999999998</c:v>
                </c:pt>
                <c:pt idx="1199">
                  <c:v>0.4196743</c:v>
                </c:pt>
                <c:pt idx="1200">
                  <c:v>0.41754560000000002</c:v>
                </c:pt>
                <c:pt idx="1201">
                  <c:v>0.41541699999999998</c:v>
                </c:pt>
                <c:pt idx="1202">
                  <c:v>0.4132883</c:v>
                </c:pt>
                <c:pt idx="1203">
                  <c:v>0.41115960000000001</c:v>
                </c:pt>
                <c:pt idx="1204">
                  <c:v>0.40903089999999998</c:v>
                </c:pt>
                <c:pt idx="1205">
                  <c:v>0.40690229999999999</c:v>
                </c:pt>
                <c:pt idx="1206">
                  <c:v>0.40477360000000001</c:v>
                </c:pt>
                <c:pt idx="1207">
                  <c:v>0.40264489999999997</c:v>
                </c:pt>
                <c:pt idx="1208">
                  <c:v>0.40051629999999999</c:v>
                </c:pt>
                <c:pt idx="1209">
                  <c:v>0.39838760000000001</c:v>
                </c:pt>
                <c:pt idx="1210">
                  <c:v>0.39625890000000002</c:v>
                </c:pt>
                <c:pt idx="1211">
                  <c:v>0.39413029999999999</c:v>
                </c:pt>
                <c:pt idx="1212">
                  <c:v>0.39200160000000001</c:v>
                </c:pt>
                <c:pt idx="1213">
                  <c:v>0.38987290000000002</c:v>
                </c:pt>
                <c:pt idx="1214">
                  <c:v>0.38774419999999998</c:v>
                </c:pt>
                <c:pt idx="1215">
                  <c:v>0.3856156</c:v>
                </c:pt>
                <c:pt idx="1216">
                  <c:v>0.38348690000000002</c:v>
                </c:pt>
                <c:pt idx="1217">
                  <c:v>0.38135819999999998</c:v>
                </c:pt>
                <c:pt idx="1218">
                  <c:v>0.3792296</c:v>
                </c:pt>
                <c:pt idx="1219">
                  <c:v>0.37710090000000002</c:v>
                </c:pt>
                <c:pt idx="1220">
                  <c:v>0.37497219999999998</c:v>
                </c:pt>
                <c:pt idx="1221">
                  <c:v>0.37284349999999999</c:v>
                </c:pt>
                <c:pt idx="1222">
                  <c:v>0.37071490000000001</c:v>
                </c:pt>
                <c:pt idx="1223">
                  <c:v>0.36858619999999997</c:v>
                </c:pt>
                <c:pt idx="1224">
                  <c:v>0.36645749999999999</c:v>
                </c:pt>
                <c:pt idx="1225">
                  <c:v>0.36432890000000001</c:v>
                </c:pt>
                <c:pt idx="1226">
                  <c:v>0.36220340000000001</c:v>
                </c:pt>
                <c:pt idx="1227">
                  <c:v>0.36011779999999999</c:v>
                </c:pt>
                <c:pt idx="1228">
                  <c:v>0.35803230000000003</c:v>
                </c:pt>
                <c:pt idx="1229">
                  <c:v>0.3559467</c:v>
                </c:pt>
                <c:pt idx="1230">
                  <c:v>0.35386109999999998</c:v>
                </c:pt>
                <c:pt idx="1231">
                  <c:v>0.35177560000000002</c:v>
                </c:pt>
                <c:pt idx="1232">
                  <c:v>0.34969</c:v>
                </c:pt>
                <c:pt idx="1233">
                  <c:v>0.34760439999999998</c:v>
                </c:pt>
                <c:pt idx="1234">
                  <c:v>0.34551890000000002</c:v>
                </c:pt>
                <c:pt idx="1235">
                  <c:v>0.3434333</c:v>
                </c:pt>
                <c:pt idx="1236">
                  <c:v>0.34134769999999998</c:v>
                </c:pt>
                <c:pt idx="1237">
                  <c:v>0.33926220000000001</c:v>
                </c:pt>
                <c:pt idx="1238">
                  <c:v>0.33717659999999999</c:v>
                </c:pt>
                <c:pt idx="1239">
                  <c:v>0.33509100000000003</c:v>
                </c:pt>
                <c:pt idx="1240">
                  <c:v>0.33300550000000001</c:v>
                </c:pt>
                <c:pt idx="1241">
                  <c:v>0.33091989999999999</c:v>
                </c:pt>
                <c:pt idx="1242">
                  <c:v>0.32883430000000002</c:v>
                </c:pt>
                <c:pt idx="1243">
                  <c:v>0.32674880000000001</c:v>
                </c:pt>
                <c:pt idx="1244">
                  <c:v>0.32466319999999999</c:v>
                </c:pt>
                <c:pt idx="1245">
                  <c:v>0.32257760000000002</c:v>
                </c:pt>
                <c:pt idx="1246">
                  <c:v>0.3204921</c:v>
                </c:pt>
                <c:pt idx="1247">
                  <c:v>0.31840649999999998</c:v>
                </c:pt>
                <c:pt idx="1248">
                  <c:v>0.31632090000000002</c:v>
                </c:pt>
                <c:pt idx="1249">
                  <c:v>0.3142354</c:v>
                </c:pt>
                <c:pt idx="1250">
                  <c:v>0.31214979999999998</c:v>
                </c:pt>
                <c:pt idx="1251">
                  <c:v>0.31006420000000001</c:v>
                </c:pt>
                <c:pt idx="1252">
                  <c:v>0.30797869999999999</c:v>
                </c:pt>
                <c:pt idx="1253">
                  <c:v>0.30589309999999997</c:v>
                </c:pt>
                <c:pt idx="1254">
                  <c:v>0.30380750000000001</c:v>
                </c:pt>
                <c:pt idx="1255">
                  <c:v>0.30172199999999999</c:v>
                </c:pt>
                <c:pt idx="1256">
                  <c:v>0.29963640000000002</c:v>
                </c:pt>
                <c:pt idx="1257">
                  <c:v>0.2975508</c:v>
                </c:pt>
                <c:pt idx="1258">
                  <c:v>0.29546529999999999</c:v>
                </c:pt>
                <c:pt idx="1259">
                  <c:v>0.29337970000000002</c:v>
                </c:pt>
                <c:pt idx="1260">
                  <c:v>0.2912941</c:v>
                </c:pt>
                <c:pt idx="1261">
                  <c:v>0.28920859999999998</c:v>
                </c:pt>
                <c:pt idx="1262">
                  <c:v>0.28712300000000002</c:v>
                </c:pt>
                <c:pt idx="1263">
                  <c:v>0.2850374</c:v>
                </c:pt>
                <c:pt idx="1264">
                  <c:v>0.28295189999999998</c:v>
                </c:pt>
                <c:pt idx="1265">
                  <c:v>0.28086630000000001</c:v>
                </c:pt>
                <c:pt idx="1266">
                  <c:v>0.27878069999999999</c:v>
                </c:pt>
                <c:pt idx="1267">
                  <c:v>0.27669840000000001</c:v>
                </c:pt>
                <c:pt idx="1268">
                  <c:v>0.27464359999999999</c:v>
                </c:pt>
                <c:pt idx="1269">
                  <c:v>0.27258880000000002</c:v>
                </c:pt>
                <c:pt idx="1270">
                  <c:v>0.270534</c:v>
                </c:pt>
                <c:pt idx="1271">
                  <c:v>0.26847919999999997</c:v>
                </c:pt>
                <c:pt idx="1272">
                  <c:v>0.2664243</c:v>
                </c:pt>
                <c:pt idx="1273">
                  <c:v>0.26436949999999998</c:v>
                </c:pt>
                <c:pt idx="1274">
                  <c:v>0.26231470000000001</c:v>
                </c:pt>
                <c:pt idx="1275">
                  <c:v>0.26025989999999999</c:v>
                </c:pt>
                <c:pt idx="1276">
                  <c:v>0.25820510000000002</c:v>
                </c:pt>
                <c:pt idx="1277">
                  <c:v>0.2561503</c:v>
                </c:pt>
                <c:pt idx="1278">
                  <c:v>0.25409549999999997</c:v>
                </c:pt>
                <c:pt idx="1279">
                  <c:v>0.25204070000000001</c:v>
                </c:pt>
                <c:pt idx="1280">
                  <c:v>0.24998590000000001</c:v>
                </c:pt>
                <c:pt idx="1281">
                  <c:v>0.24793109999999999</c:v>
                </c:pt>
                <c:pt idx="1282">
                  <c:v>0.24587629999999999</c:v>
                </c:pt>
                <c:pt idx="1283">
                  <c:v>0.2438215</c:v>
                </c:pt>
                <c:pt idx="1284">
                  <c:v>0.2417666</c:v>
                </c:pt>
                <c:pt idx="1285">
                  <c:v>0.2397118</c:v>
                </c:pt>
                <c:pt idx="1286">
                  <c:v>0.23765700000000001</c:v>
                </c:pt>
                <c:pt idx="1287">
                  <c:v>0.23560220000000001</c:v>
                </c:pt>
                <c:pt idx="1288">
                  <c:v>0.23354739999999999</c:v>
                </c:pt>
                <c:pt idx="1289">
                  <c:v>0.23149259999999999</c:v>
                </c:pt>
                <c:pt idx="1290">
                  <c:v>0.2294378</c:v>
                </c:pt>
                <c:pt idx="1291">
                  <c:v>0.227383</c:v>
                </c:pt>
                <c:pt idx="1292">
                  <c:v>0.22532820000000001</c:v>
                </c:pt>
                <c:pt idx="1293">
                  <c:v>0.22327340000000001</c:v>
                </c:pt>
                <c:pt idx="1294">
                  <c:v>0.22121859999999999</c:v>
                </c:pt>
                <c:pt idx="1295">
                  <c:v>0.21916369999999999</c:v>
                </c:pt>
                <c:pt idx="1296">
                  <c:v>0.21710889999999999</c:v>
                </c:pt>
                <c:pt idx="1297">
                  <c:v>0.2150541</c:v>
                </c:pt>
                <c:pt idx="1298">
                  <c:v>0.2129993</c:v>
                </c:pt>
                <c:pt idx="1299">
                  <c:v>0.21094450000000001</c:v>
                </c:pt>
                <c:pt idx="1300">
                  <c:v>0.20888970000000001</c:v>
                </c:pt>
                <c:pt idx="1301">
                  <c:v>0.20683489999999999</c:v>
                </c:pt>
                <c:pt idx="1302">
                  <c:v>0.20478009999999999</c:v>
                </c:pt>
                <c:pt idx="1303">
                  <c:v>0.2027253</c:v>
                </c:pt>
                <c:pt idx="1304">
                  <c:v>0.2006705</c:v>
                </c:pt>
                <c:pt idx="1305">
                  <c:v>0.19861570000000001</c:v>
                </c:pt>
                <c:pt idx="1306">
                  <c:v>0.19656090000000001</c:v>
                </c:pt>
                <c:pt idx="1307">
                  <c:v>0.19450600000000001</c:v>
                </c:pt>
                <c:pt idx="1308">
                  <c:v>0.19245119999999999</c:v>
                </c:pt>
                <c:pt idx="1309">
                  <c:v>0.19039639999999999</c:v>
                </c:pt>
                <c:pt idx="1310">
                  <c:v>0.1883416</c:v>
                </c:pt>
                <c:pt idx="1311">
                  <c:v>0.1862868</c:v>
                </c:pt>
                <c:pt idx="1312">
                  <c:v>0.18423200000000001</c:v>
                </c:pt>
                <c:pt idx="1313">
                  <c:v>0.18217720000000001</c:v>
                </c:pt>
                <c:pt idx="1314">
                  <c:v>0.18013960000000001</c:v>
                </c:pt>
                <c:pt idx="1315">
                  <c:v>0.1781064</c:v>
                </c:pt>
                <c:pt idx="1316">
                  <c:v>0.17607320000000001</c:v>
                </c:pt>
                <c:pt idx="1317">
                  <c:v>0.17404</c:v>
                </c:pt>
                <c:pt idx="1318">
                  <c:v>0.17200679999999999</c:v>
                </c:pt>
                <c:pt idx="1319">
                  <c:v>0.1699736</c:v>
                </c:pt>
                <c:pt idx="1320">
                  <c:v>0.16794039999999999</c:v>
                </c:pt>
                <c:pt idx="1321">
                  <c:v>0.1659072</c:v>
                </c:pt>
                <c:pt idx="1322">
                  <c:v>0.16387389999999999</c:v>
                </c:pt>
                <c:pt idx="1323">
                  <c:v>0.1618407</c:v>
                </c:pt>
                <c:pt idx="1324">
                  <c:v>0.15980749999999999</c:v>
                </c:pt>
                <c:pt idx="1325">
                  <c:v>0.15777430000000001</c:v>
                </c:pt>
                <c:pt idx="1326">
                  <c:v>0.15574109999999999</c:v>
                </c:pt>
                <c:pt idx="1327">
                  <c:v>0.15370790000000001</c:v>
                </c:pt>
                <c:pt idx="1328">
                  <c:v>0.1516747</c:v>
                </c:pt>
                <c:pt idx="1329">
                  <c:v>0.14964150000000001</c:v>
                </c:pt>
                <c:pt idx="1330">
                  <c:v>0.1476083</c:v>
                </c:pt>
                <c:pt idx="1331">
                  <c:v>0.14557500000000001</c:v>
                </c:pt>
                <c:pt idx="1332">
                  <c:v>0.1435418</c:v>
                </c:pt>
                <c:pt idx="1333">
                  <c:v>0.14150860000000001</c:v>
                </c:pt>
                <c:pt idx="1334">
                  <c:v>0.1394754</c:v>
                </c:pt>
                <c:pt idx="1335">
                  <c:v>0.13744219999999999</c:v>
                </c:pt>
                <c:pt idx="1336">
                  <c:v>0.135409</c:v>
                </c:pt>
                <c:pt idx="1337">
                  <c:v>0.13337579999999999</c:v>
                </c:pt>
                <c:pt idx="1338">
                  <c:v>0.1313426</c:v>
                </c:pt>
                <c:pt idx="1339">
                  <c:v>0.12930939999999999</c:v>
                </c:pt>
                <c:pt idx="1340">
                  <c:v>0.1272761</c:v>
                </c:pt>
                <c:pt idx="1341">
                  <c:v>0.12524289999999999</c:v>
                </c:pt>
                <c:pt idx="1342">
                  <c:v>0.12320970000000001</c:v>
                </c:pt>
                <c:pt idx="1343">
                  <c:v>0.12117650000000001</c:v>
                </c:pt>
                <c:pt idx="1344">
                  <c:v>0.11914329999999999</c:v>
                </c:pt>
                <c:pt idx="1345">
                  <c:v>0.11711009999999999</c:v>
                </c:pt>
                <c:pt idx="1346">
                  <c:v>0.1150769</c:v>
                </c:pt>
                <c:pt idx="1347">
                  <c:v>0.1130437</c:v>
                </c:pt>
                <c:pt idx="1348">
                  <c:v>0.1110105</c:v>
                </c:pt>
                <c:pt idx="1349">
                  <c:v>0.1089772</c:v>
                </c:pt>
                <c:pt idx="1350">
                  <c:v>0.106944</c:v>
                </c:pt>
                <c:pt idx="1351">
                  <c:v>0.1049108</c:v>
                </c:pt>
                <c:pt idx="1352">
                  <c:v>0.1028776</c:v>
                </c:pt>
                <c:pt idx="1353">
                  <c:v>0.1008444</c:v>
                </c:pt>
                <c:pt idx="1354">
                  <c:v>9.8811200000000002E-2</c:v>
                </c:pt>
                <c:pt idx="1355">
                  <c:v>9.6778000000000003E-2</c:v>
                </c:pt>
                <c:pt idx="1356">
                  <c:v>9.4744800000000004E-2</c:v>
                </c:pt>
                <c:pt idx="1357">
                  <c:v>9.2711600000000005E-2</c:v>
                </c:pt>
                <c:pt idx="1358">
                  <c:v>9.0678300000000003E-2</c:v>
                </c:pt>
                <c:pt idx="1359">
                  <c:v>8.8645100000000004E-2</c:v>
                </c:pt>
                <c:pt idx="1360">
                  <c:v>8.6611900000000006E-2</c:v>
                </c:pt>
                <c:pt idx="1361">
                  <c:v>8.4578700000000007E-2</c:v>
                </c:pt>
                <c:pt idx="1362">
                  <c:v>8.2545499999999994E-2</c:v>
                </c:pt>
                <c:pt idx="1363">
                  <c:v>8.0512299999999995E-2</c:v>
                </c:pt>
                <c:pt idx="1364">
                  <c:v>7.8490099999999993E-2</c:v>
                </c:pt>
                <c:pt idx="1365">
                  <c:v>7.6470700000000003E-2</c:v>
                </c:pt>
                <c:pt idx="1366">
                  <c:v>7.4451199999999995E-2</c:v>
                </c:pt>
                <c:pt idx="1367">
                  <c:v>7.2431800000000005E-2</c:v>
                </c:pt>
                <c:pt idx="1368">
                  <c:v>7.04124E-2</c:v>
                </c:pt>
                <c:pt idx="1369">
                  <c:v>6.8392900000000006E-2</c:v>
                </c:pt>
                <c:pt idx="1370">
                  <c:v>6.6373500000000002E-2</c:v>
                </c:pt>
                <c:pt idx="1371">
                  <c:v>6.4354099999999997E-2</c:v>
                </c:pt>
                <c:pt idx="1372">
                  <c:v>6.2334599999999997E-2</c:v>
                </c:pt>
                <c:pt idx="1373">
                  <c:v>6.0315199999999999E-2</c:v>
                </c:pt>
                <c:pt idx="1374">
                  <c:v>5.8295800000000002E-2</c:v>
                </c:pt>
                <c:pt idx="1375">
                  <c:v>5.6276300000000001E-2</c:v>
                </c:pt>
                <c:pt idx="1376">
                  <c:v>5.4256899999999997E-2</c:v>
                </c:pt>
                <c:pt idx="1377">
                  <c:v>5.2237499999999999E-2</c:v>
                </c:pt>
                <c:pt idx="1378">
                  <c:v>5.0218100000000002E-2</c:v>
                </c:pt>
                <c:pt idx="1379">
                  <c:v>4.8198600000000001E-2</c:v>
                </c:pt>
                <c:pt idx="1380">
                  <c:v>4.6179199999999997E-2</c:v>
                </c:pt>
                <c:pt idx="1381">
                  <c:v>4.4159799999999999E-2</c:v>
                </c:pt>
                <c:pt idx="1382">
                  <c:v>4.2140299999999999E-2</c:v>
                </c:pt>
                <c:pt idx="1383">
                  <c:v>4.0120900000000001E-2</c:v>
                </c:pt>
                <c:pt idx="1384">
                  <c:v>3.8101500000000003E-2</c:v>
                </c:pt>
                <c:pt idx="1385">
                  <c:v>3.6082000000000003E-2</c:v>
                </c:pt>
                <c:pt idx="1386">
                  <c:v>3.4062599999999998E-2</c:v>
                </c:pt>
                <c:pt idx="1387">
                  <c:v>3.2043200000000001E-2</c:v>
                </c:pt>
                <c:pt idx="1388">
                  <c:v>3.00237E-2</c:v>
                </c:pt>
                <c:pt idx="1389">
                  <c:v>2.8004299999999999E-2</c:v>
                </c:pt>
                <c:pt idx="1390">
                  <c:v>2.5984899999999998E-2</c:v>
                </c:pt>
                <c:pt idx="1391">
                  <c:v>2.3965500000000001E-2</c:v>
                </c:pt>
                <c:pt idx="1392">
                  <c:v>2.1946E-2</c:v>
                </c:pt>
                <c:pt idx="1393">
                  <c:v>1.9926599999999999E-2</c:v>
                </c:pt>
                <c:pt idx="1394">
                  <c:v>1.7907200000000002E-2</c:v>
                </c:pt>
                <c:pt idx="1395">
                  <c:v>1.5887700000000001E-2</c:v>
                </c:pt>
                <c:pt idx="1396">
                  <c:v>1.38683E-2</c:v>
                </c:pt>
                <c:pt idx="1397">
                  <c:v>1.1848900000000001E-2</c:v>
                </c:pt>
                <c:pt idx="1398">
                  <c:v>9.8294000000000003E-3</c:v>
                </c:pt>
                <c:pt idx="1399">
                  <c:v>7.8100000000000001E-3</c:v>
                </c:pt>
                <c:pt idx="1400">
                  <c:v>5.7905999999999999E-3</c:v>
                </c:pt>
                <c:pt idx="1401">
                  <c:v>3.7710999999999999E-3</c:v>
                </c:pt>
                <c:pt idx="1402">
                  <c:v>1.7516999999999999E-3</c:v>
                </c:pt>
                <c:pt idx="1403">
                  <c:v>-2.6771439999999998E-4</c:v>
                </c:pt>
                <c:pt idx="1404">
                  <c:v>-2.2870999999999998E-3</c:v>
                </c:pt>
                <c:pt idx="1405">
                  <c:v>-4.3065999999999998E-3</c:v>
                </c:pt>
                <c:pt idx="1406">
                  <c:v>-6.326E-3</c:v>
                </c:pt>
                <c:pt idx="1407">
                  <c:v>-8.3453999999999993E-3</c:v>
                </c:pt>
                <c:pt idx="1408">
                  <c:v>-1.03649E-2</c:v>
                </c:pt>
                <c:pt idx="1409">
                  <c:v>-1.2384300000000001E-2</c:v>
                </c:pt>
                <c:pt idx="1410">
                  <c:v>-1.44037E-2</c:v>
                </c:pt>
                <c:pt idx="1411">
                  <c:v>-1.6423199999999999E-2</c:v>
                </c:pt>
                <c:pt idx="1412">
                  <c:v>-1.84426E-2</c:v>
                </c:pt>
                <c:pt idx="1413">
                  <c:v>-2.0462000000000001E-2</c:v>
                </c:pt>
                <c:pt idx="1414">
                  <c:v>-2.24748E-2</c:v>
                </c:pt>
                <c:pt idx="1415">
                  <c:v>-2.4486000000000001E-2</c:v>
                </c:pt>
                <c:pt idx="1416">
                  <c:v>-2.6497199999999999E-2</c:v>
                </c:pt>
                <c:pt idx="1417">
                  <c:v>-2.85083E-2</c:v>
                </c:pt>
                <c:pt idx="1418">
                  <c:v>-3.0519500000000001E-2</c:v>
                </c:pt>
                <c:pt idx="1419">
                  <c:v>-3.25306E-2</c:v>
                </c:pt>
                <c:pt idx="1420">
                  <c:v>-3.4541799999999998E-2</c:v>
                </c:pt>
                <c:pt idx="1421">
                  <c:v>-3.6552899999999999E-2</c:v>
                </c:pt>
                <c:pt idx="1422">
                  <c:v>-3.8564099999999997E-2</c:v>
                </c:pt>
                <c:pt idx="1423">
                  <c:v>-4.0575300000000002E-2</c:v>
                </c:pt>
                <c:pt idx="1424">
                  <c:v>-4.2586400000000003E-2</c:v>
                </c:pt>
                <c:pt idx="1425">
                  <c:v>-4.4597600000000001E-2</c:v>
                </c:pt>
                <c:pt idx="1426">
                  <c:v>-4.6608700000000003E-2</c:v>
                </c:pt>
                <c:pt idx="1427">
                  <c:v>-4.8619900000000001E-2</c:v>
                </c:pt>
                <c:pt idx="1428">
                  <c:v>-5.0631000000000002E-2</c:v>
                </c:pt>
                <c:pt idx="1429">
                  <c:v>-5.26422E-2</c:v>
                </c:pt>
                <c:pt idx="1430">
                  <c:v>-5.4653300000000002E-2</c:v>
                </c:pt>
                <c:pt idx="1431">
                  <c:v>-5.66645E-2</c:v>
                </c:pt>
                <c:pt idx="1432">
                  <c:v>-5.8675699999999997E-2</c:v>
                </c:pt>
                <c:pt idx="1433">
                  <c:v>-6.0686799999999999E-2</c:v>
                </c:pt>
                <c:pt idx="1434">
                  <c:v>-6.2698000000000004E-2</c:v>
                </c:pt>
                <c:pt idx="1435">
                  <c:v>-6.4709100000000006E-2</c:v>
                </c:pt>
                <c:pt idx="1436">
                  <c:v>-6.6720299999999996E-2</c:v>
                </c:pt>
                <c:pt idx="1437">
                  <c:v>-6.8731399999999998E-2</c:v>
                </c:pt>
                <c:pt idx="1438">
                  <c:v>-7.0742600000000003E-2</c:v>
                </c:pt>
                <c:pt idx="1439">
                  <c:v>-7.2753799999999993E-2</c:v>
                </c:pt>
                <c:pt idx="1440">
                  <c:v>-7.4764899999999995E-2</c:v>
                </c:pt>
                <c:pt idx="1441">
                  <c:v>-7.67761E-2</c:v>
                </c:pt>
                <c:pt idx="1442">
                  <c:v>-7.8787200000000002E-2</c:v>
                </c:pt>
                <c:pt idx="1443">
                  <c:v>-8.0798400000000006E-2</c:v>
                </c:pt>
                <c:pt idx="1444">
                  <c:v>-8.2809499999999994E-2</c:v>
                </c:pt>
                <c:pt idx="1445">
                  <c:v>-8.4820699999999999E-2</c:v>
                </c:pt>
                <c:pt idx="1446">
                  <c:v>-8.6831800000000001E-2</c:v>
                </c:pt>
                <c:pt idx="1447">
                  <c:v>-8.8843000000000005E-2</c:v>
                </c:pt>
                <c:pt idx="1448">
                  <c:v>-9.0854199999999996E-2</c:v>
                </c:pt>
                <c:pt idx="1449">
                  <c:v>-9.2865299999999998E-2</c:v>
                </c:pt>
                <c:pt idx="1450">
                  <c:v>-9.4876500000000002E-2</c:v>
                </c:pt>
                <c:pt idx="1451">
                  <c:v>-9.6887600000000004E-2</c:v>
                </c:pt>
                <c:pt idx="1452">
                  <c:v>-9.8898799999999995E-2</c:v>
                </c:pt>
                <c:pt idx="1453">
                  <c:v>-0.1009099</c:v>
                </c:pt>
                <c:pt idx="1454">
                  <c:v>-0.1029211</c:v>
                </c:pt>
                <c:pt idx="1455">
                  <c:v>-0.10493230000000001</c:v>
                </c:pt>
                <c:pt idx="1456">
                  <c:v>-0.10694339999999999</c:v>
                </c:pt>
                <c:pt idx="1457">
                  <c:v>-0.1089546</c:v>
                </c:pt>
                <c:pt idx="1458">
                  <c:v>-0.1109657</c:v>
                </c:pt>
                <c:pt idx="1459">
                  <c:v>-0.11297690000000001</c:v>
                </c:pt>
                <c:pt idx="1460">
                  <c:v>-0.11498800000000001</c:v>
                </c:pt>
                <c:pt idx="1461">
                  <c:v>-0.1169992</c:v>
                </c:pt>
                <c:pt idx="1462">
                  <c:v>-0.1190103</c:v>
                </c:pt>
                <c:pt idx="1463">
                  <c:v>-0.1210215</c:v>
                </c:pt>
                <c:pt idx="1464">
                  <c:v>-0.123029</c:v>
                </c:pt>
                <c:pt idx="1465">
                  <c:v>-0.12503549999999999</c:v>
                </c:pt>
                <c:pt idx="1466">
                  <c:v>-0.12704199999999999</c:v>
                </c:pt>
                <c:pt idx="1467">
                  <c:v>-0.12904850000000001</c:v>
                </c:pt>
                <c:pt idx="1468">
                  <c:v>-0.13105510000000001</c:v>
                </c:pt>
                <c:pt idx="1469">
                  <c:v>-0.1330616</c:v>
                </c:pt>
                <c:pt idx="1470">
                  <c:v>-0.1350681</c:v>
                </c:pt>
                <c:pt idx="1471">
                  <c:v>-0.13707459999999999</c:v>
                </c:pt>
                <c:pt idx="1472">
                  <c:v>-0.13908110000000001</c:v>
                </c:pt>
                <c:pt idx="1473">
                  <c:v>-0.14108770000000001</c:v>
                </c:pt>
                <c:pt idx="1474">
                  <c:v>-0.1430942</c:v>
                </c:pt>
                <c:pt idx="1475">
                  <c:v>-0.1451007</c:v>
                </c:pt>
                <c:pt idx="1476">
                  <c:v>-0.14710719999999999</c:v>
                </c:pt>
                <c:pt idx="1477">
                  <c:v>-0.14911379999999999</c:v>
                </c:pt>
                <c:pt idx="1478">
                  <c:v>-0.15112030000000001</c:v>
                </c:pt>
                <c:pt idx="1479">
                  <c:v>-0.15312680000000001</c:v>
                </c:pt>
                <c:pt idx="1480">
                  <c:v>-0.1551333</c:v>
                </c:pt>
                <c:pt idx="1481">
                  <c:v>-0.1571399</c:v>
                </c:pt>
                <c:pt idx="1482">
                  <c:v>-0.15914639999999999</c:v>
                </c:pt>
                <c:pt idx="1483">
                  <c:v>-0.16115289999999999</c:v>
                </c:pt>
                <c:pt idx="1484">
                  <c:v>-0.16315940000000001</c:v>
                </c:pt>
                <c:pt idx="1485">
                  <c:v>-0.1651659</c:v>
                </c:pt>
                <c:pt idx="1486">
                  <c:v>-0.1671725</c:v>
                </c:pt>
                <c:pt idx="1487">
                  <c:v>-0.169179</c:v>
                </c:pt>
                <c:pt idx="1488">
                  <c:v>-0.17118549999999999</c:v>
                </c:pt>
                <c:pt idx="1489">
                  <c:v>-0.17319200000000001</c:v>
                </c:pt>
                <c:pt idx="1490">
                  <c:v>-0.17519860000000001</c:v>
                </c:pt>
                <c:pt idx="1491">
                  <c:v>-0.1772051</c:v>
                </c:pt>
                <c:pt idx="1492">
                  <c:v>-0.1792116</c:v>
                </c:pt>
                <c:pt idx="1493">
                  <c:v>-0.18121809999999999</c:v>
                </c:pt>
                <c:pt idx="1494">
                  <c:v>-0.18322469999999999</c:v>
                </c:pt>
                <c:pt idx="1495">
                  <c:v>-0.18523120000000001</c:v>
                </c:pt>
                <c:pt idx="1496">
                  <c:v>-0.18723770000000001</c:v>
                </c:pt>
                <c:pt idx="1497">
                  <c:v>-0.1892442</c:v>
                </c:pt>
                <c:pt idx="1498">
                  <c:v>-0.1912507</c:v>
                </c:pt>
                <c:pt idx="1499">
                  <c:v>-0.19325729999999999</c:v>
                </c:pt>
                <c:pt idx="1500">
                  <c:v>-0.19526379999999999</c:v>
                </c:pt>
                <c:pt idx="1501">
                  <c:v>-0.19727030000000001</c:v>
                </c:pt>
                <c:pt idx="1502">
                  <c:v>-0.1992768</c:v>
                </c:pt>
                <c:pt idx="1503">
                  <c:v>-0.1343202</c:v>
                </c:pt>
                <c:pt idx="1504">
                  <c:v>-9.7357399999999997E-2</c:v>
                </c:pt>
                <c:pt idx="1505">
                  <c:v>-9.63865E-2</c:v>
                </c:pt>
                <c:pt idx="1506">
                  <c:v>-9.5435300000000001E-2</c:v>
                </c:pt>
                <c:pt idx="1507">
                  <c:v>-9.4488100000000005E-2</c:v>
                </c:pt>
                <c:pt idx="1508">
                  <c:v>-9.3540899999999996E-2</c:v>
                </c:pt>
                <c:pt idx="1509">
                  <c:v>-9.2620999999999995E-2</c:v>
                </c:pt>
                <c:pt idx="1510">
                  <c:v>-9.1710100000000003E-2</c:v>
                </c:pt>
                <c:pt idx="1511">
                  <c:v>-9.0799099999999994E-2</c:v>
                </c:pt>
                <c:pt idx="1512">
                  <c:v>-8.9888200000000001E-2</c:v>
                </c:pt>
                <c:pt idx="1513">
                  <c:v>-8.8977200000000006E-2</c:v>
                </c:pt>
                <c:pt idx="1514">
                  <c:v>-8.8114799999999993E-2</c:v>
                </c:pt>
                <c:pt idx="1515">
                  <c:v>-8.7262099999999995E-2</c:v>
                </c:pt>
                <c:pt idx="1516">
                  <c:v>-8.6409399999999997E-2</c:v>
                </c:pt>
                <c:pt idx="1517">
                  <c:v>-8.5556699999999999E-2</c:v>
                </c:pt>
                <c:pt idx="1518">
                  <c:v>-8.4704100000000004E-2</c:v>
                </c:pt>
                <c:pt idx="1519">
                  <c:v>-8.3851400000000006E-2</c:v>
                </c:pt>
                <c:pt idx="1520">
                  <c:v>-8.2998699999999995E-2</c:v>
                </c:pt>
                <c:pt idx="1521">
                  <c:v>-8.2145999999999997E-2</c:v>
                </c:pt>
                <c:pt idx="1522">
                  <c:v>-8.1340800000000005E-2</c:v>
                </c:pt>
                <c:pt idx="1523">
                  <c:v>-8.0577700000000002E-2</c:v>
                </c:pt>
                <c:pt idx="1524">
                  <c:v>-7.9814700000000002E-2</c:v>
                </c:pt>
                <c:pt idx="1525">
                  <c:v>-7.90516E-2</c:v>
                </c:pt>
                <c:pt idx="1526">
                  <c:v>-7.82886E-2</c:v>
                </c:pt>
                <c:pt idx="1527">
                  <c:v>-7.75256E-2</c:v>
                </c:pt>
                <c:pt idx="1528">
                  <c:v>-7.6762499999999997E-2</c:v>
                </c:pt>
                <c:pt idx="1529">
                  <c:v>-7.5999499999999998E-2</c:v>
                </c:pt>
                <c:pt idx="1530">
                  <c:v>-7.5236399999999995E-2</c:v>
                </c:pt>
                <c:pt idx="1531">
                  <c:v>-7.4473399999999995E-2</c:v>
                </c:pt>
                <c:pt idx="1532">
                  <c:v>-7.3710399999999995E-2</c:v>
                </c:pt>
                <c:pt idx="1533">
                  <c:v>-7.2947300000000007E-2</c:v>
                </c:pt>
                <c:pt idx="1534">
                  <c:v>-7.2184300000000007E-2</c:v>
                </c:pt>
                <c:pt idx="1535">
                  <c:v>-7.1421200000000004E-2</c:v>
                </c:pt>
                <c:pt idx="1536">
                  <c:v>-7.0690000000000003E-2</c:v>
                </c:pt>
                <c:pt idx="1537">
                  <c:v>-7.0057099999999997E-2</c:v>
                </c:pt>
                <c:pt idx="1538">
                  <c:v>-6.9424299999999994E-2</c:v>
                </c:pt>
                <c:pt idx="1539">
                  <c:v>-6.8791500000000005E-2</c:v>
                </c:pt>
                <c:pt idx="1540">
                  <c:v>-6.8158700000000003E-2</c:v>
                </c:pt>
                <c:pt idx="1541">
                  <c:v>-6.75259E-2</c:v>
                </c:pt>
                <c:pt idx="1542">
                  <c:v>-6.6893099999999997E-2</c:v>
                </c:pt>
                <c:pt idx="1543">
                  <c:v>-6.6260299999999994E-2</c:v>
                </c:pt>
                <c:pt idx="1544">
                  <c:v>-6.5627500000000005E-2</c:v>
                </c:pt>
                <c:pt idx="1545">
                  <c:v>-6.4994700000000002E-2</c:v>
                </c:pt>
                <c:pt idx="1546">
                  <c:v>-6.43619E-2</c:v>
                </c:pt>
                <c:pt idx="1547">
                  <c:v>-6.3729099999999997E-2</c:v>
                </c:pt>
                <c:pt idx="1548">
                  <c:v>-6.3096299999999994E-2</c:v>
                </c:pt>
                <c:pt idx="1549">
                  <c:v>-6.2463499999999998E-2</c:v>
                </c:pt>
                <c:pt idx="1550">
                  <c:v>-6.1830700000000002E-2</c:v>
                </c:pt>
                <c:pt idx="1551">
                  <c:v>-6.11979E-2</c:v>
                </c:pt>
                <c:pt idx="1552">
                  <c:v>-6.0565099999999997E-2</c:v>
                </c:pt>
                <c:pt idx="1553">
                  <c:v>-5.9932300000000001E-2</c:v>
                </c:pt>
                <c:pt idx="1554">
                  <c:v>-5.9299499999999998E-2</c:v>
                </c:pt>
                <c:pt idx="1555">
                  <c:v>-5.8666700000000002E-2</c:v>
                </c:pt>
                <c:pt idx="1556">
                  <c:v>-5.8033899999999999E-2</c:v>
                </c:pt>
                <c:pt idx="1557">
                  <c:v>-5.7401099999999997E-2</c:v>
                </c:pt>
                <c:pt idx="1558">
                  <c:v>-5.6768300000000001E-2</c:v>
                </c:pt>
                <c:pt idx="1559">
                  <c:v>-5.6135499999999998E-2</c:v>
                </c:pt>
                <c:pt idx="1560">
                  <c:v>-5.55557E-2</c:v>
                </c:pt>
                <c:pt idx="1561">
                  <c:v>-5.5072099999999999E-2</c:v>
                </c:pt>
                <c:pt idx="1562">
                  <c:v>-5.4588499999999998E-2</c:v>
                </c:pt>
                <c:pt idx="1563">
                  <c:v>-5.4104899999999997E-2</c:v>
                </c:pt>
                <c:pt idx="1564">
                  <c:v>-5.3621299999999997E-2</c:v>
                </c:pt>
                <c:pt idx="1565">
                  <c:v>-5.3137700000000003E-2</c:v>
                </c:pt>
                <c:pt idx="1566">
                  <c:v>-5.2654100000000002E-2</c:v>
                </c:pt>
                <c:pt idx="1567">
                  <c:v>-5.2170500000000002E-2</c:v>
                </c:pt>
                <c:pt idx="1568">
                  <c:v>-5.1686900000000001E-2</c:v>
                </c:pt>
                <c:pt idx="1569">
                  <c:v>-5.12033E-2</c:v>
                </c:pt>
                <c:pt idx="1570">
                  <c:v>-5.07197E-2</c:v>
                </c:pt>
                <c:pt idx="1571">
                  <c:v>-5.0236099999999999E-2</c:v>
                </c:pt>
                <c:pt idx="1572">
                  <c:v>-4.9752499999999998E-2</c:v>
                </c:pt>
                <c:pt idx="1573">
                  <c:v>-4.9269E-2</c:v>
                </c:pt>
                <c:pt idx="1574">
                  <c:v>-4.87854E-2</c:v>
                </c:pt>
                <c:pt idx="1575">
                  <c:v>-4.8301799999999999E-2</c:v>
                </c:pt>
                <c:pt idx="1576">
                  <c:v>-4.7818199999999998E-2</c:v>
                </c:pt>
                <c:pt idx="1577">
                  <c:v>-4.7334599999999998E-2</c:v>
                </c:pt>
                <c:pt idx="1578">
                  <c:v>-4.6850999999999997E-2</c:v>
                </c:pt>
                <c:pt idx="1579">
                  <c:v>-4.6367400000000003E-2</c:v>
                </c:pt>
                <c:pt idx="1580">
                  <c:v>-4.5883800000000002E-2</c:v>
                </c:pt>
                <c:pt idx="1581">
                  <c:v>-4.5400200000000002E-2</c:v>
                </c:pt>
                <c:pt idx="1582">
                  <c:v>-4.4916600000000001E-2</c:v>
                </c:pt>
                <c:pt idx="1583">
                  <c:v>-4.4433E-2</c:v>
                </c:pt>
                <c:pt idx="1584">
                  <c:v>-4.39494E-2</c:v>
                </c:pt>
                <c:pt idx="1585">
                  <c:v>-4.3465799999999999E-2</c:v>
                </c:pt>
                <c:pt idx="1586">
                  <c:v>-4.2982199999999998E-2</c:v>
                </c:pt>
                <c:pt idx="1587">
                  <c:v>-4.2498599999999997E-2</c:v>
                </c:pt>
                <c:pt idx="1588">
                  <c:v>-4.2014999999999997E-2</c:v>
                </c:pt>
                <c:pt idx="1589">
                  <c:v>-4.1531400000000003E-2</c:v>
                </c:pt>
                <c:pt idx="1590">
                  <c:v>-4.1047800000000002E-2</c:v>
                </c:pt>
                <c:pt idx="1591">
                  <c:v>-4.0675200000000002E-2</c:v>
                </c:pt>
                <c:pt idx="1592">
                  <c:v>-4.0320000000000002E-2</c:v>
                </c:pt>
                <c:pt idx="1593">
                  <c:v>-3.9964699999999999E-2</c:v>
                </c:pt>
                <c:pt idx="1594">
                  <c:v>-3.9609499999999999E-2</c:v>
                </c:pt>
                <c:pt idx="1595">
                  <c:v>-3.9254299999999999E-2</c:v>
                </c:pt>
                <c:pt idx="1596">
                  <c:v>-3.8899000000000003E-2</c:v>
                </c:pt>
                <c:pt idx="1597">
                  <c:v>-3.8543800000000003E-2</c:v>
                </c:pt>
                <c:pt idx="1598">
                  <c:v>-3.81885E-2</c:v>
                </c:pt>
                <c:pt idx="1599">
                  <c:v>-3.78333E-2</c:v>
                </c:pt>
                <c:pt idx="1600">
                  <c:v>-3.74781E-2</c:v>
                </c:pt>
                <c:pt idx="1601">
                  <c:v>-3.7122799999999997E-2</c:v>
                </c:pt>
                <c:pt idx="1602">
                  <c:v>-3.6767599999999998E-2</c:v>
                </c:pt>
                <c:pt idx="1603">
                  <c:v>-3.6412399999999998E-2</c:v>
                </c:pt>
                <c:pt idx="1604">
                  <c:v>-3.6057100000000002E-2</c:v>
                </c:pt>
                <c:pt idx="1605">
                  <c:v>-3.5701900000000002E-2</c:v>
                </c:pt>
                <c:pt idx="1606">
                  <c:v>-3.5346599999999999E-2</c:v>
                </c:pt>
                <c:pt idx="1607">
                  <c:v>-3.4991399999999999E-2</c:v>
                </c:pt>
                <c:pt idx="1608">
                  <c:v>-3.4636199999999999E-2</c:v>
                </c:pt>
                <c:pt idx="1609">
                  <c:v>-3.4280900000000003E-2</c:v>
                </c:pt>
                <c:pt idx="1610">
                  <c:v>-3.3925700000000003E-2</c:v>
                </c:pt>
                <c:pt idx="1611">
                  <c:v>-3.3570500000000003E-2</c:v>
                </c:pt>
                <c:pt idx="1612">
                  <c:v>-3.32152E-2</c:v>
                </c:pt>
                <c:pt idx="1613">
                  <c:v>-3.286E-2</c:v>
                </c:pt>
                <c:pt idx="1614">
                  <c:v>-3.2504699999999997E-2</c:v>
                </c:pt>
                <c:pt idx="1615">
                  <c:v>-3.2149499999999998E-2</c:v>
                </c:pt>
                <c:pt idx="1616">
                  <c:v>-3.1794299999999998E-2</c:v>
                </c:pt>
                <c:pt idx="1617">
                  <c:v>-3.1439000000000002E-2</c:v>
                </c:pt>
                <c:pt idx="1618">
                  <c:v>-3.1083800000000002E-2</c:v>
                </c:pt>
                <c:pt idx="1619">
                  <c:v>-3.0728599999999998E-2</c:v>
                </c:pt>
                <c:pt idx="1620">
                  <c:v>-3.0373299999999999E-2</c:v>
                </c:pt>
                <c:pt idx="1621">
                  <c:v>-3.0033299999999999E-2</c:v>
                </c:pt>
                <c:pt idx="1622">
                  <c:v>-2.9775300000000001E-2</c:v>
                </c:pt>
                <c:pt idx="1623">
                  <c:v>-2.95172E-2</c:v>
                </c:pt>
                <c:pt idx="1624">
                  <c:v>-2.9259199999999999E-2</c:v>
                </c:pt>
                <c:pt idx="1625">
                  <c:v>-2.9001099999999998E-2</c:v>
                </c:pt>
                <c:pt idx="1626">
                  <c:v>-2.8743000000000001E-2</c:v>
                </c:pt>
                <c:pt idx="1627">
                  <c:v>-2.8485E-2</c:v>
                </c:pt>
                <c:pt idx="1628">
                  <c:v>-2.8226899999999999E-2</c:v>
                </c:pt>
                <c:pt idx="1629">
                  <c:v>-2.7968900000000001E-2</c:v>
                </c:pt>
                <c:pt idx="1630">
                  <c:v>-2.7710800000000001E-2</c:v>
                </c:pt>
                <c:pt idx="1631">
                  <c:v>-2.7452799999999999E-2</c:v>
                </c:pt>
                <c:pt idx="1632">
                  <c:v>-2.7194699999999999E-2</c:v>
                </c:pt>
                <c:pt idx="1633">
                  <c:v>-2.6936700000000001E-2</c:v>
                </c:pt>
                <c:pt idx="1634">
                  <c:v>-2.66786E-2</c:v>
                </c:pt>
                <c:pt idx="1635">
                  <c:v>-2.6420599999999999E-2</c:v>
                </c:pt>
                <c:pt idx="1636">
                  <c:v>-2.6162500000000002E-2</c:v>
                </c:pt>
                <c:pt idx="1637">
                  <c:v>-2.59045E-2</c:v>
                </c:pt>
                <c:pt idx="1638">
                  <c:v>-2.56464E-2</c:v>
                </c:pt>
                <c:pt idx="1639">
                  <c:v>-2.5388399999999998E-2</c:v>
                </c:pt>
                <c:pt idx="1640">
                  <c:v>-2.5130300000000001E-2</c:v>
                </c:pt>
                <c:pt idx="1641">
                  <c:v>-2.48723E-2</c:v>
                </c:pt>
                <c:pt idx="1642">
                  <c:v>-2.4614199999999999E-2</c:v>
                </c:pt>
                <c:pt idx="1643">
                  <c:v>-2.4356200000000001E-2</c:v>
                </c:pt>
                <c:pt idx="1644">
                  <c:v>-2.4098100000000001E-2</c:v>
                </c:pt>
                <c:pt idx="1645">
                  <c:v>-2.3840099999999999E-2</c:v>
                </c:pt>
                <c:pt idx="1646">
                  <c:v>-2.3581999999999999E-2</c:v>
                </c:pt>
                <c:pt idx="1647">
                  <c:v>-2.3324000000000001E-2</c:v>
                </c:pt>
                <c:pt idx="1648">
                  <c:v>-2.30659E-2</c:v>
                </c:pt>
                <c:pt idx="1649">
                  <c:v>-2.2807899999999999E-2</c:v>
                </c:pt>
                <c:pt idx="1650">
                  <c:v>-2.2549799999999998E-2</c:v>
                </c:pt>
                <c:pt idx="1651">
                  <c:v>-2.2291800000000001E-2</c:v>
                </c:pt>
                <c:pt idx="1652">
                  <c:v>-2.20337E-2</c:v>
                </c:pt>
                <c:pt idx="1653">
                  <c:v>-2.1775699999999999E-2</c:v>
                </c:pt>
                <c:pt idx="1654">
                  <c:v>-2.1520600000000001E-2</c:v>
                </c:pt>
                <c:pt idx="1655">
                  <c:v>-2.1337399999999999E-2</c:v>
                </c:pt>
                <c:pt idx="1656">
                  <c:v>-2.1154200000000001E-2</c:v>
                </c:pt>
                <c:pt idx="1657">
                  <c:v>-2.0970900000000001E-2</c:v>
                </c:pt>
                <c:pt idx="1658">
                  <c:v>-2.0787699999999999E-2</c:v>
                </c:pt>
                <c:pt idx="1659">
                  <c:v>-2.0604500000000001E-2</c:v>
                </c:pt>
                <c:pt idx="1660">
                  <c:v>-2.04212E-2</c:v>
                </c:pt>
                <c:pt idx="1661">
                  <c:v>-2.0237999999999999E-2</c:v>
                </c:pt>
                <c:pt idx="1662">
                  <c:v>-2.0054800000000001E-2</c:v>
                </c:pt>
                <c:pt idx="1663">
                  <c:v>-1.98715E-2</c:v>
                </c:pt>
                <c:pt idx="1664">
                  <c:v>-1.9688299999999999E-2</c:v>
                </c:pt>
                <c:pt idx="1665">
                  <c:v>-1.9505100000000001E-2</c:v>
                </c:pt>
                <c:pt idx="1666">
                  <c:v>-1.93218E-2</c:v>
                </c:pt>
                <c:pt idx="1667">
                  <c:v>-1.9138599999999999E-2</c:v>
                </c:pt>
                <c:pt idx="1668">
                  <c:v>-1.8955400000000001E-2</c:v>
                </c:pt>
                <c:pt idx="1669">
                  <c:v>-1.87721E-2</c:v>
                </c:pt>
                <c:pt idx="1670">
                  <c:v>-1.8588899999999998E-2</c:v>
                </c:pt>
                <c:pt idx="1671">
                  <c:v>-1.8405700000000001E-2</c:v>
                </c:pt>
                <c:pt idx="1672">
                  <c:v>-1.82224E-2</c:v>
                </c:pt>
                <c:pt idx="1673">
                  <c:v>-1.8039199999999998E-2</c:v>
                </c:pt>
                <c:pt idx="1674">
                  <c:v>-1.7856E-2</c:v>
                </c:pt>
                <c:pt idx="1675">
                  <c:v>-1.76727E-2</c:v>
                </c:pt>
                <c:pt idx="1676">
                  <c:v>-1.7489500000000002E-2</c:v>
                </c:pt>
                <c:pt idx="1677">
                  <c:v>-1.73063E-2</c:v>
                </c:pt>
                <c:pt idx="1678">
                  <c:v>-1.7122999999999999E-2</c:v>
                </c:pt>
                <c:pt idx="1679">
                  <c:v>-1.6939800000000001E-2</c:v>
                </c:pt>
                <c:pt idx="1680">
                  <c:v>-1.67566E-2</c:v>
                </c:pt>
                <c:pt idx="1681">
                  <c:v>-1.6573299999999999E-2</c:v>
                </c:pt>
                <c:pt idx="1682">
                  <c:v>-1.6390100000000001E-2</c:v>
                </c:pt>
                <c:pt idx="1683">
                  <c:v>-1.62069E-2</c:v>
                </c:pt>
                <c:pt idx="1684">
                  <c:v>-1.6023599999999999E-2</c:v>
                </c:pt>
                <c:pt idx="1685">
                  <c:v>-1.5840400000000001E-2</c:v>
                </c:pt>
                <c:pt idx="1686">
                  <c:v>-1.56572E-2</c:v>
                </c:pt>
                <c:pt idx="1687">
                  <c:v>-1.5473900000000001E-2</c:v>
                </c:pt>
                <c:pt idx="1688">
                  <c:v>-1.5290700000000001E-2</c:v>
                </c:pt>
                <c:pt idx="1689">
                  <c:v>-1.51132E-2</c:v>
                </c:pt>
                <c:pt idx="1690">
                  <c:v>-1.4986299999999999E-2</c:v>
                </c:pt>
                <c:pt idx="1691">
                  <c:v>-1.4859499999999999E-2</c:v>
                </c:pt>
                <c:pt idx="1692">
                  <c:v>-1.47326E-2</c:v>
                </c:pt>
                <c:pt idx="1693">
                  <c:v>-1.4605699999999999E-2</c:v>
                </c:pt>
                <c:pt idx="1694">
                  <c:v>-1.44788E-2</c:v>
                </c:pt>
                <c:pt idx="1695">
                  <c:v>-1.4352E-2</c:v>
                </c:pt>
                <c:pt idx="1696">
                  <c:v>-1.4225099999999999E-2</c:v>
                </c:pt>
                <c:pt idx="1697">
                  <c:v>-1.40982E-2</c:v>
                </c:pt>
                <c:pt idx="1698">
                  <c:v>-1.3971300000000001E-2</c:v>
                </c:pt>
                <c:pt idx="1699">
                  <c:v>-1.38444E-2</c:v>
                </c:pt>
                <c:pt idx="1700">
                  <c:v>-1.37176E-2</c:v>
                </c:pt>
                <c:pt idx="1701">
                  <c:v>-1.3590700000000001E-2</c:v>
                </c:pt>
                <c:pt idx="1702">
                  <c:v>-1.34638E-2</c:v>
                </c:pt>
                <c:pt idx="1703">
                  <c:v>-1.33369E-2</c:v>
                </c:pt>
                <c:pt idx="1704">
                  <c:v>-1.3210100000000001E-2</c:v>
                </c:pt>
                <c:pt idx="1705">
                  <c:v>-1.30832E-2</c:v>
                </c:pt>
                <c:pt idx="1706">
                  <c:v>-1.29563E-2</c:v>
                </c:pt>
                <c:pt idx="1707">
                  <c:v>-1.2829399999999999E-2</c:v>
                </c:pt>
                <c:pt idx="1708">
                  <c:v>-1.27026E-2</c:v>
                </c:pt>
                <c:pt idx="1709">
                  <c:v>-1.25757E-2</c:v>
                </c:pt>
                <c:pt idx="1710">
                  <c:v>-1.2448799999999999E-2</c:v>
                </c:pt>
                <c:pt idx="1711">
                  <c:v>-1.23219E-2</c:v>
                </c:pt>
                <c:pt idx="1712">
                  <c:v>-1.21951E-2</c:v>
                </c:pt>
                <c:pt idx="1713">
                  <c:v>-1.2068199999999999E-2</c:v>
                </c:pt>
                <c:pt idx="1714">
                  <c:v>-1.19413E-2</c:v>
                </c:pt>
                <c:pt idx="1715">
                  <c:v>-1.1814399999999999E-2</c:v>
                </c:pt>
                <c:pt idx="1716">
                  <c:v>-1.16875E-2</c:v>
                </c:pt>
                <c:pt idx="1717">
                  <c:v>-1.15607E-2</c:v>
                </c:pt>
                <c:pt idx="1718">
                  <c:v>-1.1433799999999999E-2</c:v>
                </c:pt>
                <c:pt idx="1719">
                  <c:v>-1.13069E-2</c:v>
                </c:pt>
                <c:pt idx="1720">
                  <c:v>-1.1180000000000001E-2</c:v>
                </c:pt>
                <c:pt idx="1721">
                  <c:v>-1.1053199999999999E-2</c:v>
                </c:pt>
                <c:pt idx="1722">
                  <c:v>-1.09263E-2</c:v>
                </c:pt>
                <c:pt idx="1723">
                  <c:v>-1.0799400000000001E-2</c:v>
                </c:pt>
                <c:pt idx="1724">
                  <c:v>-1.06725E-2</c:v>
                </c:pt>
                <c:pt idx="1725">
                  <c:v>-1.05457E-2</c:v>
                </c:pt>
                <c:pt idx="1726">
                  <c:v>-1.0418800000000001E-2</c:v>
                </c:pt>
                <c:pt idx="1727">
                  <c:v>-1.02919E-2</c:v>
                </c:pt>
                <c:pt idx="1728">
                  <c:v>-1.01905E-2</c:v>
                </c:pt>
                <c:pt idx="1729">
                  <c:v>-1.01058E-2</c:v>
                </c:pt>
                <c:pt idx="1730">
                  <c:v>-1.00211E-2</c:v>
                </c:pt>
                <c:pt idx="1731">
                  <c:v>-9.9363999999999997E-3</c:v>
                </c:pt>
                <c:pt idx="1732">
                  <c:v>-9.8516999999999997E-3</c:v>
                </c:pt>
                <c:pt idx="1733">
                  <c:v>-9.7669000000000002E-3</c:v>
                </c:pt>
                <c:pt idx="1734">
                  <c:v>-9.6822000000000002E-3</c:v>
                </c:pt>
                <c:pt idx="1735">
                  <c:v>-9.5975000000000001E-3</c:v>
                </c:pt>
                <c:pt idx="1736">
                  <c:v>-9.5128000000000001E-3</c:v>
                </c:pt>
                <c:pt idx="1737">
                  <c:v>-9.4281E-3</c:v>
                </c:pt>
                <c:pt idx="1738">
                  <c:v>-9.3434E-3</c:v>
                </c:pt>
                <c:pt idx="1739">
                  <c:v>-9.2586000000000005E-3</c:v>
                </c:pt>
                <c:pt idx="1740">
                  <c:v>-9.1739000000000005E-3</c:v>
                </c:pt>
                <c:pt idx="1741">
                  <c:v>-9.0892000000000004E-3</c:v>
                </c:pt>
                <c:pt idx="1742">
                  <c:v>-9.0045000000000004E-3</c:v>
                </c:pt>
                <c:pt idx="1743">
                  <c:v>-8.9198000000000003E-3</c:v>
                </c:pt>
                <c:pt idx="1744">
                  <c:v>-8.8351000000000002E-3</c:v>
                </c:pt>
                <c:pt idx="1745">
                  <c:v>-8.7503000000000008E-3</c:v>
                </c:pt>
                <c:pt idx="1746">
                  <c:v>-8.6656000000000007E-3</c:v>
                </c:pt>
                <c:pt idx="1747">
                  <c:v>-8.5809000000000007E-3</c:v>
                </c:pt>
                <c:pt idx="1748">
                  <c:v>-8.4962000000000006E-3</c:v>
                </c:pt>
                <c:pt idx="1749">
                  <c:v>-8.4115000000000006E-3</c:v>
                </c:pt>
                <c:pt idx="1750">
                  <c:v>-8.3268000000000005E-3</c:v>
                </c:pt>
                <c:pt idx="1751">
                  <c:v>-8.2419999999999993E-3</c:v>
                </c:pt>
                <c:pt idx="1752">
                  <c:v>-8.1572999999999993E-3</c:v>
                </c:pt>
                <c:pt idx="1753">
                  <c:v>-8.0725999999999992E-3</c:v>
                </c:pt>
                <c:pt idx="1754">
                  <c:v>-7.9878999999999992E-3</c:v>
                </c:pt>
                <c:pt idx="1755">
                  <c:v>-7.9032000000000008E-3</c:v>
                </c:pt>
                <c:pt idx="1756">
                  <c:v>-7.8185000000000008E-3</c:v>
                </c:pt>
                <c:pt idx="1757">
                  <c:v>-7.7336999999999996E-3</c:v>
                </c:pt>
                <c:pt idx="1758">
                  <c:v>-7.6490000000000004E-3</c:v>
                </c:pt>
                <c:pt idx="1759">
                  <c:v>-7.5643000000000004E-3</c:v>
                </c:pt>
                <c:pt idx="1760">
                  <c:v>-7.4796000000000003E-3</c:v>
                </c:pt>
                <c:pt idx="1761">
                  <c:v>-7.3949000000000003E-3</c:v>
                </c:pt>
                <c:pt idx="1762">
                  <c:v>-7.3102000000000002E-3</c:v>
                </c:pt>
                <c:pt idx="1763">
                  <c:v>-7.2253999999999999E-3</c:v>
                </c:pt>
                <c:pt idx="1764">
                  <c:v>-7.1406999999999998E-3</c:v>
                </c:pt>
                <c:pt idx="1765">
                  <c:v>-7.0559999999999998E-3</c:v>
                </c:pt>
                <c:pt idx="1766">
                  <c:v>-6.9712999999999997E-3</c:v>
                </c:pt>
                <c:pt idx="1767">
                  <c:v>-6.8865999999999997E-3</c:v>
                </c:pt>
                <c:pt idx="1768">
                  <c:v>-6.8018999999999996E-3</c:v>
                </c:pt>
                <c:pt idx="1769">
                  <c:v>-6.7171000000000002E-3</c:v>
                </c:pt>
                <c:pt idx="1770">
                  <c:v>-6.6592999999999999E-3</c:v>
                </c:pt>
                <c:pt idx="1771">
                  <c:v>-6.6048000000000001E-3</c:v>
                </c:pt>
                <c:pt idx="1772">
                  <c:v>-6.5501999999999999E-3</c:v>
                </c:pt>
                <c:pt idx="1773">
                  <c:v>-6.4957000000000001E-3</c:v>
                </c:pt>
                <c:pt idx="1774">
                  <c:v>-6.4412000000000002E-3</c:v>
                </c:pt>
                <c:pt idx="1775">
                  <c:v>-6.3867000000000004E-3</c:v>
                </c:pt>
                <c:pt idx="1776">
                  <c:v>-6.3321999999999996E-3</c:v>
                </c:pt>
                <c:pt idx="1777">
                  <c:v>-6.2776000000000004E-3</c:v>
                </c:pt>
                <c:pt idx="1778">
                  <c:v>-6.2230999999999996E-3</c:v>
                </c:pt>
                <c:pt idx="1779">
                  <c:v>-6.1685999999999998E-3</c:v>
                </c:pt>
                <c:pt idx="1780">
                  <c:v>-6.1140999999999999E-3</c:v>
                </c:pt>
                <c:pt idx="1781">
                  <c:v>-6.0594999999999998E-3</c:v>
                </c:pt>
                <c:pt idx="1782">
                  <c:v>-6.0049999999999999E-3</c:v>
                </c:pt>
                <c:pt idx="1783">
                  <c:v>-5.9505000000000001E-3</c:v>
                </c:pt>
                <c:pt idx="1784">
                  <c:v>-5.8960000000000002E-3</c:v>
                </c:pt>
                <c:pt idx="1785">
                  <c:v>-5.8415000000000003E-3</c:v>
                </c:pt>
                <c:pt idx="1786">
                  <c:v>-5.7869000000000002E-3</c:v>
                </c:pt>
                <c:pt idx="1787">
                  <c:v>-5.7324000000000003E-3</c:v>
                </c:pt>
                <c:pt idx="1788">
                  <c:v>-5.6778999999999996E-3</c:v>
                </c:pt>
                <c:pt idx="1789">
                  <c:v>-5.6233999999999998E-3</c:v>
                </c:pt>
                <c:pt idx="1790">
                  <c:v>-5.5687999999999996E-3</c:v>
                </c:pt>
                <c:pt idx="1791">
                  <c:v>-5.5142999999999998E-3</c:v>
                </c:pt>
                <c:pt idx="1792">
                  <c:v>-5.4597999999999999E-3</c:v>
                </c:pt>
                <c:pt idx="1793">
                  <c:v>-5.4053E-3</c:v>
                </c:pt>
                <c:pt idx="1794">
                  <c:v>-5.3508000000000002E-3</c:v>
                </c:pt>
                <c:pt idx="1795">
                  <c:v>-5.2962E-3</c:v>
                </c:pt>
                <c:pt idx="1796">
                  <c:v>-5.2417000000000002E-3</c:v>
                </c:pt>
                <c:pt idx="1797">
                  <c:v>-5.1872000000000003E-3</c:v>
                </c:pt>
                <c:pt idx="1798">
                  <c:v>-5.1326999999999996E-3</c:v>
                </c:pt>
                <c:pt idx="1799">
                  <c:v>-5.0781999999999997E-3</c:v>
                </c:pt>
                <c:pt idx="1800">
                  <c:v>-5.0235999999999996E-3</c:v>
                </c:pt>
                <c:pt idx="1801">
                  <c:v>-4.9690999999999997E-3</c:v>
                </c:pt>
                <c:pt idx="1802">
                  <c:v>-4.9145999999999999E-3</c:v>
                </c:pt>
                <c:pt idx="1803">
                  <c:v>-4.8601E-3</c:v>
                </c:pt>
                <c:pt idx="1804">
                  <c:v>-4.8054999999999999E-3</c:v>
                </c:pt>
                <c:pt idx="1805">
                  <c:v>-4.751E-3</c:v>
                </c:pt>
                <c:pt idx="1806">
                  <c:v>-4.6965000000000002E-3</c:v>
                </c:pt>
                <c:pt idx="1807">
                  <c:v>-4.6420000000000003E-3</c:v>
                </c:pt>
                <c:pt idx="1808">
                  <c:v>-4.5875000000000004E-3</c:v>
                </c:pt>
                <c:pt idx="1809">
                  <c:v>-4.5329000000000003E-3</c:v>
                </c:pt>
                <c:pt idx="1810">
                  <c:v>-4.4783999999999996E-3</c:v>
                </c:pt>
                <c:pt idx="1811">
                  <c:v>-4.4238999999999997E-3</c:v>
                </c:pt>
                <c:pt idx="1812">
                  <c:v>-4.3693999999999998E-3</c:v>
                </c:pt>
                <c:pt idx="1813">
                  <c:v>-4.3147999999999997E-3</c:v>
                </c:pt>
                <c:pt idx="1814">
                  <c:v>-4.2602999999999999E-3</c:v>
                </c:pt>
                <c:pt idx="1815">
                  <c:v>-4.2058E-3</c:v>
                </c:pt>
                <c:pt idx="1816">
                  <c:v>-4.1663999999999998E-3</c:v>
                </c:pt>
                <c:pt idx="1817">
                  <c:v>-4.1329000000000001E-3</c:v>
                </c:pt>
                <c:pt idx="1818">
                  <c:v>-4.0993999999999996E-3</c:v>
                </c:pt>
                <c:pt idx="1819">
                  <c:v>-4.0658999999999999E-3</c:v>
                </c:pt>
                <c:pt idx="1820">
                  <c:v>-4.0324000000000002E-3</c:v>
                </c:pt>
                <c:pt idx="1821">
                  <c:v>-3.9988999999999997E-3</c:v>
                </c:pt>
                <c:pt idx="1822">
                  <c:v>-3.9652999999999997E-3</c:v>
                </c:pt>
                <c:pt idx="1823">
                  <c:v>-3.9318000000000001E-3</c:v>
                </c:pt>
                <c:pt idx="1824">
                  <c:v>-3.8982999999999999E-3</c:v>
                </c:pt>
                <c:pt idx="1825">
                  <c:v>-3.8647999999999998E-3</c:v>
                </c:pt>
                <c:pt idx="1826">
                  <c:v>-3.8313000000000002E-3</c:v>
                </c:pt>
                <c:pt idx="1827">
                  <c:v>-3.7978E-3</c:v>
                </c:pt>
                <c:pt idx="1828">
                  <c:v>-3.7642999999999999E-3</c:v>
                </c:pt>
                <c:pt idx="1829">
                  <c:v>-3.7307999999999998E-3</c:v>
                </c:pt>
                <c:pt idx="1830">
                  <c:v>-3.6973000000000002E-3</c:v>
                </c:pt>
                <c:pt idx="1831">
                  <c:v>-3.6638E-3</c:v>
                </c:pt>
                <c:pt idx="1832">
                  <c:v>-3.6302999999999999E-3</c:v>
                </c:pt>
                <c:pt idx="1833">
                  <c:v>-3.5967999999999998E-3</c:v>
                </c:pt>
                <c:pt idx="1834">
                  <c:v>-3.5633000000000001E-3</c:v>
                </c:pt>
                <c:pt idx="1835">
                  <c:v>-3.5298E-3</c:v>
                </c:pt>
                <c:pt idx="1836">
                  <c:v>-3.4962999999999999E-3</c:v>
                </c:pt>
                <c:pt idx="1837">
                  <c:v>-3.4627999999999998E-3</c:v>
                </c:pt>
                <c:pt idx="1838">
                  <c:v>-3.4293000000000001E-3</c:v>
                </c:pt>
                <c:pt idx="1839">
                  <c:v>-3.3958E-3</c:v>
                </c:pt>
                <c:pt idx="1840">
                  <c:v>-3.3622999999999999E-3</c:v>
                </c:pt>
                <c:pt idx="1841">
                  <c:v>-3.3287999999999998E-3</c:v>
                </c:pt>
                <c:pt idx="1842">
                  <c:v>-3.2953000000000001E-3</c:v>
                </c:pt>
                <c:pt idx="1843">
                  <c:v>-3.2618E-3</c:v>
                </c:pt>
                <c:pt idx="1844">
                  <c:v>-3.2282999999999999E-3</c:v>
                </c:pt>
                <c:pt idx="1845">
                  <c:v>-3.1947999999999998E-3</c:v>
                </c:pt>
                <c:pt idx="1846">
                  <c:v>-3.1613000000000001E-3</c:v>
                </c:pt>
                <c:pt idx="1847">
                  <c:v>-3.1278E-3</c:v>
                </c:pt>
                <c:pt idx="1848">
                  <c:v>-3.0942999999999999E-3</c:v>
                </c:pt>
                <c:pt idx="1849">
                  <c:v>-3.0607999999999998E-3</c:v>
                </c:pt>
                <c:pt idx="1850">
                  <c:v>-3.0273000000000001E-3</c:v>
                </c:pt>
                <c:pt idx="1851">
                  <c:v>-2.9938E-3</c:v>
                </c:pt>
                <c:pt idx="1852">
                  <c:v>-2.9602999999999999E-3</c:v>
                </c:pt>
                <c:pt idx="1853">
                  <c:v>-2.9267999999999998E-3</c:v>
                </c:pt>
                <c:pt idx="1854">
                  <c:v>-2.8933000000000001E-3</c:v>
                </c:pt>
                <c:pt idx="1855">
                  <c:v>-2.8598E-3</c:v>
                </c:pt>
                <c:pt idx="1856">
                  <c:v>-2.8262999999999999E-3</c:v>
                </c:pt>
                <c:pt idx="1857">
                  <c:v>-2.7927999999999998E-3</c:v>
                </c:pt>
                <c:pt idx="1858">
                  <c:v>-2.7591999999999998E-3</c:v>
                </c:pt>
                <c:pt idx="1859">
                  <c:v>-2.7257000000000002E-3</c:v>
                </c:pt>
                <c:pt idx="1860">
                  <c:v>-2.6922000000000001E-3</c:v>
                </c:pt>
                <c:pt idx="1861">
                  <c:v>-2.6587E-3</c:v>
                </c:pt>
                <c:pt idx="1862">
                  <c:v>-2.6251999999999998E-3</c:v>
                </c:pt>
                <c:pt idx="1863">
                  <c:v>-2.5917000000000002E-3</c:v>
                </c:pt>
                <c:pt idx="1864">
                  <c:v>-2.5582000000000001E-3</c:v>
                </c:pt>
                <c:pt idx="1865">
                  <c:v>-2.5246999999999999E-3</c:v>
                </c:pt>
                <c:pt idx="1866">
                  <c:v>-2.5008000000000001E-3</c:v>
                </c:pt>
                <c:pt idx="1867">
                  <c:v>-2.4807000000000002E-3</c:v>
                </c:pt>
                <c:pt idx="1868">
                  <c:v>-2.4605E-3</c:v>
                </c:pt>
                <c:pt idx="1869">
                  <c:v>-2.4404000000000001E-3</c:v>
                </c:pt>
                <c:pt idx="1870">
                  <c:v>-2.4202E-3</c:v>
                </c:pt>
                <c:pt idx="1871">
                  <c:v>-2.4001000000000001E-3</c:v>
                </c:pt>
                <c:pt idx="1872">
                  <c:v>-2.3798999999999999E-3</c:v>
                </c:pt>
                <c:pt idx="1873">
                  <c:v>-2.3598E-3</c:v>
                </c:pt>
                <c:pt idx="1874">
                  <c:v>-2.3397000000000001E-3</c:v>
                </c:pt>
                <c:pt idx="1875">
                  <c:v>-2.3194999999999999E-3</c:v>
                </c:pt>
                <c:pt idx="1876">
                  <c:v>-2.2994000000000001E-3</c:v>
                </c:pt>
                <c:pt idx="1877">
                  <c:v>-2.2791999999999999E-3</c:v>
                </c:pt>
                <c:pt idx="1878">
                  <c:v>-2.2591E-3</c:v>
                </c:pt>
                <c:pt idx="1879">
                  <c:v>-2.2388999999999998E-3</c:v>
                </c:pt>
                <c:pt idx="1880">
                  <c:v>-2.2187999999999999E-3</c:v>
                </c:pt>
                <c:pt idx="1881">
                  <c:v>-2.1986000000000002E-3</c:v>
                </c:pt>
                <c:pt idx="1882">
                  <c:v>-2.1784999999999999E-3</c:v>
                </c:pt>
                <c:pt idx="1883">
                  <c:v>-2.1583000000000001E-3</c:v>
                </c:pt>
                <c:pt idx="1884">
                  <c:v>-2.1381999999999998E-3</c:v>
                </c:pt>
                <c:pt idx="1885">
                  <c:v>-2.1180999999999999E-3</c:v>
                </c:pt>
                <c:pt idx="1886">
                  <c:v>-2.0979000000000002E-3</c:v>
                </c:pt>
                <c:pt idx="1887">
                  <c:v>-2.0777999999999999E-3</c:v>
                </c:pt>
                <c:pt idx="1888">
                  <c:v>-2.0576000000000001E-3</c:v>
                </c:pt>
                <c:pt idx="1889">
                  <c:v>-2.0374999999999998E-3</c:v>
                </c:pt>
                <c:pt idx="1890">
                  <c:v>-2.0173000000000001E-3</c:v>
                </c:pt>
                <c:pt idx="1891">
                  <c:v>-1.9972000000000002E-3</c:v>
                </c:pt>
                <c:pt idx="1892">
                  <c:v>-1.977E-3</c:v>
                </c:pt>
                <c:pt idx="1893">
                  <c:v>-1.9569000000000001E-3</c:v>
                </c:pt>
                <c:pt idx="1894">
                  <c:v>-1.9368E-3</c:v>
                </c:pt>
                <c:pt idx="1895">
                  <c:v>-1.9166000000000001E-3</c:v>
                </c:pt>
                <c:pt idx="1896">
                  <c:v>-1.8965E-3</c:v>
                </c:pt>
                <c:pt idx="1897">
                  <c:v>-1.8763E-3</c:v>
                </c:pt>
                <c:pt idx="1898">
                  <c:v>-1.8561999999999999E-3</c:v>
                </c:pt>
                <c:pt idx="1899">
                  <c:v>-1.836E-3</c:v>
                </c:pt>
                <c:pt idx="1900">
                  <c:v>-1.8159000000000001E-3</c:v>
                </c:pt>
                <c:pt idx="1901">
                  <c:v>-1.7956999999999999E-3</c:v>
                </c:pt>
                <c:pt idx="1902">
                  <c:v>-1.7756E-3</c:v>
                </c:pt>
                <c:pt idx="1903">
                  <c:v>-1.7554000000000001E-3</c:v>
                </c:pt>
                <c:pt idx="1904">
                  <c:v>-1.7353E-3</c:v>
                </c:pt>
                <c:pt idx="1905">
                  <c:v>-1.7152000000000001E-3</c:v>
                </c:pt>
                <c:pt idx="1906">
                  <c:v>-1.6949999999999999E-3</c:v>
                </c:pt>
                <c:pt idx="1907">
                  <c:v>-1.6749E-3</c:v>
                </c:pt>
                <c:pt idx="1908">
                  <c:v>-1.6547000000000001E-3</c:v>
                </c:pt>
                <c:pt idx="1909">
                  <c:v>-1.6345999999999999E-3</c:v>
                </c:pt>
                <c:pt idx="1910">
                  <c:v>-1.6144E-3</c:v>
                </c:pt>
                <c:pt idx="1911">
                  <c:v>-1.5943000000000001E-3</c:v>
                </c:pt>
                <c:pt idx="1912">
                  <c:v>-1.5740999999999999E-3</c:v>
                </c:pt>
                <c:pt idx="1913">
                  <c:v>-1.554E-3</c:v>
                </c:pt>
                <c:pt idx="1914">
                  <c:v>-1.5338000000000001E-3</c:v>
                </c:pt>
                <c:pt idx="1915">
                  <c:v>-1.5137E-3</c:v>
                </c:pt>
                <c:pt idx="1916">
                  <c:v>-1.4993999999999999E-3</c:v>
                </c:pt>
                <c:pt idx="1917">
                  <c:v>-1.4873E-3</c:v>
                </c:pt>
                <c:pt idx="1918">
                  <c:v>-1.4752999999999999E-3</c:v>
                </c:pt>
                <c:pt idx="1919">
                  <c:v>-1.4632E-3</c:v>
                </c:pt>
                <c:pt idx="1920">
                  <c:v>-1.4511999999999999E-3</c:v>
                </c:pt>
                <c:pt idx="1921">
                  <c:v>-1.4392000000000001E-3</c:v>
                </c:pt>
                <c:pt idx="1922">
                  <c:v>-1.4270999999999999E-3</c:v>
                </c:pt>
                <c:pt idx="1923">
                  <c:v>-1.4151000000000001E-3</c:v>
                </c:pt>
                <c:pt idx="1924">
                  <c:v>-1.403E-3</c:v>
                </c:pt>
                <c:pt idx="1925">
                  <c:v>-1.3910000000000001E-3</c:v>
                </c:pt>
                <c:pt idx="1926">
                  <c:v>-1.3789E-3</c:v>
                </c:pt>
                <c:pt idx="1927">
                  <c:v>-1.3669000000000001E-3</c:v>
                </c:pt>
                <c:pt idx="1928">
                  <c:v>-1.3549E-3</c:v>
                </c:pt>
                <c:pt idx="1929">
                  <c:v>-1.3427999999999999E-3</c:v>
                </c:pt>
                <c:pt idx="1930">
                  <c:v>-1.3308E-3</c:v>
                </c:pt>
                <c:pt idx="1931">
                  <c:v>-1.3186999999999999E-3</c:v>
                </c:pt>
                <c:pt idx="1932">
                  <c:v>-1.3067E-3</c:v>
                </c:pt>
                <c:pt idx="1933">
                  <c:v>-1.2945999999999999E-3</c:v>
                </c:pt>
                <c:pt idx="1934">
                  <c:v>-1.2826000000000001E-3</c:v>
                </c:pt>
                <c:pt idx="1935">
                  <c:v>-1.2704999999999999E-3</c:v>
                </c:pt>
                <c:pt idx="1936">
                  <c:v>-1.2585000000000001E-3</c:v>
                </c:pt>
                <c:pt idx="1937">
                  <c:v>-1.2465E-3</c:v>
                </c:pt>
                <c:pt idx="1938">
                  <c:v>-1.2344000000000001E-3</c:v>
                </c:pt>
                <c:pt idx="1939">
                  <c:v>-1.2224E-3</c:v>
                </c:pt>
                <c:pt idx="1940">
                  <c:v>-1.2103000000000001E-3</c:v>
                </c:pt>
                <c:pt idx="1941">
                  <c:v>-1.1983E-3</c:v>
                </c:pt>
                <c:pt idx="1942">
                  <c:v>-1.1862000000000001E-3</c:v>
                </c:pt>
                <c:pt idx="1943">
                  <c:v>-1.1742E-3</c:v>
                </c:pt>
                <c:pt idx="1944">
                  <c:v>-1.1622E-3</c:v>
                </c:pt>
                <c:pt idx="1945">
                  <c:v>-1.1501E-3</c:v>
                </c:pt>
                <c:pt idx="1946">
                  <c:v>-1.1381E-3</c:v>
                </c:pt>
                <c:pt idx="1947">
                  <c:v>-1.126E-3</c:v>
                </c:pt>
                <c:pt idx="1948">
                  <c:v>-1.114E-3</c:v>
                </c:pt>
                <c:pt idx="1949">
                  <c:v>-1.1019000000000001E-3</c:v>
                </c:pt>
                <c:pt idx="1950">
                  <c:v>-1.0899E-3</c:v>
                </c:pt>
                <c:pt idx="1951">
                  <c:v>-1.0778000000000001E-3</c:v>
                </c:pt>
                <c:pt idx="1952">
                  <c:v>-1.0658E-3</c:v>
                </c:pt>
                <c:pt idx="1953">
                  <c:v>-1.0537999999999999E-3</c:v>
                </c:pt>
                <c:pt idx="1954">
                  <c:v>-1.0417E-3</c:v>
                </c:pt>
                <c:pt idx="1955">
                  <c:v>-1.0296999999999999E-3</c:v>
                </c:pt>
                <c:pt idx="1956">
                  <c:v>-1.0176E-3</c:v>
                </c:pt>
                <c:pt idx="1957">
                  <c:v>-1.0055999999999999E-3</c:v>
                </c:pt>
                <c:pt idx="1958">
                  <c:v>-9.9354090000000009E-4</c:v>
                </c:pt>
                <c:pt idx="1959">
                  <c:v>-9.8149720000000008E-4</c:v>
                </c:pt>
                <c:pt idx="1960">
                  <c:v>-9.6945359999999999E-4</c:v>
                </c:pt>
                <c:pt idx="1961">
                  <c:v>-9.5740989999999998E-4</c:v>
                </c:pt>
                <c:pt idx="1962">
                  <c:v>-9.4536619999999996E-4</c:v>
                </c:pt>
                <c:pt idx="1963">
                  <c:v>-9.3332259999999998E-4</c:v>
                </c:pt>
                <c:pt idx="1964">
                  <c:v>-9.2127889999999997E-4</c:v>
                </c:pt>
                <c:pt idx="1965">
                  <c:v>-9.0923529999999999E-4</c:v>
                </c:pt>
                <c:pt idx="1966">
                  <c:v>-9.0032019999999999E-4</c:v>
                </c:pt>
                <c:pt idx="1967">
                  <c:v>-8.9263440000000003E-4</c:v>
                </c:pt>
                <c:pt idx="1968">
                  <c:v>-8.8494859999999997E-4</c:v>
                </c:pt>
                <c:pt idx="1969">
                  <c:v>-8.7726290000000005E-4</c:v>
                </c:pt>
                <c:pt idx="1970">
                  <c:v>-8.6957709999999999E-4</c:v>
                </c:pt>
                <c:pt idx="1971">
                  <c:v>-8.6189130000000004E-4</c:v>
                </c:pt>
                <c:pt idx="1972">
                  <c:v>-8.5420560000000001E-4</c:v>
                </c:pt>
                <c:pt idx="1973">
                  <c:v>-8.4651979999999995E-4</c:v>
                </c:pt>
                <c:pt idx="1974">
                  <c:v>-8.38834E-4</c:v>
                </c:pt>
                <c:pt idx="1975">
                  <c:v>-8.3114820000000005E-4</c:v>
                </c:pt>
                <c:pt idx="1976">
                  <c:v>-8.2346250000000002E-4</c:v>
                </c:pt>
                <c:pt idx="1977">
                  <c:v>-8.1577669999999996E-4</c:v>
                </c:pt>
                <c:pt idx="1978">
                  <c:v>-8.0809090000000001E-4</c:v>
                </c:pt>
                <c:pt idx="1979">
                  <c:v>-8.0040510000000005E-4</c:v>
                </c:pt>
                <c:pt idx="1980">
                  <c:v>-7.9271940000000003E-4</c:v>
                </c:pt>
                <c:pt idx="1981">
                  <c:v>-7.8503359999999996E-4</c:v>
                </c:pt>
                <c:pt idx="1982">
                  <c:v>-7.7734780000000001E-4</c:v>
                </c:pt>
                <c:pt idx="1983">
                  <c:v>-7.6966209999999998E-4</c:v>
                </c:pt>
                <c:pt idx="1984">
                  <c:v>-7.6197630000000003E-4</c:v>
                </c:pt>
                <c:pt idx="1985">
                  <c:v>-7.5429049999999997E-4</c:v>
                </c:pt>
                <c:pt idx="1986">
                  <c:v>-7.4660470000000002E-4</c:v>
                </c:pt>
                <c:pt idx="1987">
                  <c:v>-7.3891899999999999E-4</c:v>
                </c:pt>
                <c:pt idx="1988">
                  <c:v>-7.3123320000000004E-4</c:v>
                </c:pt>
                <c:pt idx="1989">
                  <c:v>-7.2354739999999998E-4</c:v>
                </c:pt>
                <c:pt idx="1990">
                  <c:v>-7.1586160000000002E-4</c:v>
                </c:pt>
                <c:pt idx="1991">
                  <c:v>-7.081759E-4</c:v>
                </c:pt>
                <c:pt idx="1992">
                  <c:v>-7.0049010000000004E-4</c:v>
                </c:pt>
                <c:pt idx="1993">
                  <c:v>-6.9280429999999998E-4</c:v>
                </c:pt>
                <c:pt idx="1994">
                  <c:v>-6.8511859999999996E-4</c:v>
                </c:pt>
                <c:pt idx="1995">
                  <c:v>-6.774328E-4</c:v>
                </c:pt>
                <c:pt idx="1996">
                  <c:v>-6.6974700000000005E-4</c:v>
                </c:pt>
                <c:pt idx="1997">
                  <c:v>-6.6206119999999999E-4</c:v>
                </c:pt>
                <c:pt idx="1998">
                  <c:v>-6.5437549999999996E-4</c:v>
                </c:pt>
                <c:pt idx="1999">
                  <c:v>-6.4668970000000001E-4</c:v>
                </c:pt>
                <c:pt idx="2000">
                  <c:v>-6.3900389999999995E-4</c:v>
                </c:pt>
                <c:pt idx="2001">
                  <c:v>-6.3131820000000003E-4</c:v>
                </c:pt>
                <c:pt idx="2002">
                  <c:v>-6.2363239999999997E-4</c:v>
                </c:pt>
                <c:pt idx="2004">
                  <c:v>0.99937609999999999</c:v>
                </c:pt>
                <c:pt idx="2005">
                  <c:v>0.89641740000000003</c:v>
                </c:pt>
                <c:pt idx="2006">
                  <c:v>0.89343490000000003</c:v>
                </c:pt>
                <c:pt idx="2007">
                  <c:v>0.89046080000000005</c:v>
                </c:pt>
                <c:pt idx="2008">
                  <c:v>0.88750150000000005</c:v>
                </c:pt>
                <c:pt idx="2009">
                  <c:v>0.88454339999999998</c:v>
                </c:pt>
                <c:pt idx="2010">
                  <c:v>0.88160729999999998</c:v>
                </c:pt>
                <c:pt idx="2011">
                  <c:v>0.87867450000000002</c:v>
                </c:pt>
                <c:pt idx="2012">
                  <c:v>0.87574160000000001</c:v>
                </c:pt>
                <c:pt idx="2013">
                  <c:v>0.87283180000000005</c:v>
                </c:pt>
                <c:pt idx="2014">
                  <c:v>0.86993770000000004</c:v>
                </c:pt>
                <c:pt idx="2015">
                  <c:v>0.86704349999999997</c:v>
                </c:pt>
                <c:pt idx="2016">
                  <c:v>0.86414939999999996</c:v>
                </c:pt>
                <c:pt idx="2017">
                  <c:v>0.86125529999999995</c:v>
                </c:pt>
                <c:pt idx="2018">
                  <c:v>0.85838179999999997</c:v>
                </c:pt>
                <c:pt idx="2019">
                  <c:v>0.85554629999999998</c:v>
                </c:pt>
                <c:pt idx="2020">
                  <c:v>0.85271070000000004</c:v>
                </c:pt>
                <c:pt idx="2021">
                  <c:v>0.84987520000000005</c:v>
                </c:pt>
                <c:pt idx="2022">
                  <c:v>0.84703969999999995</c:v>
                </c:pt>
                <c:pt idx="2023">
                  <c:v>0.84420410000000001</c:v>
                </c:pt>
                <c:pt idx="2024">
                  <c:v>0.84136860000000002</c:v>
                </c:pt>
                <c:pt idx="2025">
                  <c:v>0.83853310000000003</c:v>
                </c:pt>
                <c:pt idx="2026">
                  <c:v>0.83569749999999998</c:v>
                </c:pt>
                <c:pt idx="2027">
                  <c:v>0.83294440000000003</c:v>
                </c:pt>
                <c:pt idx="2028">
                  <c:v>0.83019430000000005</c:v>
                </c:pt>
                <c:pt idx="2029">
                  <c:v>0.82744430000000002</c:v>
                </c:pt>
                <c:pt idx="2030">
                  <c:v>0.82469429999999999</c:v>
                </c:pt>
                <c:pt idx="2031">
                  <c:v>0.82194420000000001</c:v>
                </c:pt>
                <c:pt idx="2032">
                  <c:v>0.81919419999999998</c:v>
                </c:pt>
                <c:pt idx="2033">
                  <c:v>0.81644419999999995</c:v>
                </c:pt>
                <c:pt idx="2034">
                  <c:v>0.81369409999999998</c:v>
                </c:pt>
                <c:pt idx="2035">
                  <c:v>0.81094409999999995</c:v>
                </c:pt>
                <c:pt idx="2036">
                  <c:v>0.80819410000000003</c:v>
                </c:pt>
                <c:pt idx="2037">
                  <c:v>0.80544400000000005</c:v>
                </c:pt>
                <c:pt idx="2038">
                  <c:v>0.80269400000000002</c:v>
                </c:pt>
                <c:pt idx="2039">
                  <c:v>0.79994390000000004</c:v>
                </c:pt>
                <c:pt idx="2040">
                  <c:v>0.79725449999999998</c:v>
                </c:pt>
                <c:pt idx="2041">
                  <c:v>0.79461630000000005</c:v>
                </c:pt>
                <c:pt idx="2042">
                  <c:v>0.79197810000000002</c:v>
                </c:pt>
                <c:pt idx="2043">
                  <c:v>0.78934000000000004</c:v>
                </c:pt>
                <c:pt idx="2044">
                  <c:v>0.78670180000000001</c:v>
                </c:pt>
                <c:pt idx="2045">
                  <c:v>0.78406359999999997</c:v>
                </c:pt>
                <c:pt idx="2046">
                  <c:v>0.78142540000000005</c:v>
                </c:pt>
                <c:pt idx="2047">
                  <c:v>0.77878720000000001</c:v>
                </c:pt>
                <c:pt idx="2048">
                  <c:v>0.77614899999999998</c:v>
                </c:pt>
                <c:pt idx="2049">
                  <c:v>0.77351080000000005</c:v>
                </c:pt>
                <c:pt idx="2050">
                  <c:v>0.77087269999999997</c:v>
                </c:pt>
                <c:pt idx="2051">
                  <c:v>0.76823450000000004</c:v>
                </c:pt>
                <c:pt idx="2052">
                  <c:v>0.76559630000000001</c:v>
                </c:pt>
                <c:pt idx="2053">
                  <c:v>0.76295809999999997</c:v>
                </c:pt>
                <c:pt idx="2054">
                  <c:v>0.76031990000000005</c:v>
                </c:pt>
                <c:pt idx="2055">
                  <c:v>0.75768170000000001</c:v>
                </c:pt>
                <c:pt idx="2056">
                  <c:v>0.75504349999999998</c:v>
                </c:pt>
                <c:pt idx="2057">
                  <c:v>0.75240530000000005</c:v>
                </c:pt>
                <c:pt idx="2058">
                  <c:v>0.74976719999999997</c:v>
                </c:pt>
                <c:pt idx="2059">
                  <c:v>0.74717630000000002</c:v>
                </c:pt>
                <c:pt idx="2060">
                  <c:v>0.74468089999999998</c:v>
                </c:pt>
                <c:pt idx="2061">
                  <c:v>0.7421856</c:v>
                </c:pt>
                <c:pt idx="2062">
                  <c:v>0.73969019999999996</c:v>
                </c:pt>
                <c:pt idx="2063">
                  <c:v>0.73719480000000004</c:v>
                </c:pt>
                <c:pt idx="2064">
                  <c:v>0.73469949999999995</c:v>
                </c:pt>
                <c:pt idx="2065">
                  <c:v>0.73220410000000002</c:v>
                </c:pt>
                <c:pt idx="2066">
                  <c:v>0.72970880000000005</c:v>
                </c:pt>
                <c:pt idx="2067">
                  <c:v>0.72721340000000001</c:v>
                </c:pt>
                <c:pt idx="2068">
                  <c:v>0.72471799999999997</c:v>
                </c:pt>
                <c:pt idx="2069">
                  <c:v>0.7222227</c:v>
                </c:pt>
                <c:pt idx="2070">
                  <c:v>0.71972729999999996</c:v>
                </c:pt>
                <c:pt idx="2071">
                  <c:v>0.71723199999999998</c:v>
                </c:pt>
                <c:pt idx="2072">
                  <c:v>0.71473660000000006</c:v>
                </c:pt>
                <c:pt idx="2073">
                  <c:v>0.71224129999999997</c:v>
                </c:pt>
                <c:pt idx="2074">
                  <c:v>0.70974590000000004</c:v>
                </c:pt>
                <c:pt idx="2075">
                  <c:v>0.7072505</c:v>
                </c:pt>
                <c:pt idx="2076">
                  <c:v>0.70475520000000003</c:v>
                </c:pt>
                <c:pt idx="2077">
                  <c:v>0.70225979999999999</c:v>
                </c:pt>
                <c:pt idx="2078">
                  <c:v>0.69976450000000001</c:v>
                </c:pt>
                <c:pt idx="2079">
                  <c:v>0.69726909999999998</c:v>
                </c:pt>
                <c:pt idx="2080">
                  <c:v>0.69477370000000005</c:v>
                </c:pt>
                <c:pt idx="2081">
                  <c:v>0.69227839999999996</c:v>
                </c:pt>
                <c:pt idx="2082">
                  <c:v>0.68978300000000004</c:v>
                </c:pt>
                <c:pt idx="2083">
                  <c:v>0.68728769999999995</c:v>
                </c:pt>
                <c:pt idx="2084">
                  <c:v>0.68479230000000002</c:v>
                </c:pt>
                <c:pt idx="2085">
                  <c:v>0.68229700000000004</c:v>
                </c:pt>
                <c:pt idx="2086">
                  <c:v>0.67980160000000001</c:v>
                </c:pt>
                <c:pt idx="2087">
                  <c:v>0.67730619999999997</c:v>
                </c:pt>
                <c:pt idx="2088">
                  <c:v>0.67481089999999999</c:v>
                </c:pt>
                <c:pt idx="2089">
                  <c:v>0.67231549999999995</c:v>
                </c:pt>
                <c:pt idx="2090">
                  <c:v>0.66982019999999998</c:v>
                </c:pt>
                <c:pt idx="2091">
                  <c:v>0.66732480000000005</c:v>
                </c:pt>
                <c:pt idx="2092">
                  <c:v>0.66490229999999995</c:v>
                </c:pt>
                <c:pt idx="2093">
                  <c:v>0.66254139999999995</c:v>
                </c:pt>
                <c:pt idx="2094">
                  <c:v>0.66018049999999995</c:v>
                </c:pt>
                <c:pt idx="2095">
                  <c:v>0.65781959999999995</c:v>
                </c:pt>
                <c:pt idx="2096">
                  <c:v>0.65545869999999995</c:v>
                </c:pt>
                <c:pt idx="2097">
                  <c:v>0.6530977</c:v>
                </c:pt>
                <c:pt idx="2098">
                  <c:v>0.6507368</c:v>
                </c:pt>
                <c:pt idx="2099">
                  <c:v>0.64837590000000001</c:v>
                </c:pt>
                <c:pt idx="2100">
                  <c:v>0.64601500000000001</c:v>
                </c:pt>
                <c:pt idx="2101">
                  <c:v>0.64365410000000001</c:v>
                </c:pt>
                <c:pt idx="2102">
                  <c:v>0.64129309999999995</c:v>
                </c:pt>
                <c:pt idx="2103">
                  <c:v>0.63893219999999995</c:v>
                </c:pt>
                <c:pt idx="2104">
                  <c:v>0.63657129999999995</c:v>
                </c:pt>
                <c:pt idx="2105">
                  <c:v>0.63421039999999995</c:v>
                </c:pt>
                <c:pt idx="2106">
                  <c:v>0.63184949999999995</c:v>
                </c:pt>
                <c:pt idx="2107">
                  <c:v>0.62948859999999995</c:v>
                </c:pt>
                <c:pt idx="2108">
                  <c:v>0.62712760000000001</c:v>
                </c:pt>
                <c:pt idx="2109">
                  <c:v>0.62476670000000001</c:v>
                </c:pt>
                <c:pt idx="2110">
                  <c:v>0.62240580000000001</c:v>
                </c:pt>
                <c:pt idx="2111">
                  <c:v>0.62004490000000001</c:v>
                </c:pt>
                <c:pt idx="2112">
                  <c:v>0.61768400000000001</c:v>
                </c:pt>
                <c:pt idx="2113">
                  <c:v>0.61532299999999995</c:v>
                </c:pt>
                <c:pt idx="2114">
                  <c:v>0.61296209999999995</c:v>
                </c:pt>
                <c:pt idx="2115">
                  <c:v>0.61060119999999996</c:v>
                </c:pt>
                <c:pt idx="2116">
                  <c:v>0.60824029999999996</c:v>
                </c:pt>
                <c:pt idx="2117">
                  <c:v>0.60587939999999996</c:v>
                </c:pt>
                <c:pt idx="2118">
                  <c:v>0.60351849999999996</c:v>
                </c:pt>
                <c:pt idx="2119">
                  <c:v>0.60115750000000001</c:v>
                </c:pt>
                <c:pt idx="2120">
                  <c:v>0.59879660000000001</c:v>
                </c:pt>
                <c:pt idx="2121">
                  <c:v>0.59646169999999998</c:v>
                </c:pt>
                <c:pt idx="2122">
                  <c:v>0.59419909999999998</c:v>
                </c:pt>
                <c:pt idx="2123">
                  <c:v>0.59193649999999998</c:v>
                </c:pt>
                <c:pt idx="2124">
                  <c:v>0.58967389999999997</c:v>
                </c:pt>
                <c:pt idx="2125">
                  <c:v>0.58741129999999997</c:v>
                </c:pt>
                <c:pt idx="2126">
                  <c:v>0.58514869999999997</c:v>
                </c:pt>
                <c:pt idx="2127">
                  <c:v>0.58288609999999996</c:v>
                </c:pt>
                <c:pt idx="2128">
                  <c:v>0.58062360000000002</c:v>
                </c:pt>
                <c:pt idx="2129">
                  <c:v>0.57836100000000001</c:v>
                </c:pt>
                <c:pt idx="2130">
                  <c:v>0.57609840000000001</c:v>
                </c:pt>
                <c:pt idx="2131">
                  <c:v>0.57383580000000001</c:v>
                </c:pt>
                <c:pt idx="2132">
                  <c:v>0.5715732</c:v>
                </c:pt>
                <c:pt idx="2133">
                  <c:v>0.5693106</c:v>
                </c:pt>
                <c:pt idx="2134">
                  <c:v>0.567048</c:v>
                </c:pt>
                <c:pt idx="2135">
                  <c:v>0.56478550000000005</c:v>
                </c:pt>
                <c:pt idx="2136">
                  <c:v>0.56252290000000005</c:v>
                </c:pt>
                <c:pt idx="2137">
                  <c:v>0.56026030000000004</c:v>
                </c:pt>
                <c:pt idx="2138">
                  <c:v>0.55799770000000004</c:v>
                </c:pt>
                <c:pt idx="2139">
                  <c:v>0.55573510000000004</c:v>
                </c:pt>
                <c:pt idx="2140">
                  <c:v>0.55347250000000003</c:v>
                </c:pt>
                <c:pt idx="2141">
                  <c:v>0.55120990000000003</c:v>
                </c:pt>
                <c:pt idx="2142">
                  <c:v>0.54894739999999997</c:v>
                </c:pt>
                <c:pt idx="2143">
                  <c:v>0.54668479999999997</c:v>
                </c:pt>
                <c:pt idx="2144">
                  <c:v>0.54442219999999997</c:v>
                </c:pt>
                <c:pt idx="2145">
                  <c:v>0.54215959999999996</c:v>
                </c:pt>
                <c:pt idx="2146">
                  <c:v>0.53989699999999996</c:v>
                </c:pt>
                <c:pt idx="2147">
                  <c:v>0.53763439999999996</c:v>
                </c:pt>
                <c:pt idx="2148">
                  <c:v>0.53537179999999995</c:v>
                </c:pt>
                <c:pt idx="2149">
                  <c:v>0.53310930000000001</c:v>
                </c:pt>
                <c:pt idx="2150">
                  <c:v>0.5308467</c:v>
                </c:pt>
                <c:pt idx="2151">
                  <c:v>0.5285841</c:v>
                </c:pt>
                <c:pt idx="2152">
                  <c:v>0.5263215</c:v>
                </c:pt>
                <c:pt idx="2153">
                  <c:v>0.52405889999999999</c:v>
                </c:pt>
                <c:pt idx="2154">
                  <c:v>0.52179629999999999</c:v>
                </c:pt>
                <c:pt idx="2155">
                  <c:v>0.51953380000000005</c:v>
                </c:pt>
                <c:pt idx="2156">
                  <c:v>0.5173411</c:v>
                </c:pt>
                <c:pt idx="2157">
                  <c:v>0.51515540000000004</c:v>
                </c:pt>
                <c:pt idx="2158">
                  <c:v>0.51296980000000003</c:v>
                </c:pt>
                <c:pt idx="2159">
                  <c:v>0.51078420000000002</c:v>
                </c:pt>
                <c:pt idx="2160">
                  <c:v>0.50859860000000001</c:v>
                </c:pt>
                <c:pt idx="2161">
                  <c:v>0.506413</c:v>
                </c:pt>
                <c:pt idx="2162">
                  <c:v>0.50422730000000004</c:v>
                </c:pt>
                <c:pt idx="2163">
                  <c:v>0.50204170000000004</c:v>
                </c:pt>
                <c:pt idx="2164">
                  <c:v>0.49985610000000003</c:v>
                </c:pt>
                <c:pt idx="2165">
                  <c:v>0.49767050000000002</c:v>
                </c:pt>
                <c:pt idx="2166">
                  <c:v>0.49548490000000001</c:v>
                </c:pt>
                <c:pt idx="2167">
                  <c:v>0.49329919999999999</c:v>
                </c:pt>
                <c:pt idx="2168">
                  <c:v>0.49111359999999998</c:v>
                </c:pt>
                <c:pt idx="2169">
                  <c:v>0.48892799999999997</c:v>
                </c:pt>
                <c:pt idx="2170">
                  <c:v>0.48674240000000002</c:v>
                </c:pt>
                <c:pt idx="2171">
                  <c:v>0.48455680000000001</c:v>
                </c:pt>
                <c:pt idx="2172">
                  <c:v>0.4823711</c:v>
                </c:pt>
                <c:pt idx="2173">
                  <c:v>0.48018549999999999</c:v>
                </c:pt>
                <c:pt idx="2174">
                  <c:v>0.47799989999999998</c:v>
                </c:pt>
                <c:pt idx="2175">
                  <c:v>0.47581430000000002</c:v>
                </c:pt>
                <c:pt idx="2176">
                  <c:v>0.47362870000000001</c:v>
                </c:pt>
                <c:pt idx="2177">
                  <c:v>0.471443</c:v>
                </c:pt>
                <c:pt idx="2178">
                  <c:v>0.46925739999999999</c:v>
                </c:pt>
                <c:pt idx="2179">
                  <c:v>0.46707179999999998</c:v>
                </c:pt>
                <c:pt idx="2180">
                  <c:v>0.46488620000000003</c:v>
                </c:pt>
                <c:pt idx="2181">
                  <c:v>0.46270060000000002</c:v>
                </c:pt>
                <c:pt idx="2182">
                  <c:v>0.4605149</c:v>
                </c:pt>
                <c:pt idx="2183">
                  <c:v>0.4583293</c:v>
                </c:pt>
                <c:pt idx="2184">
                  <c:v>0.45614369999999999</c:v>
                </c:pt>
                <c:pt idx="2185">
                  <c:v>0.45395809999999998</c:v>
                </c:pt>
                <c:pt idx="2186">
                  <c:v>0.45177250000000002</c:v>
                </c:pt>
                <c:pt idx="2187">
                  <c:v>0.44958680000000001</c:v>
                </c:pt>
                <c:pt idx="2188">
                  <c:v>0.4474012</c:v>
                </c:pt>
                <c:pt idx="2189">
                  <c:v>0.44521820000000001</c:v>
                </c:pt>
                <c:pt idx="2190">
                  <c:v>0.44308950000000003</c:v>
                </c:pt>
                <c:pt idx="2191">
                  <c:v>0.44096089999999999</c:v>
                </c:pt>
                <c:pt idx="2192">
                  <c:v>0.43883220000000001</c:v>
                </c:pt>
                <c:pt idx="2193">
                  <c:v>0.43670350000000002</c:v>
                </c:pt>
                <c:pt idx="2194">
                  <c:v>0.43457479999999998</c:v>
                </c:pt>
                <c:pt idx="2195">
                  <c:v>0.4324462</c:v>
                </c:pt>
                <c:pt idx="2196">
                  <c:v>0.43031750000000002</c:v>
                </c:pt>
                <c:pt idx="2197">
                  <c:v>0.42818879999999998</c:v>
                </c:pt>
                <c:pt idx="2198">
                  <c:v>0.4260602</c:v>
                </c:pt>
                <c:pt idx="2199">
                  <c:v>0.42393150000000002</c:v>
                </c:pt>
                <c:pt idx="2200">
                  <c:v>0.42180279999999998</c:v>
                </c:pt>
                <c:pt idx="2201">
                  <c:v>0.4196742</c:v>
                </c:pt>
                <c:pt idx="2202">
                  <c:v>0.41754550000000001</c:v>
                </c:pt>
                <c:pt idx="2203">
                  <c:v>0.41541679999999997</c:v>
                </c:pt>
                <c:pt idx="2204">
                  <c:v>0.41328809999999999</c:v>
                </c:pt>
                <c:pt idx="2205">
                  <c:v>0.41115950000000001</c:v>
                </c:pt>
                <c:pt idx="2206">
                  <c:v>0.40903080000000003</c:v>
                </c:pt>
                <c:pt idx="2207">
                  <c:v>0.40690209999999999</c:v>
                </c:pt>
                <c:pt idx="2208">
                  <c:v>0.40477350000000001</c:v>
                </c:pt>
                <c:pt idx="2209">
                  <c:v>0.40264480000000002</c:v>
                </c:pt>
                <c:pt idx="2210">
                  <c:v>0.40051609999999999</c:v>
                </c:pt>
                <c:pt idx="2211">
                  <c:v>0.3983874</c:v>
                </c:pt>
                <c:pt idx="2212">
                  <c:v>0.39625880000000002</c:v>
                </c:pt>
                <c:pt idx="2213">
                  <c:v>0.39413009999999998</c:v>
                </c:pt>
                <c:pt idx="2214">
                  <c:v>0.3920014</c:v>
                </c:pt>
                <c:pt idx="2215">
                  <c:v>0.38987280000000002</c:v>
                </c:pt>
                <c:pt idx="2216">
                  <c:v>0.38774409999999998</c:v>
                </c:pt>
                <c:pt idx="2217">
                  <c:v>0.3856154</c:v>
                </c:pt>
                <c:pt idx="2218">
                  <c:v>0.38348670000000001</c:v>
                </c:pt>
                <c:pt idx="2219">
                  <c:v>0.38135809999999998</c:v>
                </c:pt>
                <c:pt idx="2220">
                  <c:v>0.37922939999999999</c:v>
                </c:pt>
                <c:pt idx="2221">
                  <c:v>0.37710070000000001</c:v>
                </c:pt>
                <c:pt idx="2222">
                  <c:v>0.37497209999999997</c:v>
                </c:pt>
                <c:pt idx="2223">
                  <c:v>0.37284339999999999</c:v>
                </c:pt>
                <c:pt idx="2224">
                  <c:v>0.37071470000000001</c:v>
                </c:pt>
                <c:pt idx="2225">
                  <c:v>0.36858610000000003</c:v>
                </c:pt>
                <c:pt idx="2226">
                  <c:v>0.36645739999999999</c:v>
                </c:pt>
                <c:pt idx="2227">
                  <c:v>0.36432870000000001</c:v>
                </c:pt>
                <c:pt idx="2228">
                  <c:v>0.36220330000000001</c:v>
                </c:pt>
                <c:pt idx="2229">
                  <c:v>0.36011769999999999</c:v>
                </c:pt>
                <c:pt idx="2230">
                  <c:v>0.35803210000000002</c:v>
                </c:pt>
                <c:pt idx="2231">
                  <c:v>0.3559466</c:v>
                </c:pt>
                <c:pt idx="2232">
                  <c:v>0.35386099999999998</c:v>
                </c:pt>
                <c:pt idx="2233">
                  <c:v>0.35177540000000002</c:v>
                </c:pt>
                <c:pt idx="2234">
                  <c:v>0.3496899</c:v>
                </c:pt>
                <c:pt idx="2235">
                  <c:v>0.34760429999999998</c:v>
                </c:pt>
                <c:pt idx="2236">
                  <c:v>0.34551870000000001</c:v>
                </c:pt>
                <c:pt idx="2237">
                  <c:v>0.34343319999999999</c:v>
                </c:pt>
                <c:pt idx="2238">
                  <c:v>0.34134759999999997</c:v>
                </c:pt>
                <c:pt idx="2239">
                  <c:v>0.33926200000000001</c:v>
                </c:pt>
                <c:pt idx="2240">
                  <c:v>0.33717649999999999</c:v>
                </c:pt>
                <c:pt idx="2241">
                  <c:v>0.33509090000000002</c:v>
                </c:pt>
                <c:pt idx="2242">
                  <c:v>0.3330053</c:v>
                </c:pt>
                <c:pt idx="2243">
                  <c:v>0.33091979999999999</c:v>
                </c:pt>
                <c:pt idx="2244">
                  <c:v>0.32883420000000002</c:v>
                </c:pt>
                <c:pt idx="2245">
                  <c:v>0.3267486</c:v>
                </c:pt>
                <c:pt idx="2246">
                  <c:v>0.32466309999999998</c:v>
                </c:pt>
                <c:pt idx="2247">
                  <c:v>0.32257750000000002</c:v>
                </c:pt>
                <c:pt idx="2248">
                  <c:v>0.3204919</c:v>
                </c:pt>
                <c:pt idx="2249">
                  <c:v>0.31840639999999998</c:v>
                </c:pt>
                <c:pt idx="2250">
                  <c:v>0.31632080000000001</c:v>
                </c:pt>
                <c:pt idx="2251">
                  <c:v>0.31423519999999999</c:v>
                </c:pt>
                <c:pt idx="2252">
                  <c:v>0.31214969999999997</c:v>
                </c:pt>
                <c:pt idx="2253">
                  <c:v>0.31006410000000001</c:v>
                </c:pt>
                <c:pt idx="2254">
                  <c:v>0.30797849999999999</c:v>
                </c:pt>
                <c:pt idx="2255">
                  <c:v>0.30589300000000003</c:v>
                </c:pt>
                <c:pt idx="2256">
                  <c:v>0.30380740000000001</c:v>
                </c:pt>
                <c:pt idx="2257">
                  <c:v>0.30172179999999998</c:v>
                </c:pt>
                <c:pt idx="2258">
                  <c:v>0.29963630000000002</c:v>
                </c:pt>
                <c:pt idx="2259">
                  <c:v>0.2975507</c:v>
                </c:pt>
                <c:pt idx="2260">
                  <c:v>0.29546509999999998</c:v>
                </c:pt>
                <c:pt idx="2261">
                  <c:v>0.29337960000000002</c:v>
                </c:pt>
                <c:pt idx="2262">
                  <c:v>0.291294</c:v>
                </c:pt>
                <c:pt idx="2263">
                  <c:v>0.28920839999999998</c:v>
                </c:pt>
                <c:pt idx="2264">
                  <c:v>0.28712290000000001</c:v>
                </c:pt>
                <c:pt idx="2265">
                  <c:v>0.28503729999999999</c:v>
                </c:pt>
                <c:pt idx="2266">
                  <c:v>0.28295169999999997</c:v>
                </c:pt>
                <c:pt idx="2267">
                  <c:v>0.28086620000000001</c:v>
                </c:pt>
                <c:pt idx="2268">
                  <c:v>0.27878059999999999</c:v>
                </c:pt>
                <c:pt idx="2269">
                  <c:v>0.27669820000000001</c:v>
                </c:pt>
                <c:pt idx="2270">
                  <c:v>0.27464339999999998</c:v>
                </c:pt>
                <c:pt idx="2271">
                  <c:v>0.27258860000000001</c:v>
                </c:pt>
                <c:pt idx="2272">
                  <c:v>0.27053379999999999</c:v>
                </c:pt>
                <c:pt idx="2273">
                  <c:v>0.26847900000000002</c:v>
                </c:pt>
                <c:pt idx="2274">
                  <c:v>0.2664242</c:v>
                </c:pt>
                <c:pt idx="2275">
                  <c:v>0.26436939999999998</c:v>
                </c:pt>
                <c:pt idx="2276">
                  <c:v>0.26231460000000001</c:v>
                </c:pt>
                <c:pt idx="2277">
                  <c:v>0.26025979999999999</c:v>
                </c:pt>
                <c:pt idx="2278">
                  <c:v>0.25820500000000002</c:v>
                </c:pt>
                <c:pt idx="2279">
                  <c:v>0.25615019999999999</c:v>
                </c:pt>
                <c:pt idx="2280">
                  <c:v>0.25409530000000002</c:v>
                </c:pt>
                <c:pt idx="2281">
                  <c:v>0.2520405</c:v>
                </c:pt>
                <c:pt idx="2282">
                  <c:v>0.24998570000000001</c:v>
                </c:pt>
                <c:pt idx="2283">
                  <c:v>0.24793090000000001</c:v>
                </c:pt>
                <c:pt idx="2284">
                  <c:v>0.24587609999999999</c:v>
                </c:pt>
                <c:pt idx="2285">
                  <c:v>0.24382129999999999</c:v>
                </c:pt>
                <c:pt idx="2286">
                  <c:v>0.2417665</c:v>
                </c:pt>
                <c:pt idx="2287">
                  <c:v>0.2397117</c:v>
                </c:pt>
                <c:pt idx="2288">
                  <c:v>0.2376569</c:v>
                </c:pt>
                <c:pt idx="2289">
                  <c:v>0.23560210000000001</c:v>
                </c:pt>
                <c:pt idx="2290">
                  <c:v>0.23354730000000001</c:v>
                </c:pt>
                <c:pt idx="2291">
                  <c:v>0.23149239999999999</c:v>
                </c:pt>
                <c:pt idx="2292">
                  <c:v>0.22943759999999999</c:v>
                </c:pt>
                <c:pt idx="2293">
                  <c:v>0.2273828</c:v>
                </c:pt>
                <c:pt idx="2294">
                  <c:v>0.225328</c:v>
                </c:pt>
                <c:pt idx="2295">
                  <c:v>0.2232732</c:v>
                </c:pt>
                <c:pt idx="2296">
                  <c:v>0.22121840000000001</c:v>
                </c:pt>
                <c:pt idx="2297">
                  <c:v>0.21916359999999999</c:v>
                </c:pt>
                <c:pt idx="2298">
                  <c:v>0.21710879999999999</c:v>
                </c:pt>
                <c:pt idx="2299">
                  <c:v>0.215054</c:v>
                </c:pt>
                <c:pt idx="2300">
                  <c:v>0.2129992</c:v>
                </c:pt>
                <c:pt idx="2301">
                  <c:v>0.2109444</c:v>
                </c:pt>
                <c:pt idx="2302">
                  <c:v>0.20888960000000001</c:v>
                </c:pt>
                <c:pt idx="2303">
                  <c:v>0.20683470000000001</c:v>
                </c:pt>
                <c:pt idx="2304">
                  <c:v>0.20477989999999999</c:v>
                </c:pt>
                <c:pt idx="2305">
                  <c:v>0.20272509999999999</c:v>
                </c:pt>
                <c:pt idx="2306">
                  <c:v>0.2006703</c:v>
                </c:pt>
                <c:pt idx="2307">
                  <c:v>0.1986155</c:v>
                </c:pt>
                <c:pt idx="2308">
                  <c:v>0.1965607</c:v>
                </c:pt>
                <c:pt idx="2309">
                  <c:v>0.19450590000000001</c:v>
                </c:pt>
                <c:pt idx="2310">
                  <c:v>0.19245110000000001</c:v>
                </c:pt>
                <c:pt idx="2311">
                  <c:v>0.19039629999999999</c:v>
                </c:pt>
                <c:pt idx="2312">
                  <c:v>0.1883415</c:v>
                </c:pt>
                <c:pt idx="2313">
                  <c:v>0.1862867</c:v>
                </c:pt>
                <c:pt idx="2314">
                  <c:v>0.1842319</c:v>
                </c:pt>
                <c:pt idx="2315">
                  <c:v>0.18217700000000001</c:v>
                </c:pt>
                <c:pt idx="2316">
                  <c:v>0.18013950000000001</c:v>
                </c:pt>
                <c:pt idx="2317">
                  <c:v>0.1781063</c:v>
                </c:pt>
                <c:pt idx="2318">
                  <c:v>0.17607310000000001</c:v>
                </c:pt>
                <c:pt idx="2319">
                  <c:v>0.17403979999999999</c:v>
                </c:pt>
                <c:pt idx="2320">
                  <c:v>0.17200660000000001</c:v>
                </c:pt>
                <c:pt idx="2321">
                  <c:v>0.1699734</c:v>
                </c:pt>
                <c:pt idx="2322">
                  <c:v>0.16794020000000001</c:v>
                </c:pt>
                <c:pt idx="2323">
                  <c:v>0.165907</c:v>
                </c:pt>
                <c:pt idx="2324">
                  <c:v>0.16387379999999999</c:v>
                </c:pt>
                <c:pt idx="2325">
                  <c:v>0.1618406</c:v>
                </c:pt>
                <c:pt idx="2326">
                  <c:v>0.15980739999999999</c:v>
                </c:pt>
                <c:pt idx="2327">
                  <c:v>0.1577742</c:v>
                </c:pt>
                <c:pt idx="2328">
                  <c:v>0.15574089999999999</c:v>
                </c:pt>
                <c:pt idx="2329">
                  <c:v>0.1537077</c:v>
                </c:pt>
                <c:pt idx="2330">
                  <c:v>0.15167449999999999</c:v>
                </c:pt>
                <c:pt idx="2331">
                  <c:v>0.1496413</c:v>
                </c:pt>
                <c:pt idx="2332">
                  <c:v>0.14760809999999999</c:v>
                </c:pt>
                <c:pt idx="2333">
                  <c:v>0.14557490000000001</c:v>
                </c:pt>
                <c:pt idx="2334">
                  <c:v>0.14354169999999999</c:v>
                </c:pt>
                <c:pt idx="2335">
                  <c:v>0.14150850000000001</c:v>
                </c:pt>
                <c:pt idx="2336">
                  <c:v>0.1394753</c:v>
                </c:pt>
                <c:pt idx="2337">
                  <c:v>0.13744200000000001</c:v>
                </c:pt>
                <c:pt idx="2338">
                  <c:v>0.1354088</c:v>
                </c:pt>
                <c:pt idx="2339">
                  <c:v>0.13337560000000001</c:v>
                </c:pt>
                <c:pt idx="2340">
                  <c:v>0.1313424</c:v>
                </c:pt>
                <c:pt idx="2341">
                  <c:v>0.12930920000000001</c:v>
                </c:pt>
                <c:pt idx="2342">
                  <c:v>0.127276</c:v>
                </c:pt>
                <c:pt idx="2343">
                  <c:v>0.12524279999999999</c:v>
                </c:pt>
                <c:pt idx="2344">
                  <c:v>0.1232096</c:v>
                </c:pt>
                <c:pt idx="2345">
                  <c:v>0.1211764</c:v>
                </c:pt>
                <c:pt idx="2346">
                  <c:v>0.1191431</c:v>
                </c:pt>
                <c:pt idx="2347">
                  <c:v>0.1171099</c:v>
                </c:pt>
                <c:pt idx="2348">
                  <c:v>0.1150767</c:v>
                </c:pt>
                <c:pt idx="2349">
                  <c:v>0.11304350000000001</c:v>
                </c:pt>
                <c:pt idx="2350">
                  <c:v>0.11101030000000001</c:v>
                </c:pt>
                <c:pt idx="2351">
                  <c:v>0.10897709999999999</c:v>
                </c:pt>
                <c:pt idx="2352">
                  <c:v>0.10694389999999999</c:v>
                </c:pt>
                <c:pt idx="2353">
                  <c:v>0.1049107</c:v>
                </c:pt>
                <c:pt idx="2354">
                  <c:v>0.1028775</c:v>
                </c:pt>
                <c:pt idx="2355">
                  <c:v>0.10084419999999999</c:v>
                </c:pt>
                <c:pt idx="2356">
                  <c:v>9.8810999999999996E-2</c:v>
                </c:pt>
                <c:pt idx="2357">
                  <c:v>9.6777799999999997E-2</c:v>
                </c:pt>
                <c:pt idx="2358">
                  <c:v>9.4744599999999998E-2</c:v>
                </c:pt>
                <c:pt idx="2359">
                  <c:v>9.2711399999999999E-2</c:v>
                </c:pt>
                <c:pt idx="2360">
                  <c:v>9.06782E-2</c:v>
                </c:pt>
                <c:pt idx="2361">
                  <c:v>8.8645000000000002E-2</c:v>
                </c:pt>
                <c:pt idx="2362">
                  <c:v>8.6611800000000003E-2</c:v>
                </c:pt>
                <c:pt idx="2363">
                  <c:v>8.4578600000000004E-2</c:v>
                </c:pt>
                <c:pt idx="2364">
                  <c:v>8.2545400000000005E-2</c:v>
                </c:pt>
                <c:pt idx="2365">
                  <c:v>8.0512100000000003E-2</c:v>
                </c:pt>
                <c:pt idx="2366">
                  <c:v>7.8489900000000001E-2</c:v>
                </c:pt>
                <c:pt idx="2367">
                  <c:v>7.6470499999999997E-2</c:v>
                </c:pt>
                <c:pt idx="2368">
                  <c:v>7.4451100000000006E-2</c:v>
                </c:pt>
                <c:pt idx="2369">
                  <c:v>7.2431599999999999E-2</c:v>
                </c:pt>
                <c:pt idx="2370">
                  <c:v>7.0412199999999994E-2</c:v>
                </c:pt>
                <c:pt idx="2371">
                  <c:v>6.8392800000000004E-2</c:v>
                </c:pt>
                <c:pt idx="2372">
                  <c:v>6.6373299999999996E-2</c:v>
                </c:pt>
                <c:pt idx="2373">
                  <c:v>6.4353900000000006E-2</c:v>
                </c:pt>
                <c:pt idx="2374">
                  <c:v>6.2334500000000001E-2</c:v>
                </c:pt>
                <c:pt idx="2375">
                  <c:v>6.0315100000000003E-2</c:v>
                </c:pt>
                <c:pt idx="2376">
                  <c:v>5.8295600000000003E-2</c:v>
                </c:pt>
                <c:pt idx="2377">
                  <c:v>5.6276199999999998E-2</c:v>
                </c:pt>
                <c:pt idx="2378">
                  <c:v>5.4256800000000001E-2</c:v>
                </c:pt>
                <c:pt idx="2379">
                  <c:v>5.22373E-2</c:v>
                </c:pt>
                <c:pt idx="2380">
                  <c:v>5.0217900000000003E-2</c:v>
                </c:pt>
                <c:pt idx="2381">
                  <c:v>4.8198499999999998E-2</c:v>
                </c:pt>
                <c:pt idx="2382">
                  <c:v>4.6178999999999998E-2</c:v>
                </c:pt>
                <c:pt idx="2383">
                  <c:v>4.41596E-2</c:v>
                </c:pt>
                <c:pt idx="2384">
                  <c:v>4.2140200000000003E-2</c:v>
                </c:pt>
                <c:pt idx="2385">
                  <c:v>4.0120700000000002E-2</c:v>
                </c:pt>
                <c:pt idx="2386">
                  <c:v>3.8101299999999998E-2</c:v>
                </c:pt>
                <c:pt idx="2387">
                  <c:v>3.60819E-2</c:v>
                </c:pt>
                <c:pt idx="2388">
                  <c:v>3.4062500000000002E-2</c:v>
                </c:pt>
                <c:pt idx="2389">
                  <c:v>3.2043000000000002E-2</c:v>
                </c:pt>
                <c:pt idx="2390">
                  <c:v>3.0023600000000001E-2</c:v>
                </c:pt>
                <c:pt idx="2391">
                  <c:v>2.80042E-2</c:v>
                </c:pt>
                <c:pt idx="2392">
                  <c:v>2.5984699999999999E-2</c:v>
                </c:pt>
                <c:pt idx="2393">
                  <c:v>2.3965299999999998E-2</c:v>
                </c:pt>
                <c:pt idx="2394">
                  <c:v>2.1945900000000001E-2</c:v>
                </c:pt>
                <c:pt idx="2395">
                  <c:v>1.99264E-2</c:v>
                </c:pt>
                <c:pt idx="2396">
                  <c:v>1.7906999999999999E-2</c:v>
                </c:pt>
                <c:pt idx="2397">
                  <c:v>1.5887600000000002E-2</c:v>
                </c:pt>
                <c:pt idx="2398">
                  <c:v>1.3868200000000001E-2</c:v>
                </c:pt>
                <c:pt idx="2399">
                  <c:v>1.18487E-2</c:v>
                </c:pt>
                <c:pt idx="2400">
                  <c:v>9.8292999999999991E-3</c:v>
                </c:pt>
                <c:pt idx="2401">
                  <c:v>7.8098999999999998E-3</c:v>
                </c:pt>
                <c:pt idx="2402">
                  <c:v>5.7904000000000002E-3</c:v>
                </c:pt>
                <c:pt idx="2403">
                  <c:v>3.771E-3</c:v>
                </c:pt>
                <c:pt idx="2404">
                  <c:v>1.7516000000000001E-3</c:v>
                </c:pt>
                <c:pt idx="2405">
                  <c:v>-2.6786429999999998E-4</c:v>
                </c:pt>
                <c:pt idx="2406">
                  <c:v>-2.2872999999999999E-3</c:v>
                </c:pt>
                <c:pt idx="2407">
                  <c:v>-4.3067000000000001E-3</c:v>
                </c:pt>
                <c:pt idx="2408">
                  <c:v>-6.3261999999999997E-3</c:v>
                </c:pt>
                <c:pt idx="2409">
                  <c:v>-8.3455999999999999E-3</c:v>
                </c:pt>
                <c:pt idx="2410">
                  <c:v>-1.0364999999999999E-2</c:v>
                </c:pt>
                <c:pt idx="2411">
                  <c:v>-1.23844E-2</c:v>
                </c:pt>
                <c:pt idx="2412">
                  <c:v>-1.4403900000000001E-2</c:v>
                </c:pt>
                <c:pt idx="2413">
                  <c:v>-1.6423299999999998E-2</c:v>
                </c:pt>
                <c:pt idx="2414">
                  <c:v>-1.8442699999999999E-2</c:v>
                </c:pt>
                <c:pt idx="2415">
                  <c:v>-2.04622E-2</c:v>
                </c:pt>
                <c:pt idx="2416">
                  <c:v>-2.2474999999999998E-2</c:v>
                </c:pt>
                <c:pt idx="2417">
                  <c:v>-2.44862E-2</c:v>
                </c:pt>
                <c:pt idx="2418">
                  <c:v>-2.6497300000000001E-2</c:v>
                </c:pt>
                <c:pt idx="2419">
                  <c:v>-2.8508499999999999E-2</c:v>
                </c:pt>
                <c:pt idx="2420">
                  <c:v>-3.0519600000000001E-2</c:v>
                </c:pt>
                <c:pt idx="2421">
                  <c:v>-3.2530799999999999E-2</c:v>
                </c:pt>
                <c:pt idx="2422">
                  <c:v>-3.45419E-2</c:v>
                </c:pt>
                <c:pt idx="2423">
                  <c:v>-3.6553099999999998E-2</c:v>
                </c:pt>
                <c:pt idx="2424">
                  <c:v>-3.85642E-2</c:v>
                </c:pt>
                <c:pt idx="2425">
                  <c:v>-4.0575399999999998E-2</c:v>
                </c:pt>
                <c:pt idx="2426">
                  <c:v>-4.2586600000000002E-2</c:v>
                </c:pt>
                <c:pt idx="2427">
                  <c:v>-4.4597699999999997E-2</c:v>
                </c:pt>
                <c:pt idx="2428">
                  <c:v>-4.6608900000000002E-2</c:v>
                </c:pt>
                <c:pt idx="2429">
                  <c:v>-4.8619999999999997E-2</c:v>
                </c:pt>
                <c:pt idx="2430">
                  <c:v>-5.0631200000000001E-2</c:v>
                </c:pt>
                <c:pt idx="2431">
                  <c:v>-5.2642300000000003E-2</c:v>
                </c:pt>
                <c:pt idx="2432">
                  <c:v>-5.4653500000000001E-2</c:v>
                </c:pt>
                <c:pt idx="2433">
                  <c:v>-5.6664699999999998E-2</c:v>
                </c:pt>
                <c:pt idx="2434">
                  <c:v>-5.86758E-2</c:v>
                </c:pt>
                <c:pt idx="2435">
                  <c:v>-6.0686999999999998E-2</c:v>
                </c:pt>
                <c:pt idx="2436">
                  <c:v>-6.2698100000000007E-2</c:v>
                </c:pt>
                <c:pt idx="2437">
                  <c:v>-6.4709299999999997E-2</c:v>
                </c:pt>
                <c:pt idx="2438">
                  <c:v>-6.6720399999999999E-2</c:v>
                </c:pt>
                <c:pt idx="2439">
                  <c:v>-6.8731600000000004E-2</c:v>
                </c:pt>
                <c:pt idx="2440">
                  <c:v>-7.0742700000000006E-2</c:v>
                </c:pt>
                <c:pt idx="2441">
                  <c:v>-7.2753899999999996E-2</c:v>
                </c:pt>
                <c:pt idx="2442">
                  <c:v>-7.4765100000000001E-2</c:v>
                </c:pt>
                <c:pt idx="2443">
                  <c:v>-7.6776200000000003E-2</c:v>
                </c:pt>
                <c:pt idx="2444">
                  <c:v>-7.8787399999999994E-2</c:v>
                </c:pt>
                <c:pt idx="2445">
                  <c:v>-8.0798499999999995E-2</c:v>
                </c:pt>
                <c:pt idx="2446">
                  <c:v>-8.28097E-2</c:v>
                </c:pt>
                <c:pt idx="2447">
                  <c:v>-8.4820800000000002E-2</c:v>
                </c:pt>
                <c:pt idx="2448">
                  <c:v>-8.6832000000000006E-2</c:v>
                </c:pt>
                <c:pt idx="2449">
                  <c:v>-8.8843199999999997E-2</c:v>
                </c:pt>
                <c:pt idx="2450">
                  <c:v>-9.0854299999999999E-2</c:v>
                </c:pt>
                <c:pt idx="2451">
                  <c:v>-9.2865500000000004E-2</c:v>
                </c:pt>
                <c:pt idx="2452">
                  <c:v>-9.4876600000000005E-2</c:v>
                </c:pt>
                <c:pt idx="2453">
                  <c:v>-9.6887799999999996E-2</c:v>
                </c:pt>
                <c:pt idx="2454">
                  <c:v>-9.8898899999999998E-2</c:v>
                </c:pt>
                <c:pt idx="2455">
                  <c:v>-0.1009101</c:v>
                </c:pt>
                <c:pt idx="2456">
                  <c:v>-0.1029212</c:v>
                </c:pt>
                <c:pt idx="2457">
                  <c:v>-0.1049324</c:v>
                </c:pt>
                <c:pt idx="2458">
                  <c:v>-0.1069436</c:v>
                </c:pt>
                <c:pt idx="2459">
                  <c:v>-0.1089547</c:v>
                </c:pt>
                <c:pt idx="2460">
                  <c:v>-0.11096590000000001</c:v>
                </c:pt>
                <c:pt idx="2461">
                  <c:v>-0.11297699999999999</c:v>
                </c:pt>
                <c:pt idx="2462">
                  <c:v>-0.1149882</c:v>
                </c:pt>
                <c:pt idx="2463">
                  <c:v>-0.1169993</c:v>
                </c:pt>
                <c:pt idx="2464">
                  <c:v>-0.11901050000000001</c:v>
                </c:pt>
                <c:pt idx="2465">
                  <c:v>-0.12102159999999999</c:v>
                </c:pt>
                <c:pt idx="2466">
                  <c:v>-0.1230291</c:v>
                </c:pt>
                <c:pt idx="2467">
                  <c:v>-0.1250356</c:v>
                </c:pt>
                <c:pt idx="2468">
                  <c:v>-0.12704219999999999</c:v>
                </c:pt>
                <c:pt idx="2469">
                  <c:v>-0.12904869999999999</c:v>
                </c:pt>
                <c:pt idx="2470">
                  <c:v>-0.13105520000000001</c:v>
                </c:pt>
                <c:pt idx="2471">
                  <c:v>-0.1330617</c:v>
                </c:pt>
                <c:pt idx="2472">
                  <c:v>-0.1350682</c:v>
                </c:pt>
                <c:pt idx="2473">
                  <c:v>-0.1370748</c:v>
                </c:pt>
                <c:pt idx="2474">
                  <c:v>-0.13908129999999999</c:v>
                </c:pt>
                <c:pt idx="2475">
                  <c:v>-0.14108780000000001</c:v>
                </c:pt>
                <c:pt idx="2476">
                  <c:v>-0.14309430000000001</c:v>
                </c:pt>
                <c:pt idx="2477">
                  <c:v>-0.1451009</c:v>
                </c:pt>
                <c:pt idx="2478">
                  <c:v>-0.1471074</c:v>
                </c:pt>
                <c:pt idx="2479">
                  <c:v>-0.14911389999999999</c:v>
                </c:pt>
                <c:pt idx="2480">
                  <c:v>-0.15112039999999999</c:v>
                </c:pt>
                <c:pt idx="2481">
                  <c:v>-0.15312700000000001</c:v>
                </c:pt>
                <c:pt idx="2482">
                  <c:v>-0.15513350000000001</c:v>
                </c:pt>
                <c:pt idx="2483">
                  <c:v>-0.15714</c:v>
                </c:pt>
                <c:pt idx="2484">
                  <c:v>-0.1591465</c:v>
                </c:pt>
                <c:pt idx="2485">
                  <c:v>-0.16115299999999999</c:v>
                </c:pt>
                <c:pt idx="2486">
                  <c:v>-0.16315959999999999</c:v>
                </c:pt>
                <c:pt idx="2487">
                  <c:v>-0.16516610000000001</c:v>
                </c:pt>
                <c:pt idx="2488">
                  <c:v>-0.1671726</c:v>
                </c:pt>
                <c:pt idx="2489">
                  <c:v>-0.1691791</c:v>
                </c:pt>
                <c:pt idx="2490">
                  <c:v>-0.1711857</c:v>
                </c:pt>
                <c:pt idx="2491">
                  <c:v>-0.17319219999999999</c:v>
                </c:pt>
                <c:pt idx="2492">
                  <c:v>-0.17519870000000001</c:v>
                </c:pt>
                <c:pt idx="2493">
                  <c:v>-0.17720520000000001</c:v>
                </c:pt>
                <c:pt idx="2494">
                  <c:v>-0.1792118</c:v>
                </c:pt>
                <c:pt idx="2495">
                  <c:v>-0.1812183</c:v>
                </c:pt>
                <c:pt idx="2496">
                  <c:v>-0.18322479999999999</c:v>
                </c:pt>
                <c:pt idx="2497">
                  <c:v>-0.18523129999999999</c:v>
                </c:pt>
                <c:pt idx="2498">
                  <c:v>-0.18723790000000001</c:v>
                </c:pt>
                <c:pt idx="2499">
                  <c:v>-0.18924440000000001</c:v>
                </c:pt>
                <c:pt idx="2500">
                  <c:v>-0.1912509</c:v>
                </c:pt>
                <c:pt idx="2501">
                  <c:v>-0.1932574</c:v>
                </c:pt>
                <c:pt idx="2502">
                  <c:v>-0.19526389999999999</c:v>
                </c:pt>
                <c:pt idx="2503">
                  <c:v>-0.19727049999999999</c:v>
                </c:pt>
                <c:pt idx="2504">
                  <c:v>-0.19927700000000001</c:v>
                </c:pt>
                <c:pt idx="2505">
                  <c:v>-0.13432040000000001</c:v>
                </c:pt>
                <c:pt idx="2506">
                  <c:v>-9.73575E-2</c:v>
                </c:pt>
                <c:pt idx="2507">
                  <c:v>-9.6386600000000003E-2</c:v>
                </c:pt>
                <c:pt idx="2508">
                  <c:v>-9.5435400000000004E-2</c:v>
                </c:pt>
                <c:pt idx="2509">
                  <c:v>-9.4488199999999994E-2</c:v>
                </c:pt>
                <c:pt idx="2510">
                  <c:v>-9.3540999999999999E-2</c:v>
                </c:pt>
                <c:pt idx="2511">
                  <c:v>-9.2621200000000001E-2</c:v>
                </c:pt>
                <c:pt idx="2512">
                  <c:v>-9.1710200000000006E-2</c:v>
                </c:pt>
                <c:pt idx="2513">
                  <c:v>-9.0799299999999999E-2</c:v>
                </c:pt>
                <c:pt idx="2514">
                  <c:v>-8.9888300000000004E-2</c:v>
                </c:pt>
                <c:pt idx="2515">
                  <c:v>-8.8977399999999998E-2</c:v>
                </c:pt>
                <c:pt idx="2516">
                  <c:v>-8.8114899999999996E-2</c:v>
                </c:pt>
                <c:pt idx="2517">
                  <c:v>-8.7262300000000001E-2</c:v>
                </c:pt>
                <c:pt idx="2518">
                  <c:v>-8.6409600000000003E-2</c:v>
                </c:pt>
                <c:pt idx="2519">
                  <c:v>-8.5556900000000005E-2</c:v>
                </c:pt>
                <c:pt idx="2520">
                  <c:v>-8.4704199999999993E-2</c:v>
                </c:pt>
                <c:pt idx="2521">
                  <c:v>-8.3851499999999995E-2</c:v>
                </c:pt>
                <c:pt idx="2522">
                  <c:v>-8.29989E-2</c:v>
                </c:pt>
                <c:pt idx="2523">
                  <c:v>-8.2146200000000003E-2</c:v>
                </c:pt>
                <c:pt idx="2524">
                  <c:v>-8.1340899999999994E-2</c:v>
                </c:pt>
                <c:pt idx="2525">
                  <c:v>-8.0577899999999994E-2</c:v>
                </c:pt>
                <c:pt idx="2526">
                  <c:v>-7.9814800000000005E-2</c:v>
                </c:pt>
                <c:pt idx="2527">
                  <c:v>-7.9051800000000005E-2</c:v>
                </c:pt>
                <c:pt idx="2528">
                  <c:v>-7.8288800000000006E-2</c:v>
                </c:pt>
                <c:pt idx="2529">
                  <c:v>-7.7525700000000003E-2</c:v>
                </c:pt>
                <c:pt idx="2530">
                  <c:v>-7.6762700000000003E-2</c:v>
                </c:pt>
                <c:pt idx="2531">
                  <c:v>-7.59996E-2</c:v>
                </c:pt>
                <c:pt idx="2532">
                  <c:v>-7.5236600000000001E-2</c:v>
                </c:pt>
                <c:pt idx="2533">
                  <c:v>-7.4473600000000001E-2</c:v>
                </c:pt>
                <c:pt idx="2534">
                  <c:v>-7.3710499999999998E-2</c:v>
                </c:pt>
                <c:pt idx="2535">
                  <c:v>-7.2947499999999998E-2</c:v>
                </c:pt>
                <c:pt idx="2536">
                  <c:v>-7.2184399999999996E-2</c:v>
                </c:pt>
                <c:pt idx="2537">
                  <c:v>-7.1421399999999996E-2</c:v>
                </c:pt>
                <c:pt idx="2538">
                  <c:v>-7.0690100000000006E-2</c:v>
                </c:pt>
                <c:pt idx="2539">
                  <c:v>-7.0057300000000003E-2</c:v>
                </c:pt>
                <c:pt idx="2540">
                  <c:v>-6.94245E-2</c:v>
                </c:pt>
                <c:pt idx="2541">
                  <c:v>-6.8791699999999997E-2</c:v>
                </c:pt>
                <c:pt idx="2542">
                  <c:v>-6.8158899999999994E-2</c:v>
                </c:pt>
                <c:pt idx="2543">
                  <c:v>-6.7526100000000006E-2</c:v>
                </c:pt>
                <c:pt idx="2544">
                  <c:v>-6.6893300000000003E-2</c:v>
                </c:pt>
                <c:pt idx="2545">
                  <c:v>-6.62605E-2</c:v>
                </c:pt>
                <c:pt idx="2546">
                  <c:v>-6.5627699999999997E-2</c:v>
                </c:pt>
                <c:pt idx="2547">
                  <c:v>-6.4994899999999994E-2</c:v>
                </c:pt>
                <c:pt idx="2548">
                  <c:v>-6.4362100000000005E-2</c:v>
                </c:pt>
                <c:pt idx="2549">
                  <c:v>-6.3729300000000003E-2</c:v>
                </c:pt>
                <c:pt idx="2550">
                  <c:v>-6.30965E-2</c:v>
                </c:pt>
                <c:pt idx="2551">
                  <c:v>-6.2463699999999997E-2</c:v>
                </c:pt>
                <c:pt idx="2552">
                  <c:v>-6.1830900000000001E-2</c:v>
                </c:pt>
                <c:pt idx="2553">
                  <c:v>-6.1198000000000002E-2</c:v>
                </c:pt>
                <c:pt idx="2554">
                  <c:v>-6.05652E-2</c:v>
                </c:pt>
                <c:pt idx="2555">
                  <c:v>-5.9932399999999997E-2</c:v>
                </c:pt>
                <c:pt idx="2556">
                  <c:v>-5.9299600000000001E-2</c:v>
                </c:pt>
                <c:pt idx="2557">
                  <c:v>-5.8666799999999998E-2</c:v>
                </c:pt>
                <c:pt idx="2558">
                  <c:v>-5.8034000000000002E-2</c:v>
                </c:pt>
                <c:pt idx="2559">
                  <c:v>-5.7401199999999999E-2</c:v>
                </c:pt>
                <c:pt idx="2560">
                  <c:v>-5.6768399999999997E-2</c:v>
                </c:pt>
                <c:pt idx="2561">
                  <c:v>-5.6135600000000001E-2</c:v>
                </c:pt>
                <c:pt idx="2562">
                  <c:v>-5.5555899999999998E-2</c:v>
                </c:pt>
                <c:pt idx="2563">
                  <c:v>-5.5072299999999998E-2</c:v>
                </c:pt>
                <c:pt idx="2564">
                  <c:v>-5.4588699999999997E-2</c:v>
                </c:pt>
                <c:pt idx="2565">
                  <c:v>-5.4105100000000003E-2</c:v>
                </c:pt>
                <c:pt idx="2566">
                  <c:v>-5.3621500000000002E-2</c:v>
                </c:pt>
                <c:pt idx="2567">
                  <c:v>-5.3137900000000002E-2</c:v>
                </c:pt>
                <c:pt idx="2568">
                  <c:v>-5.2654300000000001E-2</c:v>
                </c:pt>
                <c:pt idx="2569">
                  <c:v>-5.21707E-2</c:v>
                </c:pt>
                <c:pt idx="2570">
                  <c:v>-5.16871E-2</c:v>
                </c:pt>
                <c:pt idx="2571">
                  <c:v>-5.1203499999999999E-2</c:v>
                </c:pt>
                <c:pt idx="2572">
                  <c:v>-5.0719899999999998E-2</c:v>
                </c:pt>
                <c:pt idx="2573">
                  <c:v>-5.0236299999999998E-2</c:v>
                </c:pt>
                <c:pt idx="2574">
                  <c:v>-4.9752699999999997E-2</c:v>
                </c:pt>
                <c:pt idx="2575">
                  <c:v>-4.9269100000000003E-2</c:v>
                </c:pt>
                <c:pt idx="2576">
                  <c:v>-4.8785500000000002E-2</c:v>
                </c:pt>
                <c:pt idx="2577">
                  <c:v>-4.8301900000000002E-2</c:v>
                </c:pt>
                <c:pt idx="2578">
                  <c:v>-4.7818300000000001E-2</c:v>
                </c:pt>
                <c:pt idx="2579">
                  <c:v>-4.73347E-2</c:v>
                </c:pt>
                <c:pt idx="2580">
                  <c:v>-4.68511E-2</c:v>
                </c:pt>
                <c:pt idx="2581">
                  <c:v>-4.6367499999999999E-2</c:v>
                </c:pt>
                <c:pt idx="2582">
                  <c:v>-4.5883899999999998E-2</c:v>
                </c:pt>
                <c:pt idx="2583">
                  <c:v>-4.5400299999999998E-2</c:v>
                </c:pt>
                <c:pt idx="2584">
                  <c:v>-4.4916699999999997E-2</c:v>
                </c:pt>
                <c:pt idx="2585">
                  <c:v>-4.4433100000000003E-2</c:v>
                </c:pt>
                <c:pt idx="2586">
                  <c:v>-4.3949500000000002E-2</c:v>
                </c:pt>
                <c:pt idx="2587">
                  <c:v>-4.3465999999999998E-2</c:v>
                </c:pt>
                <c:pt idx="2588">
                  <c:v>-4.2982399999999997E-2</c:v>
                </c:pt>
                <c:pt idx="2589">
                  <c:v>-4.2498800000000003E-2</c:v>
                </c:pt>
                <c:pt idx="2590">
                  <c:v>-4.2015200000000003E-2</c:v>
                </c:pt>
                <c:pt idx="2591">
                  <c:v>-4.1531600000000002E-2</c:v>
                </c:pt>
                <c:pt idx="2592">
                  <c:v>-4.1048000000000001E-2</c:v>
                </c:pt>
                <c:pt idx="2593">
                  <c:v>-4.06754E-2</c:v>
                </c:pt>
                <c:pt idx="2594">
                  <c:v>-4.0320099999999998E-2</c:v>
                </c:pt>
                <c:pt idx="2595">
                  <c:v>-3.9964899999999998E-2</c:v>
                </c:pt>
                <c:pt idx="2596">
                  <c:v>-3.9609600000000002E-2</c:v>
                </c:pt>
                <c:pt idx="2597">
                  <c:v>-3.9254400000000002E-2</c:v>
                </c:pt>
                <c:pt idx="2598">
                  <c:v>-3.8899200000000002E-2</c:v>
                </c:pt>
                <c:pt idx="2599">
                  <c:v>-3.8543899999999999E-2</c:v>
                </c:pt>
                <c:pt idx="2600">
                  <c:v>-3.8188699999999999E-2</c:v>
                </c:pt>
                <c:pt idx="2601">
                  <c:v>-3.7833499999999999E-2</c:v>
                </c:pt>
                <c:pt idx="2602">
                  <c:v>-3.7478200000000003E-2</c:v>
                </c:pt>
                <c:pt idx="2603">
                  <c:v>-3.7123000000000003E-2</c:v>
                </c:pt>
                <c:pt idx="2604">
                  <c:v>-3.67677E-2</c:v>
                </c:pt>
                <c:pt idx="2605">
                  <c:v>-3.64125E-2</c:v>
                </c:pt>
                <c:pt idx="2606">
                  <c:v>-3.60573E-2</c:v>
                </c:pt>
                <c:pt idx="2607">
                  <c:v>-3.5701999999999998E-2</c:v>
                </c:pt>
                <c:pt idx="2608">
                  <c:v>-3.5346799999999998E-2</c:v>
                </c:pt>
                <c:pt idx="2609">
                  <c:v>-3.4991599999999998E-2</c:v>
                </c:pt>
                <c:pt idx="2610">
                  <c:v>-3.4636300000000002E-2</c:v>
                </c:pt>
                <c:pt idx="2611">
                  <c:v>-3.4281100000000002E-2</c:v>
                </c:pt>
                <c:pt idx="2612">
                  <c:v>-3.3925799999999999E-2</c:v>
                </c:pt>
                <c:pt idx="2613">
                  <c:v>-3.3570599999999999E-2</c:v>
                </c:pt>
                <c:pt idx="2614">
                  <c:v>-3.3215399999999999E-2</c:v>
                </c:pt>
                <c:pt idx="2615">
                  <c:v>-3.2860100000000003E-2</c:v>
                </c:pt>
                <c:pt idx="2616">
                  <c:v>-3.2504900000000003E-2</c:v>
                </c:pt>
                <c:pt idx="2617">
                  <c:v>-3.2149700000000003E-2</c:v>
                </c:pt>
                <c:pt idx="2618">
                  <c:v>-3.17944E-2</c:v>
                </c:pt>
                <c:pt idx="2619">
                  <c:v>-3.14392E-2</c:v>
                </c:pt>
                <c:pt idx="2620">
                  <c:v>-3.1083900000000001E-2</c:v>
                </c:pt>
                <c:pt idx="2621">
                  <c:v>-3.0728700000000001E-2</c:v>
                </c:pt>
                <c:pt idx="2622">
                  <c:v>-3.0373500000000001E-2</c:v>
                </c:pt>
                <c:pt idx="2623">
                  <c:v>-3.0033500000000001E-2</c:v>
                </c:pt>
                <c:pt idx="2624">
                  <c:v>-2.97754E-2</c:v>
                </c:pt>
                <c:pt idx="2625">
                  <c:v>-2.9517399999999999E-2</c:v>
                </c:pt>
                <c:pt idx="2626">
                  <c:v>-2.9259299999999999E-2</c:v>
                </c:pt>
                <c:pt idx="2627">
                  <c:v>-2.9001300000000001E-2</c:v>
                </c:pt>
                <c:pt idx="2628">
                  <c:v>-2.87432E-2</c:v>
                </c:pt>
                <c:pt idx="2629">
                  <c:v>-2.8485099999999999E-2</c:v>
                </c:pt>
                <c:pt idx="2630">
                  <c:v>-2.8227100000000001E-2</c:v>
                </c:pt>
                <c:pt idx="2631">
                  <c:v>-2.7969000000000001E-2</c:v>
                </c:pt>
                <c:pt idx="2632">
                  <c:v>-2.7711E-2</c:v>
                </c:pt>
                <c:pt idx="2633">
                  <c:v>-2.7452899999999999E-2</c:v>
                </c:pt>
                <c:pt idx="2634">
                  <c:v>-2.7194900000000001E-2</c:v>
                </c:pt>
                <c:pt idx="2635">
                  <c:v>-2.69368E-2</c:v>
                </c:pt>
                <c:pt idx="2636">
                  <c:v>-2.6678799999999999E-2</c:v>
                </c:pt>
                <c:pt idx="2637">
                  <c:v>-2.6420699999999998E-2</c:v>
                </c:pt>
                <c:pt idx="2638">
                  <c:v>-2.6162700000000001E-2</c:v>
                </c:pt>
                <c:pt idx="2639">
                  <c:v>-2.59046E-2</c:v>
                </c:pt>
                <c:pt idx="2640">
                  <c:v>-2.5646599999999999E-2</c:v>
                </c:pt>
                <c:pt idx="2641">
                  <c:v>-2.5388500000000001E-2</c:v>
                </c:pt>
                <c:pt idx="2642">
                  <c:v>-2.51305E-2</c:v>
                </c:pt>
                <c:pt idx="2643">
                  <c:v>-2.4872399999999999E-2</c:v>
                </c:pt>
                <c:pt idx="2644">
                  <c:v>-2.4614400000000002E-2</c:v>
                </c:pt>
                <c:pt idx="2645">
                  <c:v>-2.4356300000000001E-2</c:v>
                </c:pt>
                <c:pt idx="2646">
                  <c:v>-2.40983E-2</c:v>
                </c:pt>
                <c:pt idx="2647">
                  <c:v>-2.3840199999999999E-2</c:v>
                </c:pt>
                <c:pt idx="2648">
                  <c:v>-2.3582200000000001E-2</c:v>
                </c:pt>
                <c:pt idx="2649">
                  <c:v>-2.33241E-2</c:v>
                </c:pt>
                <c:pt idx="2650">
                  <c:v>-2.3066099999999999E-2</c:v>
                </c:pt>
                <c:pt idx="2651">
                  <c:v>-2.2807999999999998E-2</c:v>
                </c:pt>
                <c:pt idx="2652">
                  <c:v>-2.2550000000000001E-2</c:v>
                </c:pt>
                <c:pt idx="2653">
                  <c:v>-2.22919E-2</c:v>
                </c:pt>
                <c:pt idx="2654">
                  <c:v>-2.2033899999999999E-2</c:v>
                </c:pt>
                <c:pt idx="2655">
                  <c:v>-2.1775800000000001E-2</c:v>
                </c:pt>
                <c:pt idx="2656">
                  <c:v>-2.15208E-2</c:v>
                </c:pt>
                <c:pt idx="2657">
                  <c:v>-2.1337499999999999E-2</c:v>
                </c:pt>
                <c:pt idx="2658">
                  <c:v>-2.1154300000000001E-2</c:v>
                </c:pt>
                <c:pt idx="2659">
                  <c:v>-2.0971099999999999E-2</c:v>
                </c:pt>
                <c:pt idx="2660">
                  <c:v>-2.0787799999999999E-2</c:v>
                </c:pt>
                <c:pt idx="2661">
                  <c:v>-2.0604600000000001E-2</c:v>
                </c:pt>
                <c:pt idx="2662">
                  <c:v>-2.0421399999999999E-2</c:v>
                </c:pt>
                <c:pt idx="2663">
                  <c:v>-2.0238099999999998E-2</c:v>
                </c:pt>
                <c:pt idx="2664">
                  <c:v>-2.0054900000000001E-2</c:v>
                </c:pt>
                <c:pt idx="2665">
                  <c:v>-1.9871699999999999E-2</c:v>
                </c:pt>
                <c:pt idx="2666">
                  <c:v>-1.9688400000000002E-2</c:v>
                </c:pt>
                <c:pt idx="2667">
                  <c:v>-1.95052E-2</c:v>
                </c:pt>
                <c:pt idx="2668">
                  <c:v>-1.9321999999999999E-2</c:v>
                </c:pt>
                <c:pt idx="2669">
                  <c:v>-1.9138700000000002E-2</c:v>
                </c:pt>
                <c:pt idx="2670">
                  <c:v>-1.89555E-2</c:v>
                </c:pt>
                <c:pt idx="2671">
                  <c:v>-1.8772299999999999E-2</c:v>
                </c:pt>
                <c:pt idx="2672">
                  <c:v>-1.8589000000000001E-2</c:v>
                </c:pt>
                <c:pt idx="2673">
                  <c:v>-1.84058E-2</c:v>
                </c:pt>
                <c:pt idx="2674">
                  <c:v>-1.8222599999999999E-2</c:v>
                </c:pt>
                <c:pt idx="2675">
                  <c:v>-1.8039300000000001E-2</c:v>
                </c:pt>
                <c:pt idx="2676">
                  <c:v>-1.78561E-2</c:v>
                </c:pt>
                <c:pt idx="2677">
                  <c:v>-1.7672899999999998E-2</c:v>
                </c:pt>
                <c:pt idx="2678">
                  <c:v>-1.7489600000000001E-2</c:v>
                </c:pt>
                <c:pt idx="2679">
                  <c:v>-1.73064E-2</c:v>
                </c:pt>
                <c:pt idx="2680">
                  <c:v>-1.7123200000000002E-2</c:v>
                </c:pt>
                <c:pt idx="2681">
                  <c:v>-1.6939900000000001E-2</c:v>
                </c:pt>
                <c:pt idx="2682">
                  <c:v>-1.6756699999999999E-2</c:v>
                </c:pt>
                <c:pt idx="2683">
                  <c:v>-1.6573500000000001E-2</c:v>
                </c:pt>
                <c:pt idx="2684">
                  <c:v>-1.6390200000000001E-2</c:v>
                </c:pt>
                <c:pt idx="2685">
                  <c:v>-1.6206999999999999E-2</c:v>
                </c:pt>
                <c:pt idx="2686">
                  <c:v>-1.6023800000000001E-2</c:v>
                </c:pt>
                <c:pt idx="2687">
                  <c:v>-1.58405E-2</c:v>
                </c:pt>
                <c:pt idx="2688">
                  <c:v>-1.5657299999999999E-2</c:v>
                </c:pt>
                <c:pt idx="2689">
                  <c:v>-1.5474099999999999E-2</c:v>
                </c:pt>
                <c:pt idx="2690">
                  <c:v>-1.52908E-2</c:v>
                </c:pt>
                <c:pt idx="2691">
                  <c:v>-1.5113400000000001E-2</c:v>
                </c:pt>
                <c:pt idx="2692">
                  <c:v>-1.49865E-2</c:v>
                </c:pt>
                <c:pt idx="2693">
                  <c:v>-1.4859600000000001E-2</c:v>
                </c:pt>
                <c:pt idx="2694">
                  <c:v>-1.47327E-2</c:v>
                </c:pt>
                <c:pt idx="2695">
                  <c:v>-1.46059E-2</c:v>
                </c:pt>
                <c:pt idx="2696">
                  <c:v>-1.4479000000000001E-2</c:v>
                </c:pt>
                <c:pt idx="2697">
                  <c:v>-1.43521E-2</c:v>
                </c:pt>
                <c:pt idx="2698">
                  <c:v>-1.42252E-2</c:v>
                </c:pt>
                <c:pt idx="2699">
                  <c:v>-1.4098400000000001E-2</c:v>
                </c:pt>
                <c:pt idx="2700">
                  <c:v>-1.39715E-2</c:v>
                </c:pt>
                <c:pt idx="2701">
                  <c:v>-1.38446E-2</c:v>
                </c:pt>
                <c:pt idx="2702">
                  <c:v>-1.3717699999999999E-2</c:v>
                </c:pt>
                <c:pt idx="2703">
                  <c:v>-1.35908E-2</c:v>
                </c:pt>
                <c:pt idx="2704">
                  <c:v>-1.3464E-2</c:v>
                </c:pt>
                <c:pt idx="2705">
                  <c:v>-1.3337099999999999E-2</c:v>
                </c:pt>
                <c:pt idx="2706">
                  <c:v>-1.32102E-2</c:v>
                </c:pt>
                <c:pt idx="2707">
                  <c:v>-1.3083300000000001E-2</c:v>
                </c:pt>
                <c:pt idx="2708">
                  <c:v>-1.2956499999999999E-2</c:v>
                </c:pt>
                <c:pt idx="2709">
                  <c:v>-1.28296E-2</c:v>
                </c:pt>
                <c:pt idx="2710">
                  <c:v>-1.2702700000000001E-2</c:v>
                </c:pt>
                <c:pt idx="2711">
                  <c:v>-1.25758E-2</c:v>
                </c:pt>
                <c:pt idx="2712">
                  <c:v>-1.2449E-2</c:v>
                </c:pt>
                <c:pt idx="2713">
                  <c:v>-1.2322100000000001E-2</c:v>
                </c:pt>
                <c:pt idx="2714">
                  <c:v>-1.21952E-2</c:v>
                </c:pt>
                <c:pt idx="2715">
                  <c:v>-1.2068300000000001E-2</c:v>
                </c:pt>
                <c:pt idx="2716">
                  <c:v>-1.1941500000000001E-2</c:v>
                </c:pt>
                <c:pt idx="2717">
                  <c:v>-1.18146E-2</c:v>
                </c:pt>
                <c:pt idx="2718">
                  <c:v>-1.1687700000000001E-2</c:v>
                </c:pt>
                <c:pt idx="2719">
                  <c:v>-1.15608E-2</c:v>
                </c:pt>
                <c:pt idx="2720">
                  <c:v>-1.14339E-2</c:v>
                </c:pt>
                <c:pt idx="2721">
                  <c:v>-1.13071E-2</c:v>
                </c:pt>
                <c:pt idx="2722">
                  <c:v>-1.11802E-2</c:v>
                </c:pt>
                <c:pt idx="2723">
                  <c:v>-1.10533E-2</c:v>
                </c:pt>
                <c:pt idx="2724">
                  <c:v>-1.0926399999999999E-2</c:v>
                </c:pt>
                <c:pt idx="2725">
                  <c:v>-1.0799599999999999E-2</c:v>
                </c:pt>
                <c:pt idx="2726">
                  <c:v>-1.06727E-2</c:v>
                </c:pt>
                <c:pt idx="2727">
                  <c:v>-1.0545799999999999E-2</c:v>
                </c:pt>
                <c:pt idx="2728">
                  <c:v>-1.04189E-2</c:v>
                </c:pt>
                <c:pt idx="2729">
                  <c:v>-1.02921E-2</c:v>
                </c:pt>
                <c:pt idx="2730">
                  <c:v>-1.01907E-2</c:v>
                </c:pt>
                <c:pt idx="2731">
                  <c:v>-1.0106E-2</c:v>
                </c:pt>
                <c:pt idx="2732">
                  <c:v>-1.0021199999999999E-2</c:v>
                </c:pt>
                <c:pt idx="2733">
                  <c:v>-9.9364999999999992E-3</c:v>
                </c:pt>
                <c:pt idx="2734">
                  <c:v>-9.8518000000000008E-3</c:v>
                </c:pt>
                <c:pt idx="2735">
                  <c:v>-9.7671000000000008E-3</c:v>
                </c:pt>
                <c:pt idx="2736">
                  <c:v>-9.6824000000000007E-3</c:v>
                </c:pt>
                <c:pt idx="2737">
                  <c:v>-9.5977000000000007E-3</c:v>
                </c:pt>
                <c:pt idx="2738">
                  <c:v>-9.5128999999999995E-3</c:v>
                </c:pt>
                <c:pt idx="2739">
                  <c:v>-9.4281999999999994E-3</c:v>
                </c:pt>
                <c:pt idx="2740">
                  <c:v>-9.3434999999999994E-3</c:v>
                </c:pt>
                <c:pt idx="2741">
                  <c:v>-9.2587999999999993E-3</c:v>
                </c:pt>
                <c:pt idx="2742">
                  <c:v>-9.1740999999999993E-3</c:v>
                </c:pt>
                <c:pt idx="2743">
                  <c:v>-9.0893999999999992E-3</c:v>
                </c:pt>
                <c:pt idx="2744">
                  <c:v>-9.0045999999999998E-3</c:v>
                </c:pt>
                <c:pt idx="2745">
                  <c:v>-8.9198999999999997E-3</c:v>
                </c:pt>
                <c:pt idx="2746">
                  <c:v>-8.8351999999999997E-3</c:v>
                </c:pt>
                <c:pt idx="2747">
                  <c:v>-8.7504999999999996E-3</c:v>
                </c:pt>
                <c:pt idx="2748">
                  <c:v>-8.6657999999999995E-3</c:v>
                </c:pt>
                <c:pt idx="2749">
                  <c:v>-8.5810999999999995E-3</c:v>
                </c:pt>
                <c:pt idx="2750">
                  <c:v>-8.4963E-3</c:v>
                </c:pt>
                <c:pt idx="2751">
                  <c:v>-8.4116E-3</c:v>
                </c:pt>
                <c:pt idx="2752">
                  <c:v>-8.3268999999999999E-3</c:v>
                </c:pt>
                <c:pt idx="2753">
                  <c:v>-8.2421999999999999E-3</c:v>
                </c:pt>
                <c:pt idx="2754">
                  <c:v>-8.1574999999999998E-3</c:v>
                </c:pt>
                <c:pt idx="2755">
                  <c:v>-8.0727999999999998E-3</c:v>
                </c:pt>
                <c:pt idx="2756">
                  <c:v>-7.9880000000000003E-3</c:v>
                </c:pt>
                <c:pt idx="2757">
                  <c:v>-7.9033000000000003E-3</c:v>
                </c:pt>
                <c:pt idx="2758">
                  <c:v>-7.8186000000000002E-3</c:v>
                </c:pt>
                <c:pt idx="2759">
                  <c:v>-7.7339000000000001E-3</c:v>
                </c:pt>
                <c:pt idx="2760">
                  <c:v>-7.6492000000000001E-3</c:v>
                </c:pt>
                <c:pt idx="2761">
                  <c:v>-7.5645E-3</c:v>
                </c:pt>
                <c:pt idx="2762">
                  <c:v>-7.4796999999999997E-3</c:v>
                </c:pt>
                <c:pt idx="2763">
                  <c:v>-7.3949999999999997E-3</c:v>
                </c:pt>
                <c:pt idx="2764">
                  <c:v>-7.3102999999999996E-3</c:v>
                </c:pt>
                <c:pt idx="2765">
                  <c:v>-7.2256000000000004E-3</c:v>
                </c:pt>
                <c:pt idx="2766">
                  <c:v>-7.1409000000000004E-3</c:v>
                </c:pt>
                <c:pt idx="2767">
                  <c:v>-7.0562000000000003E-3</c:v>
                </c:pt>
                <c:pt idx="2768">
                  <c:v>-6.9714E-3</c:v>
                </c:pt>
                <c:pt idx="2769">
                  <c:v>-6.8866999999999999E-3</c:v>
                </c:pt>
                <c:pt idx="2770">
                  <c:v>-6.8019999999999999E-3</c:v>
                </c:pt>
                <c:pt idx="2771">
                  <c:v>-6.7172999999999998E-3</c:v>
                </c:pt>
                <c:pt idx="2772">
                  <c:v>-6.6594000000000002E-3</c:v>
                </c:pt>
                <c:pt idx="2773">
                  <c:v>-6.6049000000000004E-3</c:v>
                </c:pt>
                <c:pt idx="2774">
                  <c:v>-6.5503999999999996E-3</c:v>
                </c:pt>
                <c:pt idx="2775">
                  <c:v>-6.4958999999999998E-3</c:v>
                </c:pt>
                <c:pt idx="2776">
                  <c:v>-6.4413999999999999E-3</c:v>
                </c:pt>
                <c:pt idx="2777">
                  <c:v>-6.3867999999999998E-3</c:v>
                </c:pt>
                <c:pt idx="2778">
                  <c:v>-6.3322999999999999E-3</c:v>
                </c:pt>
                <c:pt idx="2779">
                  <c:v>-6.2778E-3</c:v>
                </c:pt>
                <c:pt idx="2780">
                  <c:v>-6.2233000000000002E-3</c:v>
                </c:pt>
                <c:pt idx="2781">
                  <c:v>-6.1687000000000001E-3</c:v>
                </c:pt>
                <c:pt idx="2782">
                  <c:v>-6.1142000000000002E-3</c:v>
                </c:pt>
                <c:pt idx="2783">
                  <c:v>-6.0597000000000003E-3</c:v>
                </c:pt>
                <c:pt idx="2784">
                  <c:v>-6.0051999999999996E-3</c:v>
                </c:pt>
                <c:pt idx="2785">
                  <c:v>-5.9506999999999997E-3</c:v>
                </c:pt>
                <c:pt idx="2786">
                  <c:v>-5.8960999999999996E-3</c:v>
                </c:pt>
                <c:pt idx="2787">
                  <c:v>-5.8415999999999997E-3</c:v>
                </c:pt>
                <c:pt idx="2788">
                  <c:v>-5.7870999999999999E-3</c:v>
                </c:pt>
                <c:pt idx="2789">
                  <c:v>-5.7326E-3</c:v>
                </c:pt>
                <c:pt idx="2790">
                  <c:v>-5.6779999999999999E-3</c:v>
                </c:pt>
                <c:pt idx="2791">
                  <c:v>-5.6235E-3</c:v>
                </c:pt>
                <c:pt idx="2792">
                  <c:v>-5.5690000000000002E-3</c:v>
                </c:pt>
                <c:pt idx="2793">
                  <c:v>-5.5145000000000003E-3</c:v>
                </c:pt>
                <c:pt idx="2794">
                  <c:v>-5.4599999999999996E-3</c:v>
                </c:pt>
                <c:pt idx="2795">
                  <c:v>-5.4054000000000003E-3</c:v>
                </c:pt>
                <c:pt idx="2796">
                  <c:v>-5.3508999999999996E-3</c:v>
                </c:pt>
                <c:pt idx="2797">
                  <c:v>-5.2963999999999997E-3</c:v>
                </c:pt>
                <c:pt idx="2798">
                  <c:v>-5.2418999999999999E-3</c:v>
                </c:pt>
                <c:pt idx="2799">
                  <c:v>-5.1872999999999997E-3</c:v>
                </c:pt>
                <c:pt idx="2800">
                  <c:v>-5.1327999999999999E-3</c:v>
                </c:pt>
                <c:pt idx="2801">
                  <c:v>-5.0783E-3</c:v>
                </c:pt>
                <c:pt idx="2802">
                  <c:v>-5.0238000000000001E-3</c:v>
                </c:pt>
                <c:pt idx="2803">
                  <c:v>-4.9693000000000003E-3</c:v>
                </c:pt>
                <c:pt idx="2804">
                  <c:v>-4.9147000000000001E-3</c:v>
                </c:pt>
                <c:pt idx="2805">
                  <c:v>-4.8602000000000003E-3</c:v>
                </c:pt>
                <c:pt idx="2806">
                  <c:v>-4.8057000000000004E-3</c:v>
                </c:pt>
                <c:pt idx="2807">
                  <c:v>-4.7511999999999997E-3</c:v>
                </c:pt>
                <c:pt idx="2808">
                  <c:v>-4.6966000000000004E-3</c:v>
                </c:pt>
                <c:pt idx="2809">
                  <c:v>-4.6420999999999997E-3</c:v>
                </c:pt>
                <c:pt idx="2810">
                  <c:v>-4.5875999999999998E-3</c:v>
                </c:pt>
                <c:pt idx="2811">
                  <c:v>-4.5331E-3</c:v>
                </c:pt>
                <c:pt idx="2812">
                  <c:v>-4.4786000000000001E-3</c:v>
                </c:pt>
                <c:pt idx="2813">
                  <c:v>-4.424E-3</c:v>
                </c:pt>
                <c:pt idx="2814">
                  <c:v>-4.3695000000000001E-3</c:v>
                </c:pt>
                <c:pt idx="2815">
                  <c:v>-4.3150000000000003E-3</c:v>
                </c:pt>
                <c:pt idx="2816">
                  <c:v>-4.2605000000000004E-3</c:v>
                </c:pt>
                <c:pt idx="2817">
                  <c:v>-4.2059000000000003E-3</c:v>
                </c:pt>
                <c:pt idx="2818">
                  <c:v>-4.1665000000000001E-3</c:v>
                </c:pt>
                <c:pt idx="2819">
                  <c:v>-4.1330000000000004E-3</c:v>
                </c:pt>
                <c:pt idx="2820">
                  <c:v>-4.0994999999999998E-3</c:v>
                </c:pt>
                <c:pt idx="2821">
                  <c:v>-4.0660000000000002E-3</c:v>
                </c:pt>
                <c:pt idx="2822">
                  <c:v>-4.0324999999999996E-3</c:v>
                </c:pt>
                <c:pt idx="2823">
                  <c:v>-3.999E-3</c:v>
                </c:pt>
                <c:pt idx="2824">
                  <c:v>-3.9655000000000003E-3</c:v>
                </c:pt>
                <c:pt idx="2825">
                  <c:v>-3.9319999999999997E-3</c:v>
                </c:pt>
                <c:pt idx="2826">
                  <c:v>-3.8985000000000001E-3</c:v>
                </c:pt>
                <c:pt idx="2827">
                  <c:v>-3.8649999999999999E-3</c:v>
                </c:pt>
                <c:pt idx="2828">
                  <c:v>-3.8314999999999998E-3</c:v>
                </c:pt>
                <c:pt idx="2829">
                  <c:v>-3.7980000000000002E-3</c:v>
                </c:pt>
                <c:pt idx="2830">
                  <c:v>-3.7645000000000001E-3</c:v>
                </c:pt>
                <c:pt idx="2831">
                  <c:v>-3.7309999999999999E-3</c:v>
                </c:pt>
                <c:pt idx="2832">
                  <c:v>-3.6974999999999998E-3</c:v>
                </c:pt>
                <c:pt idx="2833">
                  <c:v>-3.6640000000000002E-3</c:v>
                </c:pt>
                <c:pt idx="2834">
                  <c:v>-3.6305E-3</c:v>
                </c:pt>
                <c:pt idx="2835">
                  <c:v>-3.5969999999999999E-3</c:v>
                </c:pt>
                <c:pt idx="2836">
                  <c:v>-3.5634999999999998E-3</c:v>
                </c:pt>
                <c:pt idx="2837">
                  <c:v>-3.5300000000000002E-3</c:v>
                </c:pt>
                <c:pt idx="2838">
                  <c:v>-3.4965E-3</c:v>
                </c:pt>
                <c:pt idx="2839">
                  <c:v>-3.4629999999999999E-3</c:v>
                </c:pt>
                <c:pt idx="2840">
                  <c:v>-3.4294999999999998E-3</c:v>
                </c:pt>
                <c:pt idx="2841">
                  <c:v>-3.3960000000000001E-3</c:v>
                </c:pt>
                <c:pt idx="2842">
                  <c:v>-3.3624000000000002E-3</c:v>
                </c:pt>
                <c:pt idx="2843">
                  <c:v>-3.3289000000000001E-3</c:v>
                </c:pt>
                <c:pt idx="2844">
                  <c:v>-3.2954E-3</c:v>
                </c:pt>
                <c:pt idx="2845">
                  <c:v>-3.2618999999999999E-3</c:v>
                </c:pt>
                <c:pt idx="2846">
                  <c:v>-3.2284000000000002E-3</c:v>
                </c:pt>
                <c:pt idx="2847">
                  <c:v>-3.1949000000000001E-3</c:v>
                </c:pt>
                <c:pt idx="2848">
                  <c:v>-3.1614E-3</c:v>
                </c:pt>
                <c:pt idx="2849">
                  <c:v>-3.1278999999999999E-3</c:v>
                </c:pt>
                <c:pt idx="2850">
                  <c:v>-3.0944000000000002E-3</c:v>
                </c:pt>
                <c:pt idx="2851">
                  <c:v>-3.0609000000000001E-3</c:v>
                </c:pt>
                <c:pt idx="2852">
                  <c:v>-3.0274E-3</c:v>
                </c:pt>
                <c:pt idx="2853">
                  <c:v>-2.9938999999999999E-3</c:v>
                </c:pt>
                <c:pt idx="2854">
                  <c:v>-2.9604000000000002E-3</c:v>
                </c:pt>
                <c:pt idx="2855">
                  <c:v>-2.9269000000000001E-3</c:v>
                </c:pt>
                <c:pt idx="2856">
                  <c:v>-2.8934E-3</c:v>
                </c:pt>
                <c:pt idx="2857">
                  <c:v>-2.8598999999999999E-3</c:v>
                </c:pt>
                <c:pt idx="2858">
                  <c:v>-2.8264000000000002E-3</c:v>
                </c:pt>
                <c:pt idx="2859">
                  <c:v>-2.7929000000000001E-3</c:v>
                </c:pt>
                <c:pt idx="2860">
                  <c:v>-2.7594E-3</c:v>
                </c:pt>
                <c:pt idx="2861">
                  <c:v>-2.7258999999999999E-3</c:v>
                </c:pt>
                <c:pt idx="2862">
                  <c:v>-2.6924000000000002E-3</c:v>
                </c:pt>
                <c:pt idx="2863">
                  <c:v>-2.6589000000000001E-3</c:v>
                </c:pt>
                <c:pt idx="2864">
                  <c:v>-2.6254E-3</c:v>
                </c:pt>
                <c:pt idx="2865">
                  <c:v>-2.5918999999999998E-3</c:v>
                </c:pt>
                <c:pt idx="2866">
                  <c:v>-2.5584000000000002E-3</c:v>
                </c:pt>
                <c:pt idx="2867">
                  <c:v>-2.5249000000000001E-3</c:v>
                </c:pt>
                <c:pt idx="2868">
                  <c:v>-2.5010000000000002E-3</c:v>
                </c:pt>
                <c:pt idx="2869">
                  <c:v>-2.4808E-3</c:v>
                </c:pt>
                <c:pt idx="2870">
                  <c:v>-2.4607000000000001E-3</c:v>
                </c:pt>
                <c:pt idx="2871">
                  <c:v>-2.4405E-3</c:v>
                </c:pt>
                <c:pt idx="2872">
                  <c:v>-2.4204000000000001E-3</c:v>
                </c:pt>
                <c:pt idx="2873">
                  <c:v>-2.4001999999999999E-3</c:v>
                </c:pt>
                <c:pt idx="2874">
                  <c:v>-2.3801E-3</c:v>
                </c:pt>
                <c:pt idx="2875">
                  <c:v>-2.3598999999999998E-3</c:v>
                </c:pt>
                <c:pt idx="2876">
                  <c:v>-2.3398E-3</c:v>
                </c:pt>
                <c:pt idx="2877">
                  <c:v>-2.3197000000000001E-3</c:v>
                </c:pt>
                <c:pt idx="2878">
                  <c:v>-2.2994999999999999E-3</c:v>
                </c:pt>
                <c:pt idx="2879">
                  <c:v>-2.2794E-3</c:v>
                </c:pt>
                <c:pt idx="2880">
                  <c:v>-2.2591999999999998E-3</c:v>
                </c:pt>
                <c:pt idx="2881">
                  <c:v>-2.2390999999999999E-3</c:v>
                </c:pt>
                <c:pt idx="2882">
                  <c:v>-2.2189000000000002E-3</c:v>
                </c:pt>
                <c:pt idx="2883">
                  <c:v>-2.1987999999999999E-3</c:v>
                </c:pt>
                <c:pt idx="2884">
                  <c:v>-2.1786000000000002E-3</c:v>
                </c:pt>
                <c:pt idx="2885">
                  <c:v>-2.1584999999999998E-3</c:v>
                </c:pt>
                <c:pt idx="2886">
                  <c:v>-2.1383999999999999E-3</c:v>
                </c:pt>
                <c:pt idx="2887">
                  <c:v>-2.1182000000000002E-3</c:v>
                </c:pt>
                <c:pt idx="2888">
                  <c:v>-2.0980999999999999E-3</c:v>
                </c:pt>
                <c:pt idx="2889">
                  <c:v>-2.0779000000000001E-3</c:v>
                </c:pt>
                <c:pt idx="2890">
                  <c:v>-2.0577999999999998E-3</c:v>
                </c:pt>
                <c:pt idx="2891">
                  <c:v>-2.0376000000000001E-3</c:v>
                </c:pt>
                <c:pt idx="2892">
                  <c:v>-2.0175000000000002E-3</c:v>
                </c:pt>
                <c:pt idx="2893">
                  <c:v>-1.9973E-3</c:v>
                </c:pt>
                <c:pt idx="2894">
                  <c:v>-1.9772000000000001E-3</c:v>
                </c:pt>
                <c:pt idx="2895">
                  <c:v>-1.957E-3</c:v>
                </c:pt>
                <c:pt idx="2896">
                  <c:v>-1.9369000000000001E-3</c:v>
                </c:pt>
                <c:pt idx="2897">
                  <c:v>-1.9168E-3</c:v>
                </c:pt>
                <c:pt idx="2898">
                  <c:v>-1.8966E-3</c:v>
                </c:pt>
                <c:pt idx="2899">
                  <c:v>-1.8764999999999999E-3</c:v>
                </c:pt>
                <c:pt idx="2900">
                  <c:v>-1.8563E-3</c:v>
                </c:pt>
                <c:pt idx="2901">
                  <c:v>-1.8362000000000001E-3</c:v>
                </c:pt>
                <c:pt idx="2902">
                  <c:v>-1.8159999999999999E-3</c:v>
                </c:pt>
                <c:pt idx="2903">
                  <c:v>-1.7959E-3</c:v>
                </c:pt>
                <c:pt idx="2904">
                  <c:v>-1.7757000000000001E-3</c:v>
                </c:pt>
                <c:pt idx="2905">
                  <c:v>-1.7556E-3</c:v>
                </c:pt>
                <c:pt idx="2906">
                  <c:v>-1.7354E-3</c:v>
                </c:pt>
                <c:pt idx="2907">
                  <c:v>-1.7152999999999999E-3</c:v>
                </c:pt>
                <c:pt idx="2908">
                  <c:v>-1.6952E-3</c:v>
                </c:pt>
                <c:pt idx="2909">
                  <c:v>-1.6750000000000001E-3</c:v>
                </c:pt>
                <c:pt idx="2910">
                  <c:v>-1.6548999999999999E-3</c:v>
                </c:pt>
                <c:pt idx="2911">
                  <c:v>-1.6347E-3</c:v>
                </c:pt>
                <c:pt idx="2912">
                  <c:v>-1.6146000000000001E-3</c:v>
                </c:pt>
                <c:pt idx="2913">
                  <c:v>-1.5943999999999999E-3</c:v>
                </c:pt>
                <c:pt idx="2914">
                  <c:v>-1.5743E-3</c:v>
                </c:pt>
                <c:pt idx="2915">
                  <c:v>-1.5541000000000001E-3</c:v>
                </c:pt>
                <c:pt idx="2916">
                  <c:v>-1.534E-3</c:v>
                </c:pt>
                <c:pt idx="2917">
                  <c:v>-1.5139000000000001E-3</c:v>
                </c:pt>
                <c:pt idx="2918">
                  <c:v>-1.4995E-3</c:v>
                </c:pt>
                <c:pt idx="2919">
                  <c:v>-1.4875000000000001E-3</c:v>
                </c:pt>
                <c:pt idx="2920">
                  <c:v>-1.4754E-3</c:v>
                </c:pt>
                <c:pt idx="2921">
                  <c:v>-1.4633999999999999E-3</c:v>
                </c:pt>
                <c:pt idx="2922">
                  <c:v>-1.4513E-3</c:v>
                </c:pt>
                <c:pt idx="2923">
                  <c:v>-1.4392999999999999E-3</c:v>
                </c:pt>
                <c:pt idx="2924">
                  <c:v>-1.4273000000000001E-3</c:v>
                </c:pt>
                <c:pt idx="2925">
                  <c:v>-1.4151999999999999E-3</c:v>
                </c:pt>
                <c:pt idx="2926">
                  <c:v>-1.4032000000000001E-3</c:v>
                </c:pt>
                <c:pt idx="2927">
                  <c:v>-1.3910999999999999E-3</c:v>
                </c:pt>
                <c:pt idx="2928">
                  <c:v>-1.3791000000000001E-3</c:v>
                </c:pt>
                <c:pt idx="2929">
                  <c:v>-1.3669999999999999E-3</c:v>
                </c:pt>
                <c:pt idx="2930">
                  <c:v>-1.3550000000000001E-3</c:v>
                </c:pt>
                <c:pt idx="2931">
                  <c:v>-1.343E-3</c:v>
                </c:pt>
                <c:pt idx="2932">
                  <c:v>-1.3309000000000001E-3</c:v>
                </c:pt>
                <c:pt idx="2933">
                  <c:v>-1.3189E-3</c:v>
                </c:pt>
                <c:pt idx="2934">
                  <c:v>-1.3068000000000001E-3</c:v>
                </c:pt>
                <c:pt idx="2935">
                  <c:v>-1.2948E-3</c:v>
                </c:pt>
                <c:pt idx="2936">
                  <c:v>-1.2826999999999999E-3</c:v>
                </c:pt>
                <c:pt idx="2937">
                  <c:v>-1.2707E-3</c:v>
                </c:pt>
                <c:pt idx="2938">
                  <c:v>-1.2587E-3</c:v>
                </c:pt>
                <c:pt idx="2939">
                  <c:v>-1.2466000000000001E-3</c:v>
                </c:pt>
                <c:pt idx="2940">
                  <c:v>-1.2346E-3</c:v>
                </c:pt>
                <c:pt idx="2941">
                  <c:v>-1.2225000000000001E-3</c:v>
                </c:pt>
                <c:pt idx="2942">
                  <c:v>-1.2105E-3</c:v>
                </c:pt>
                <c:pt idx="2943">
                  <c:v>-1.1984000000000001E-3</c:v>
                </c:pt>
                <c:pt idx="2944">
                  <c:v>-1.1864E-3</c:v>
                </c:pt>
                <c:pt idx="2945">
                  <c:v>-1.1743000000000001E-3</c:v>
                </c:pt>
                <c:pt idx="2946">
                  <c:v>-1.1623E-3</c:v>
                </c:pt>
                <c:pt idx="2947">
                  <c:v>-1.1502999999999999E-3</c:v>
                </c:pt>
                <c:pt idx="2948">
                  <c:v>-1.1382E-3</c:v>
                </c:pt>
                <c:pt idx="2949">
                  <c:v>-1.1261999999999999E-3</c:v>
                </c:pt>
                <c:pt idx="2950">
                  <c:v>-1.1141E-3</c:v>
                </c:pt>
                <c:pt idx="2951">
                  <c:v>-1.1021E-3</c:v>
                </c:pt>
                <c:pt idx="2952">
                  <c:v>-1.09E-3</c:v>
                </c:pt>
                <c:pt idx="2953">
                  <c:v>-1.078E-3</c:v>
                </c:pt>
                <c:pt idx="2954">
                  <c:v>-1.0660000000000001E-3</c:v>
                </c:pt>
                <c:pt idx="2955">
                  <c:v>-1.0539E-3</c:v>
                </c:pt>
                <c:pt idx="2956">
                  <c:v>-1.0418999999999999E-3</c:v>
                </c:pt>
                <c:pt idx="2957">
                  <c:v>-1.0298E-3</c:v>
                </c:pt>
                <c:pt idx="2958">
                  <c:v>-1.0177999999999999E-3</c:v>
                </c:pt>
                <c:pt idx="2959">
                  <c:v>-1.0057E-3</c:v>
                </c:pt>
                <c:pt idx="2960">
                  <c:v>-9.936907E-4</c:v>
                </c:pt>
                <c:pt idx="2961">
                  <c:v>-9.8164699999999999E-4</c:v>
                </c:pt>
                <c:pt idx="2962">
                  <c:v>-9.6960329999999997E-4</c:v>
                </c:pt>
                <c:pt idx="2963">
                  <c:v>-9.5755969999999999E-4</c:v>
                </c:pt>
                <c:pt idx="2964">
                  <c:v>-9.4551599999999998E-4</c:v>
                </c:pt>
                <c:pt idx="2965">
                  <c:v>-9.334724E-4</c:v>
                </c:pt>
                <c:pt idx="2966">
                  <c:v>-9.2142869999999998E-4</c:v>
                </c:pt>
                <c:pt idx="2967">
                  <c:v>-9.0938499999999997E-4</c:v>
                </c:pt>
                <c:pt idx="2968">
                  <c:v>-9.0047010000000004E-4</c:v>
                </c:pt>
                <c:pt idx="2969">
                  <c:v>-8.9278429999999998E-4</c:v>
                </c:pt>
                <c:pt idx="2970">
                  <c:v>-8.8509850000000002E-4</c:v>
                </c:pt>
                <c:pt idx="2971">
                  <c:v>-8.774128E-4</c:v>
                </c:pt>
                <c:pt idx="2972">
                  <c:v>-8.6972700000000004E-4</c:v>
                </c:pt>
                <c:pt idx="2973">
                  <c:v>-8.6204119999999998E-4</c:v>
                </c:pt>
                <c:pt idx="2974">
                  <c:v>-8.5435540000000003E-4</c:v>
                </c:pt>
                <c:pt idx="2975">
                  <c:v>-8.466697E-4</c:v>
                </c:pt>
                <c:pt idx="2976">
                  <c:v>-8.3898390000000005E-4</c:v>
                </c:pt>
                <c:pt idx="2977">
                  <c:v>-8.3129809999999999E-4</c:v>
                </c:pt>
                <c:pt idx="2978">
                  <c:v>-8.2361230000000004E-4</c:v>
                </c:pt>
                <c:pt idx="2979">
                  <c:v>-8.1592660000000001E-4</c:v>
                </c:pt>
                <c:pt idx="2980">
                  <c:v>-8.0824079999999995E-4</c:v>
                </c:pt>
                <c:pt idx="2981">
                  <c:v>-8.0055499999999999E-4</c:v>
                </c:pt>
                <c:pt idx="2982">
                  <c:v>-7.9286920000000004E-4</c:v>
                </c:pt>
                <c:pt idx="2983">
                  <c:v>-7.8518350000000002E-4</c:v>
                </c:pt>
                <c:pt idx="2984">
                  <c:v>-7.7749769999999995E-4</c:v>
                </c:pt>
                <c:pt idx="2985">
                  <c:v>-7.698119E-4</c:v>
                </c:pt>
                <c:pt idx="2986">
                  <c:v>-7.6212610000000005E-4</c:v>
                </c:pt>
                <c:pt idx="2987">
                  <c:v>-7.5444040000000002E-4</c:v>
                </c:pt>
                <c:pt idx="2988">
                  <c:v>-7.4675459999999996E-4</c:v>
                </c:pt>
                <c:pt idx="2989">
                  <c:v>-7.3906880000000001E-4</c:v>
                </c:pt>
                <c:pt idx="2990">
                  <c:v>-7.3138309999999998E-4</c:v>
                </c:pt>
                <c:pt idx="2991">
                  <c:v>-7.2369730000000003E-4</c:v>
                </c:pt>
                <c:pt idx="2992">
                  <c:v>-7.1601149999999997E-4</c:v>
                </c:pt>
                <c:pt idx="2993">
                  <c:v>-7.0832570000000001E-4</c:v>
                </c:pt>
                <c:pt idx="2994">
                  <c:v>-7.0063999999999999E-4</c:v>
                </c:pt>
                <c:pt idx="2995">
                  <c:v>-6.9295420000000003E-4</c:v>
                </c:pt>
                <c:pt idx="2996">
                  <c:v>-6.8526839999999997E-4</c:v>
                </c:pt>
                <c:pt idx="2997">
                  <c:v>-6.7758260000000002E-4</c:v>
                </c:pt>
                <c:pt idx="2998">
                  <c:v>-6.6989689999999999E-4</c:v>
                </c:pt>
                <c:pt idx="2999">
                  <c:v>-6.6221110000000004E-4</c:v>
                </c:pt>
                <c:pt idx="3000">
                  <c:v>-6.5452529999999998E-4</c:v>
                </c:pt>
                <c:pt idx="3001">
                  <c:v>-6.4683950000000003E-4</c:v>
                </c:pt>
                <c:pt idx="3002">
                  <c:v>-6.391538E-4</c:v>
                </c:pt>
                <c:pt idx="3003">
                  <c:v>-6.3146800000000005E-4</c:v>
                </c:pt>
                <c:pt idx="3004">
                  <c:v>-6.2378219999999999E-4</c:v>
                </c:pt>
                <c:pt idx="3006">
                  <c:v>1.4600629999999999E-7</c:v>
                </c:pt>
                <c:pt idx="3007">
                  <c:v>0.1029579</c:v>
                </c:pt>
                <c:pt idx="3008">
                  <c:v>0.1059399</c:v>
                </c:pt>
                <c:pt idx="3009">
                  <c:v>0.10891389999999999</c:v>
                </c:pt>
                <c:pt idx="3010">
                  <c:v>0.11187329999999999</c:v>
                </c:pt>
                <c:pt idx="3011">
                  <c:v>0.1148313</c:v>
                </c:pt>
                <c:pt idx="3012">
                  <c:v>0.11776739999999999</c:v>
                </c:pt>
                <c:pt idx="3013">
                  <c:v>0.1207003</c:v>
                </c:pt>
                <c:pt idx="3014">
                  <c:v>0.1236331</c:v>
                </c:pt>
                <c:pt idx="3015">
                  <c:v>0.12654290000000001</c:v>
                </c:pt>
                <c:pt idx="3016">
                  <c:v>0.1294371</c:v>
                </c:pt>
                <c:pt idx="3017">
                  <c:v>0.13233120000000001</c:v>
                </c:pt>
                <c:pt idx="3018">
                  <c:v>0.13522529999999999</c:v>
                </c:pt>
                <c:pt idx="3019">
                  <c:v>0.13811950000000001</c:v>
                </c:pt>
                <c:pt idx="3020">
                  <c:v>0.1409929</c:v>
                </c:pt>
                <c:pt idx="3021">
                  <c:v>0.1438285</c:v>
                </c:pt>
                <c:pt idx="3022">
                  <c:v>0.14666399999999999</c:v>
                </c:pt>
                <c:pt idx="3023">
                  <c:v>0.14949950000000001</c:v>
                </c:pt>
                <c:pt idx="3024">
                  <c:v>0.1523351</c:v>
                </c:pt>
                <c:pt idx="3025">
                  <c:v>0.15517059999999999</c:v>
                </c:pt>
                <c:pt idx="3026">
                  <c:v>0.15800610000000001</c:v>
                </c:pt>
                <c:pt idx="3027">
                  <c:v>0.1608417</c:v>
                </c:pt>
                <c:pt idx="3028">
                  <c:v>0.16367719999999999</c:v>
                </c:pt>
                <c:pt idx="3029">
                  <c:v>0.16643040000000001</c:v>
                </c:pt>
                <c:pt idx="3030">
                  <c:v>0.16918040000000001</c:v>
                </c:pt>
                <c:pt idx="3031">
                  <c:v>0.17193040000000001</c:v>
                </c:pt>
                <c:pt idx="3032">
                  <c:v>0.17468049999999999</c:v>
                </c:pt>
                <c:pt idx="3033">
                  <c:v>0.17743049999999999</c:v>
                </c:pt>
                <c:pt idx="3034">
                  <c:v>0.18018049999999999</c:v>
                </c:pt>
                <c:pt idx="3035">
                  <c:v>0.1829306</c:v>
                </c:pt>
                <c:pt idx="3036">
                  <c:v>0.1856806</c:v>
                </c:pt>
                <c:pt idx="3037">
                  <c:v>0.1884306</c:v>
                </c:pt>
                <c:pt idx="3038">
                  <c:v>0.19118070000000001</c:v>
                </c:pt>
                <c:pt idx="3039">
                  <c:v>0.19393070000000001</c:v>
                </c:pt>
                <c:pt idx="3040">
                  <c:v>0.19668079999999999</c:v>
                </c:pt>
                <c:pt idx="3041">
                  <c:v>0.19943079999999999</c:v>
                </c:pt>
                <c:pt idx="3042">
                  <c:v>0.2021202</c:v>
                </c:pt>
                <c:pt idx="3043">
                  <c:v>0.20475840000000001</c:v>
                </c:pt>
                <c:pt idx="3044">
                  <c:v>0.20739659999999999</c:v>
                </c:pt>
                <c:pt idx="3045">
                  <c:v>0.21003479999999999</c:v>
                </c:pt>
                <c:pt idx="3046">
                  <c:v>0.212673</c:v>
                </c:pt>
                <c:pt idx="3047">
                  <c:v>0.21531120000000001</c:v>
                </c:pt>
                <c:pt idx="3048">
                  <c:v>0.21794930000000001</c:v>
                </c:pt>
                <c:pt idx="3049">
                  <c:v>0.22058749999999999</c:v>
                </c:pt>
                <c:pt idx="3050">
                  <c:v>0.2232257</c:v>
                </c:pt>
                <c:pt idx="3051">
                  <c:v>0.22586390000000001</c:v>
                </c:pt>
                <c:pt idx="3052">
                  <c:v>0.22850210000000001</c:v>
                </c:pt>
                <c:pt idx="3053">
                  <c:v>0.23114029999999999</c:v>
                </c:pt>
                <c:pt idx="3054">
                  <c:v>0.2337785</c:v>
                </c:pt>
                <c:pt idx="3055">
                  <c:v>0.2364166</c:v>
                </c:pt>
                <c:pt idx="3056">
                  <c:v>0.23905480000000001</c:v>
                </c:pt>
                <c:pt idx="3057">
                  <c:v>0.24169299999999999</c:v>
                </c:pt>
                <c:pt idx="3058">
                  <c:v>0.2443312</c:v>
                </c:pt>
                <c:pt idx="3059">
                  <c:v>0.24696940000000001</c:v>
                </c:pt>
                <c:pt idx="3060">
                  <c:v>0.24960760000000001</c:v>
                </c:pt>
                <c:pt idx="3061">
                  <c:v>0.25219849999999999</c:v>
                </c:pt>
                <c:pt idx="3062">
                  <c:v>0.25469380000000003</c:v>
                </c:pt>
                <c:pt idx="3063">
                  <c:v>0.25718920000000001</c:v>
                </c:pt>
                <c:pt idx="3064">
                  <c:v>0.25968449999999998</c:v>
                </c:pt>
                <c:pt idx="3065">
                  <c:v>0.26217990000000002</c:v>
                </c:pt>
                <c:pt idx="3066">
                  <c:v>0.2646753</c:v>
                </c:pt>
                <c:pt idx="3067">
                  <c:v>0.26717059999999998</c:v>
                </c:pt>
                <c:pt idx="3068">
                  <c:v>0.26966600000000002</c:v>
                </c:pt>
                <c:pt idx="3069">
                  <c:v>0.27216129999999999</c:v>
                </c:pt>
                <c:pt idx="3070">
                  <c:v>0.27465669999999998</c:v>
                </c:pt>
                <c:pt idx="3071">
                  <c:v>0.27715210000000001</c:v>
                </c:pt>
                <c:pt idx="3072">
                  <c:v>0.27964739999999999</c:v>
                </c:pt>
                <c:pt idx="3073">
                  <c:v>0.28214280000000003</c:v>
                </c:pt>
                <c:pt idx="3074">
                  <c:v>0.2846381</c:v>
                </c:pt>
                <c:pt idx="3075">
                  <c:v>0.28713349999999999</c:v>
                </c:pt>
                <c:pt idx="3076">
                  <c:v>0.28962880000000002</c:v>
                </c:pt>
                <c:pt idx="3077">
                  <c:v>0.2921242</c:v>
                </c:pt>
                <c:pt idx="3078">
                  <c:v>0.29461959999999998</c:v>
                </c:pt>
                <c:pt idx="3079">
                  <c:v>0.29711490000000002</c:v>
                </c:pt>
                <c:pt idx="3080">
                  <c:v>0.2996103</c:v>
                </c:pt>
                <c:pt idx="3081">
                  <c:v>0.30210559999999997</c:v>
                </c:pt>
                <c:pt idx="3082">
                  <c:v>0.30460100000000001</c:v>
                </c:pt>
                <c:pt idx="3083">
                  <c:v>0.30709639999999999</c:v>
                </c:pt>
                <c:pt idx="3084">
                  <c:v>0.30959170000000003</c:v>
                </c:pt>
                <c:pt idx="3085">
                  <c:v>0.31208710000000001</c:v>
                </c:pt>
                <c:pt idx="3086">
                  <c:v>0.31458239999999998</c:v>
                </c:pt>
                <c:pt idx="3087">
                  <c:v>0.31707780000000002</c:v>
                </c:pt>
                <c:pt idx="3088">
                  <c:v>0.3195731</c:v>
                </c:pt>
                <c:pt idx="3089">
                  <c:v>0.32206849999999998</c:v>
                </c:pt>
                <c:pt idx="3090">
                  <c:v>0.32456390000000002</c:v>
                </c:pt>
                <c:pt idx="3091">
                  <c:v>0.32705919999999999</c:v>
                </c:pt>
                <c:pt idx="3092">
                  <c:v>0.32955459999999998</c:v>
                </c:pt>
                <c:pt idx="3093">
                  <c:v>0.33204990000000001</c:v>
                </c:pt>
                <c:pt idx="3094">
                  <c:v>0.3344724</c:v>
                </c:pt>
                <c:pt idx="3095">
                  <c:v>0.3368333</c:v>
                </c:pt>
                <c:pt idx="3096">
                  <c:v>0.3391942</c:v>
                </c:pt>
                <c:pt idx="3097">
                  <c:v>0.3415552</c:v>
                </c:pt>
                <c:pt idx="3098">
                  <c:v>0.3439161</c:v>
                </c:pt>
                <c:pt idx="3099">
                  <c:v>0.346277</c:v>
                </c:pt>
                <c:pt idx="3100">
                  <c:v>0.3486379</c:v>
                </c:pt>
                <c:pt idx="3101">
                  <c:v>0.3509988</c:v>
                </c:pt>
                <c:pt idx="3102">
                  <c:v>0.3533598</c:v>
                </c:pt>
                <c:pt idx="3103">
                  <c:v>0.3557207</c:v>
                </c:pt>
                <c:pt idx="3104">
                  <c:v>0.3580816</c:v>
                </c:pt>
                <c:pt idx="3105">
                  <c:v>0.3604425</c:v>
                </c:pt>
                <c:pt idx="3106">
                  <c:v>0.3628034</c:v>
                </c:pt>
                <c:pt idx="3107">
                  <c:v>0.3651643</c:v>
                </c:pt>
                <c:pt idx="3108">
                  <c:v>0.3675253</c:v>
                </c:pt>
                <c:pt idx="3109">
                  <c:v>0.3698862</c:v>
                </c:pt>
                <c:pt idx="3110">
                  <c:v>0.3722471</c:v>
                </c:pt>
                <c:pt idx="3111">
                  <c:v>0.374608</c:v>
                </c:pt>
                <c:pt idx="3112">
                  <c:v>0.3769689</c:v>
                </c:pt>
                <c:pt idx="3113">
                  <c:v>0.3793299</c:v>
                </c:pt>
                <c:pt idx="3114">
                  <c:v>0.3816908</c:v>
                </c:pt>
                <c:pt idx="3115">
                  <c:v>0.3840517</c:v>
                </c:pt>
                <c:pt idx="3116">
                  <c:v>0.38641259999999999</c:v>
                </c:pt>
                <c:pt idx="3117">
                  <c:v>0.38877349999999999</c:v>
                </c:pt>
                <c:pt idx="3118">
                  <c:v>0.39113439999999999</c:v>
                </c:pt>
                <c:pt idx="3119">
                  <c:v>0.3934954</c:v>
                </c:pt>
                <c:pt idx="3120">
                  <c:v>0.39585629999999999</c:v>
                </c:pt>
                <c:pt idx="3121">
                  <c:v>0.39821719999999999</c:v>
                </c:pt>
                <c:pt idx="3122">
                  <c:v>0.40057809999999999</c:v>
                </c:pt>
                <c:pt idx="3123">
                  <c:v>0.40291310000000002</c:v>
                </c:pt>
                <c:pt idx="3124">
                  <c:v>0.40517570000000003</c:v>
                </c:pt>
                <c:pt idx="3125">
                  <c:v>0.40743829999999998</c:v>
                </c:pt>
                <c:pt idx="3126">
                  <c:v>0.40970079999999998</c:v>
                </c:pt>
                <c:pt idx="3127">
                  <c:v>0.41196339999999998</c:v>
                </c:pt>
                <c:pt idx="3128">
                  <c:v>0.41422599999999998</c:v>
                </c:pt>
                <c:pt idx="3129">
                  <c:v>0.41648859999999999</c:v>
                </c:pt>
                <c:pt idx="3130">
                  <c:v>0.41875119999999999</c:v>
                </c:pt>
                <c:pt idx="3131">
                  <c:v>0.42101379999999999</c:v>
                </c:pt>
                <c:pt idx="3132">
                  <c:v>0.4232764</c:v>
                </c:pt>
                <c:pt idx="3133">
                  <c:v>0.4255389</c:v>
                </c:pt>
                <c:pt idx="3134">
                  <c:v>0.4278015</c:v>
                </c:pt>
                <c:pt idx="3135">
                  <c:v>0.4300641</c:v>
                </c:pt>
                <c:pt idx="3136">
                  <c:v>0.43232670000000001</c:v>
                </c:pt>
                <c:pt idx="3137">
                  <c:v>0.43458930000000001</c:v>
                </c:pt>
                <c:pt idx="3138">
                  <c:v>0.43685190000000002</c:v>
                </c:pt>
                <c:pt idx="3139">
                  <c:v>0.43911450000000002</c:v>
                </c:pt>
                <c:pt idx="3140">
                  <c:v>0.44137700000000002</c:v>
                </c:pt>
                <c:pt idx="3141">
                  <c:v>0.44363960000000002</c:v>
                </c:pt>
                <c:pt idx="3142">
                  <c:v>0.44590220000000003</c:v>
                </c:pt>
                <c:pt idx="3143">
                  <c:v>0.44816479999999997</c:v>
                </c:pt>
                <c:pt idx="3144">
                  <c:v>0.45042739999999998</c:v>
                </c:pt>
                <c:pt idx="3145">
                  <c:v>0.45268999999999998</c:v>
                </c:pt>
                <c:pt idx="3146">
                  <c:v>0.45495249999999998</c:v>
                </c:pt>
                <c:pt idx="3147">
                  <c:v>0.45721509999999999</c:v>
                </c:pt>
                <c:pt idx="3148">
                  <c:v>0.45947769999999999</c:v>
                </c:pt>
                <c:pt idx="3149">
                  <c:v>0.46174029999999999</c:v>
                </c:pt>
                <c:pt idx="3150">
                  <c:v>0.4640029</c:v>
                </c:pt>
                <c:pt idx="3151">
                  <c:v>0.4662655</c:v>
                </c:pt>
                <c:pt idx="3152">
                  <c:v>0.4685281</c:v>
                </c:pt>
                <c:pt idx="3153">
                  <c:v>0.4707906</c:v>
                </c:pt>
                <c:pt idx="3154">
                  <c:v>0.47305320000000001</c:v>
                </c:pt>
                <c:pt idx="3155">
                  <c:v>0.47531580000000001</c:v>
                </c:pt>
                <c:pt idx="3156">
                  <c:v>0.47757840000000001</c:v>
                </c:pt>
                <c:pt idx="3157">
                  <c:v>0.47984100000000002</c:v>
                </c:pt>
                <c:pt idx="3158">
                  <c:v>0.48203370000000001</c:v>
                </c:pt>
                <c:pt idx="3159">
                  <c:v>0.48421930000000002</c:v>
                </c:pt>
                <c:pt idx="3160">
                  <c:v>0.48640489999999997</c:v>
                </c:pt>
                <c:pt idx="3161">
                  <c:v>0.48859049999999998</c:v>
                </c:pt>
                <c:pt idx="3162">
                  <c:v>0.4907762</c:v>
                </c:pt>
                <c:pt idx="3163">
                  <c:v>0.49296180000000001</c:v>
                </c:pt>
                <c:pt idx="3164">
                  <c:v>0.49514740000000002</c:v>
                </c:pt>
                <c:pt idx="3165">
                  <c:v>0.49733300000000003</c:v>
                </c:pt>
                <c:pt idx="3166">
                  <c:v>0.49951859999999998</c:v>
                </c:pt>
                <c:pt idx="3167">
                  <c:v>0.50170429999999999</c:v>
                </c:pt>
                <c:pt idx="3168">
                  <c:v>0.5038899</c:v>
                </c:pt>
                <c:pt idx="3169">
                  <c:v>0.50607550000000001</c:v>
                </c:pt>
                <c:pt idx="3170">
                  <c:v>0.50826110000000002</c:v>
                </c:pt>
                <c:pt idx="3171">
                  <c:v>0.51044670000000003</c:v>
                </c:pt>
                <c:pt idx="3172">
                  <c:v>0.51263239999999999</c:v>
                </c:pt>
                <c:pt idx="3173">
                  <c:v>0.514818</c:v>
                </c:pt>
                <c:pt idx="3174">
                  <c:v>0.51700360000000001</c:v>
                </c:pt>
                <c:pt idx="3175">
                  <c:v>0.51918920000000002</c:v>
                </c:pt>
                <c:pt idx="3176">
                  <c:v>0.52137480000000003</c:v>
                </c:pt>
                <c:pt idx="3177">
                  <c:v>0.52356049999999998</c:v>
                </c:pt>
                <c:pt idx="3178">
                  <c:v>0.52574609999999999</c:v>
                </c:pt>
                <c:pt idx="3179">
                  <c:v>0.5279317</c:v>
                </c:pt>
                <c:pt idx="3180">
                  <c:v>0.53011730000000001</c:v>
                </c:pt>
                <c:pt idx="3181">
                  <c:v>0.53230290000000002</c:v>
                </c:pt>
                <c:pt idx="3182">
                  <c:v>0.53448859999999998</c:v>
                </c:pt>
                <c:pt idx="3183">
                  <c:v>0.53667419999999999</c:v>
                </c:pt>
                <c:pt idx="3184">
                  <c:v>0.5388598</c:v>
                </c:pt>
                <c:pt idx="3185">
                  <c:v>0.54104540000000001</c:v>
                </c:pt>
                <c:pt idx="3186">
                  <c:v>0.54323100000000002</c:v>
                </c:pt>
                <c:pt idx="3187">
                  <c:v>0.54541669999999998</c:v>
                </c:pt>
                <c:pt idx="3188">
                  <c:v>0.54760229999999999</c:v>
                </c:pt>
                <c:pt idx="3189">
                  <c:v>0.5497879</c:v>
                </c:pt>
                <c:pt idx="3190">
                  <c:v>0.55197350000000001</c:v>
                </c:pt>
                <c:pt idx="3191">
                  <c:v>0.55415650000000005</c:v>
                </c:pt>
                <c:pt idx="3192">
                  <c:v>0.55628520000000004</c:v>
                </c:pt>
                <c:pt idx="3193">
                  <c:v>0.55841390000000002</c:v>
                </c:pt>
                <c:pt idx="3194">
                  <c:v>0.5605426</c:v>
                </c:pt>
                <c:pt idx="3195">
                  <c:v>0.56267120000000004</c:v>
                </c:pt>
                <c:pt idx="3196">
                  <c:v>0.56479990000000002</c:v>
                </c:pt>
                <c:pt idx="3197">
                  <c:v>0.5669286</c:v>
                </c:pt>
                <c:pt idx="3198">
                  <c:v>0.56905720000000004</c:v>
                </c:pt>
                <c:pt idx="3199">
                  <c:v>0.57118590000000002</c:v>
                </c:pt>
                <c:pt idx="3200">
                  <c:v>0.57331460000000001</c:v>
                </c:pt>
                <c:pt idx="3201">
                  <c:v>0.57544320000000004</c:v>
                </c:pt>
                <c:pt idx="3202">
                  <c:v>0.57757190000000003</c:v>
                </c:pt>
                <c:pt idx="3203">
                  <c:v>0.57970060000000001</c:v>
                </c:pt>
                <c:pt idx="3204">
                  <c:v>0.58182929999999999</c:v>
                </c:pt>
                <c:pt idx="3205">
                  <c:v>0.58395790000000003</c:v>
                </c:pt>
                <c:pt idx="3206">
                  <c:v>0.58608660000000001</c:v>
                </c:pt>
                <c:pt idx="3207">
                  <c:v>0.5882153</c:v>
                </c:pt>
                <c:pt idx="3208">
                  <c:v>0.59034390000000003</c:v>
                </c:pt>
                <c:pt idx="3209">
                  <c:v>0.59247260000000002</c:v>
                </c:pt>
                <c:pt idx="3210">
                  <c:v>0.5946013</c:v>
                </c:pt>
                <c:pt idx="3211">
                  <c:v>0.59672999999999998</c:v>
                </c:pt>
                <c:pt idx="3212">
                  <c:v>0.59885860000000002</c:v>
                </c:pt>
                <c:pt idx="3213">
                  <c:v>0.6009873</c:v>
                </c:pt>
                <c:pt idx="3214">
                  <c:v>0.60311599999999999</c:v>
                </c:pt>
                <c:pt idx="3215">
                  <c:v>0.60524460000000002</c:v>
                </c:pt>
                <c:pt idx="3216">
                  <c:v>0.6073733</c:v>
                </c:pt>
                <c:pt idx="3217">
                  <c:v>0.60950199999999999</c:v>
                </c:pt>
                <c:pt idx="3218">
                  <c:v>0.61163060000000002</c:v>
                </c:pt>
                <c:pt idx="3219">
                  <c:v>0.61375930000000001</c:v>
                </c:pt>
                <c:pt idx="3220">
                  <c:v>0.61588799999999999</c:v>
                </c:pt>
                <c:pt idx="3221">
                  <c:v>0.61801669999999997</c:v>
                </c:pt>
                <c:pt idx="3222">
                  <c:v>0.62014530000000001</c:v>
                </c:pt>
                <c:pt idx="3223">
                  <c:v>0.62227399999999999</c:v>
                </c:pt>
                <c:pt idx="3224">
                  <c:v>0.62440269999999998</c:v>
                </c:pt>
                <c:pt idx="3225">
                  <c:v>0.62653130000000001</c:v>
                </c:pt>
                <c:pt idx="3226">
                  <c:v>0.62866</c:v>
                </c:pt>
                <c:pt idx="3227">
                  <c:v>0.63078869999999998</c:v>
                </c:pt>
                <c:pt idx="3228">
                  <c:v>0.63291739999999996</c:v>
                </c:pt>
                <c:pt idx="3229">
                  <c:v>0.635046</c:v>
                </c:pt>
                <c:pt idx="3230">
                  <c:v>0.6371715</c:v>
                </c:pt>
                <c:pt idx="3231">
                  <c:v>0.63925699999999996</c:v>
                </c:pt>
                <c:pt idx="3232">
                  <c:v>0.64134259999999998</c:v>
                </c:pt>
                <c:pt idx="3233">
                  <c:v>0.64342820000000001</c:v>
                </c:pt>
                <c:pt idx="3234">
                  <c:v>0.64551369999999997</c:v>
                </c:pt>
                <c:pt idx="3235">
                  <c:v>0.64759929999999999</c:v>
                </c:pt>
                <c:pt idx="3236">
                  <c:v>0.64968490000000001</c:v>
                </c:pt>
                <c:pt idx="3237">
                  <c:v>0.65177039999999997</c:v>
                </c:pt>
                <c:pt idx="3238">
                  <c:v>0.65385599999999999</c:v>
                </c:pt>
                <c:pt idx="3239">
                  <c:v>0.65594160000000001</c:v>
                </c:pt>
                <c:pt idx="3240">
                  <c:v>0.65802709999999998</c:v>
                </c:pt>
                <c:pt idx="3241">
                  <c:v>0.6601127</c:v>
                </c:pt>
                <c:pt idx="3242">
                  <c:v>0.66219830000000002</c:v>
                </c:pt>
                <c:pt idx="3243">
                  <c:v>0.66428379999999998</c:v>
                </c:pt>
                <c:pt idx="3244">
                  <c:v>0.6663694</c:v>
                </c:pt>
                <c:pt idx="3245">
                  <c:v>0.66845500000000002</c:v>
                </c:pt>
                <c:pt idx="3246">
                  <c:v>0.67054049999999998</c:v>
                </c:pt>
                <c:pt idx="3247">
                  <c:v>0.6726261</c:v>
                </c:pt>
                <c:pt idx="3248">
                  <c:v>0.67471170000000003</c:v>
                </c:pt>
                <c:pt idx="3249">
                  <c:v>0.67679719999999999</c:v>
                </c:pt>
                <c:pt idx="3250">
                  <c:v>0.67888280000000001</c:v>
                </c:pt>
                <c:pt idx="3251">
                  <c:v>0.68096840000000003</c:v>
                </c:pt>
                <c:pt idx="3252">
                  <c:v>0.68305389999999999</c:v>
                </c:pt>
                <c:pt idx="3253">
                  <c:v>0.68513950000000001</c:v>
                </c:pt>
                <c:pt idx="3254">
                  <c:v>0.68722510000000003</c:v>
                </c:pt>
                <c:pt idx="3255">
                  <c:v>0.6893106</c:v>
                </c:pt>
                <c:pt idx="3256">
                  <c:v>0.69139620000000002</c:v>
                </c:pt>
                <c:pt idx="3257">
                  <c:v>0.69348180000000004</c:v>
                </c:pt>
                <c:pt idx="3258">
                  <c:v>0.6955673</c:v>
                </c:pt>
                <c:pt idx="3259">
                  <c:v>0.69765290000000002</c:v>
                </c:pt>
                <c:pt idx="3260">
                  <c:v>0.69973850000000004</c:v>
                </c:pt>
                <c:pt idx="3261">
                  <c:v>0.70182409999999995</c:v>
                </c:pt>
                <c:pt idx="3262">
                  <c:v>0.70390960000000002</c:v>
                </c:pt>
                <c:pt idx="3263">
                  <c:v>0.70599520000000004</c:v>
                </c:pt>
                <c:pt idx="3264">
                  <c:v>0.70808079999999995</c:v>
                </c:pt>
                <c:pt idx="3265">
                  <c:v>0.71016630000000003</c:v>
                </c:pt>
                <c:pt idx="3266">
                  <c:v>0.71225190000000005</c:v>
                </c:pt>
                <c:pt idx="3267">
                  <c:v>0.71433749999999996</c:v>
                </c:pt>
                <c:pt idx="3268">
                  <c:v>0.71642300000000003</c:v>
                </c:pt>
                <c:pt idx="3269">
                  <c:v>0.71850860000000005</c:v>
                </c:pt>
                <c:pt idx="3270">
                  <c:v>0.72059419999999996</c:v>
                </c:pt>
                <c:pt idx="3271">
                  <c:v>0.72267650000000005</c:v>
                </c:pt>
                <c:pt idx="3272">
                  <c:v>0.72473129999999997</c:v>
                </c:pt>
                <c:pt idx="3273">
                  <c:v>0.72678609999999999</c:v>
                </c:pt>
                <c:pt idx="3274">
                  <c:v>0.72884090000000001</c:v>
                </c:pt>
                <c:pt idx="3275">
                  <c:v>0.73089570000000004</c:v>
                </c:pt>
                <c:pt idx="3276">
                  <c:v>0.73295049999999995</c:v>
                </c:pt>
                <c:pt idx="3277">
                  <c:v>0.73500540000000003</c:v>
                </c:pt>
                <c:pt idx="3278">
                  <c:v>0.73706020000000005</c:v>
                </c:pt>
                <c:pt idx="3279">
                  <c:v>0.73911499999999997</c:v>
                </c:pt>
                <c:pt idx="3280">
                  <c:v>0.74116979999999999</c:v>
                </c:pt>
                <c:pt idx="3281">
                  <c:v>0.74322460000000001</c:v>
                </c:pt>
                <c:pt idx="3282">
                  <c:v>0.74527940000000004</c:v>
                </c:pt>
                <c:pt idx="3283">
                  <c:v>0.74733419999999995</c:v>
                </c:pt>
                <c:pt idx="3284">
                  <c:v>0.74938899999999997</c:v>
                </c:pt>
                <c:pt idx="3285">
                  <c:v>0.7514438</c:v>
                </c:pt>
                <c:pt idx="3286">
                  <c:v>0.75349860000000002</c:v>
                </c:pt>
                <c:pt idx="3287">
                  <c:v>0.75555340000000004</c:v>
                </c:pt>
                <c:pt idx="3288">
                  <c:v>0.75760819999999995</c:v>
                </c:pt>
                <c:pt idx="3289">
                  <c:v>0.75966310000000004</c:v>
                </c:pt>
                <c:pt idx="3290">
                  <c:v>0.76171789999999995</c:v>
                </c:pt>
                <c:pt idx="3291">
                  <c:v>0.76377269999999997</c:v>
                </c:pt>
                <c:pt idx="3292">
                  <c:v>0.76582749999999999</c:v>
                </c:pt>
                <c:pt idx="3293">
                  <c:v>0.76788230000000002</c:v>
                </c:pt>
                <c:pt idx="3294">
                  <c:v>0.76993710000000004</c:v>
                </c:pt>
                <c:pt idx="3295">
                  <c:v>0.77199189999999995</c:v>
                </c:pt>
                <c:pt idx="3296">
                  <c:v>0.77404669999999998</c:v>
                </c:pt>
                <c:pt idx="3297">
                  <c:v>0.7761015</c:v>
                </c:pt>
                <c:pt idx="3298">
                  <c:v>0.77815630000000002</c:v>
                </c:pt>
                <c:pt idx="3299">
                  <c:v>0.78021110000000005</c:v>
                </c:pt>
                <c:pt idx="3300">
                  <c:v>0.78226589999999996</c:v>
                </c:pt>
                <c:pt idx="3301">
                  <c:v>0.78432080000000004</c:v>
                </c:pt>
                <c:pt idx="3302">
                  <c:v>0.78637559999999995</c:v>
                </c:pt>
                <c:pt idx="3303">
                  <c:v>0.78843039999999998</c:v>
                </c:pt>
                <c:pt idx="3304">
                  <c:v>0.7904852</c:v>
                </c:pt>
                <c:pt idx="3305">
                  <c:v>0.79254000000000002</c:v>
                </c:pt>
                <c:pt idx="3306">
                  <c:v>0.79459480000000005</c:v>
                </c:pt>
                <c:pt idx="3307">
                  <c:v>0.79664959999999996</c:v>
                </c:pt>
                <c:pt idx="3308">
                  <c:v>0.79870439999999998</c:v>
                </c:pt>
                <c:pt idx="3309">
                  <c:v>0.8007592</c:v>
                </c:pt>
                <c:pt idx="3310">
                  <c:v>0.80281400000000003</c:v>
                </c:pt>
                <c:pt idx="3311">
                  <c:v>0.80486880000000005</c:v>
                </c:pt>
                <c:pt idx="3312">
                  <c:v>0.80692370000000002</c:v>
                </c:pt>
                <c:pt idx="3313">
                  <c:v>0.80897850000000004</c:v>
                </c:pt>
                <c:pt idx="3314">
                  <c:v>0.81103329999999996</c:v>
                </c:pt>
                <c:pt idx="3315">
                  <c:v>0.81308809999999998</c:v>
                </c:pt>
                <c:pt idx="3316">
                  <c:v>0.8151429</c:v>
                </c:pt>
                <c:pt idx="3317">
                  <c:v>0.81719770000000003</c:v>
                </c:pt>
                <c:pt idx="3318">
                  <c:v>0.8192353</c:v>
                </c:pt>
                <c:pt idx="3319">
                  <c:v>0.82126849999999996</c:v>
                </c:pt>
                <c:pt idx="3320">
                  <c:v>0.82330170000000003</c:v>
                </c:pt>
                <c:pt idx="3321">
                  <c:v>0.82533489999999998</c:v>
                </c:pt>
                <c:pt idx="3322">
                  <c:v>0.82736810000000005</c:v>
                </c:pt>
                <c:pt idx="3323">
                  <c:v>0.82940130000000001</c:v>
                </c:pt>
                <c:pt idx="3324">
                  <c:v>0.83143449999999997</c:v>
                </c:pt>
                <c:pt idx="3325">
                  <c:v>0.83346770000000003</c:v>
                </c:pt>
                <c:pt idx="3326">
                  <c:v>0.83550089999999999</c:v>
                </c:pt>
                <c:pt idx="3327">
                  <c:v>0.83753420000000001</c:v>
                </c:pt>
                <c:pt idx="3328">
                  <c:v>0.83956739999999996</c:v>
                </c:pt>
                <c:pt idx="3329">
                  <c:v>0.84160060000000003</c:v>
                </c:pt>
                <c:pt idx="3330">
                  <c:v>0.84363379999999999</c:v>
                </c:pt>
                <c:pt idx="3331">
                  <c:v>0.84566699999999995</c:v>
                </c:pt>
                <c:pt idx="3332">
                  <c:v>0.84770020000000001</c:v>
                </c:pt>
                <c:pt idx="3333">
                  <c:v>0.84973339999999997</c:v>
                </c:pt>
                <c:pt idx="3334">
                  <c:v>0.85176660000000004</c:v>
                </c:pt>
                <c:pt idx="3335">
                  <c:v>0.8537998</c:v>
                </c:pt>
                <c:pt idx="3336">
                  <c:v>0.85583310000000001</c:v>
                </c:pt>
                <c:pt idx="3337">
                  <c:v>0.85786629999999997</c:v>
                </c:pt>
                <c:pt idx="3338">
                  <c:v>0.85989950000000004</c:v>
                </c:pt>
                <c:pt idx="3339">
                  <c:v>0.8619327</c:v>
                </c:pt>
                <c:pt idx="3340">
                  <c:v>0.86396589999999995</c:v>
                </c:pt>
                <c:pt idx="3341">
                  <c:v>0.86599910000000002</c:v>
                </c:pt>
                <c:pt idx="3342">
                  <c:v>0.86803229999999998</c:v>
                </c:pt>
                <c:pt idx="3343">
                  <c:v>0.87006550000000005</c:v>
                </c:pt>
                <c:pt idx="3344">
                  <c:v>0.8720987</c:v>
                </c:pt>
                <c:pt idx="3345">
                  <c:v>0.87413200000000002</c:v>
                </c:pt>
                <c:pt idx="3346">
                  <c:v>0.87616519999999998</c:v>
                </c:pt>
                <c:pt idx="3347">
                  <c:v>0.87819840000000005</c:v>
                </c:pt>
                <c:pt idx="3348">
                  <c:v>0.8802316</c:v>
                </c:pt>
                <c:pt idx="3349">
                  <c:v>0.88226479999999996</c:v>
                </c:pt>
                <c:pt idx="3350">
                  <c:v>0.88429800000000003</c:v>
                </c:pt>
                <c:pt idx="3351">
                  <c:v>0.88633119999999999</c:v>
                </c:pt>
                <c:pt idx="3352">
                  <c:v>0.88836440000000005</c:v>
                </c:pt>
                <c:pt idx="3353">
                  <c:v>0.89039760000000001</c:v>
                </c:pt>
                <c:pt idx="3354">
                  <c:v>0.89243090000000003</c:v>
                </c:pt>
                <c:pt idx="3355">
                  <c:v>0.89446409999999998</c:v>
                </c:pt>
                <c:pt idx="3356">
                  <c:v>0.89649730000000005</c:v>
                </c:pt>
                <c:pt idx="3357">
                  <c:v>0.89853050000000001</c:v>
                </c:pt>
                <c:pt idx="3358">
                  <c:v>0.90056369999999997</c:v>
                </c:pt>
                <c:pt idx="3359">
                  <c:v>0.90259690000000004</c:v>
                </c:pt>
                <c:pt idx="3360">
                  <c:v>0.90463009999999999</c:v>
                </c:pt>
                <c:pt idx="3361">
                  <c:v>0.90666329999999995</c:v>
                </c:pt>
                <c:pt idx="3362">
                  <c:v>0.90869650000000002</c:v>
                </c:pt>
                <c:pt idx="3363">
                  <c:v>0.91072980000000003</c:v>
                </c:pt>
                <c:pt idx="3364">
                  <c:v>0.91276299999999999</c:v>
                </c:pt>
                <c:pt idx="3365">
                  <c:v>0.91479619999999995</c:v>
                </c:pt>
                <c:pt idx="3366">
                  <c:v>0.91682940000000002</c:v>
                </c:pt>
                <c:pt idx="3367">
                  <c:v>0.91886259999999997</c:v>
                </c:pt>
                <c:pt idx="3368">
                  <c:v>0.92088479999999995</c:v>
                </c:pt>
                <c:pt idx="3369">
                  <c:v>0.92290419999999995</c:v>
                </c:pt>
                <c:pt idx="3370">
                  <c:v>0.92492370000000002</c:v>
                </c:pt>
                <c:pt idx="3371">
                  <c:v>0.92694310000000002</c:v>
                </c:pt>
                <c:pt idx="3372">
                  <c:v>0.92896250000000002</c:v>
                </c:pt>
                <c:pt idx="3373">
                  <c:v>0.93098199999999998</c:v>
                </c:pt>
                <c:pt idx="3374">
                  <c:v>0.93300139999999998</c:v>
                </c:pt>
                <c:pt idx="3375">
                  <c:v>0.93502079999999999</c:v>
                </c:pt>
                <c:pt idx="3376">
                  <c:v>0.93704030000000005</c:v>
                </c:pt>
                <c:pt idx="3377">
                  <c:v>0.93905970000000005</c:v>
                </c:pt>
                <c:pt idx="3378">
                  <c:v>0.94107909999999995</c:v>
                </c:pt>
                <c:pt idx="3379">
                  <c:v>0.94309849999999995</c:v>
                </c:pt>
                <c:pt idx="3380">
                  <c:v>0.94511800000000001</c:v>
                </c:pt>
                <c:pt idx="3381">
                  <c:v>0.94713740000000002</c:v>
                </c:pt>
                <c:pt idx="3382">
                  <c:v>0.94915680000000002</c:v>
                </c:pt>
                <c:pt idx="3383">
                  <c:v>0.95117629999999997</c:v>
                </c:pt>
                <c:pt idx="3384">
                  <c:v>0.95319569999999998</c:v>
                </c:pt>
                <c:pt idx="3385">
                  <c:v>0.95521509999999998</c:v>
                </c:pt>
                <c:pt idx="3386">
                  <c:v>0.95723460000000005</c:v>
                </c:pt>
                <c:pt idx="3387">
                  <c:v>0.95925400000000005</c:v>
                </c:pt>
                <c:pt idx="3388">
                  <c:v>0.96127339999999994</c:v>
                </c:pt>
                <c:pt idx="3389">
                  <c:v>0.96329290000000001</c:v>
                </c:pt>
                <c:pt idx="3390">
                  <c:v>0.96531230000000001</c:v>
                </c:pt>
                <c:pt idx="3391">
                  <c:v>0.96733170000000002</c:v>
                </c:pt>
                <c:pt idx="3392">
                  <c:v>0.96935110000000002</c:v>
                </c:pt>
                <c:pt idx="3393">
                  <c:v>0.97137059999999997</c:v>
                </c:pt>
                <c:pt idx="3394">
                  <c:v>0.97338999999999998</c:v>
                </c:pt>
                <c:pt idx="3395">
                  <c:v>0.97540939999999998</c:v>
                </c:pt>
                <c:pt idx="3396">
                  <c:v>0.97742890000000004</c:v>
                </c:pt>
                <c:pt idx="3397">
                  <c:v>0.97944830000000005</c:v>
                </c:pt>
                <c:pt idx="3398">
                  <c:v>0.98146770000000005</c:v>
                </c:pt>
                <c:pt idx="3399">
                  <c:v>0.98348720000000001</c:v>
                </c:pt>
                <c:pt idx="3400">
                  <c:v>0.98550660000000001</c:v>
                </c:pt>
                <c:pt idx="3401">
                  <c:v>0.98752600000000001</c:v>
                </c:pt>
                <c:pt idx="3402">
                  <c:v>0.98954549999999997</c:v>
                </c:pt>
                <c:pt idx="3403">
                  <c:v>0.99156489999999997</c:v>
                </c:pt>
                <c:pt idx="3404">
                  <c:v>0.99358429999999998</c:v>
                </c:pt>
                <c:pt idx="3405">
                  <c:v>0.99560369999999998</c:v>
                </c:pt>
                <c:pt idx="3406">
                  <c:v>0.99762320000000004</c:v>
                </c:pt>
                <c:pt idx="3407">
                  <c:v>0.99964260000000005</c:v>
                </c:pt>
                <c:pt idx="3408">
                  <c:v>1.0017</c:v>
                </c:pt>
                <c:pt idx="3409">
                  <c:v>1.0037</c:v>
                </c:pt>
                <c:pt idx="3410">
                  <c:v>1.0057</c:v>
                </c:pt>
                <c:pt idx="3411">
                  <c:v>1.0077</c:v>
                </c:pt>
                <c:pt idx="3412">
                  <c:v>1.0097</c:v>
                </c:pt>
                <c:pt idx="3413">
                  <c:v>1.0118</c:v>
                </c:pt>
                <c:pt idx="3414">
                  <c:v>1.0138</c:v>
                </c:pt>
                <c:pt idx="3415">
                  <c:v>1.0158</c:v>
                </c:pt>
                <c:pt idx="3416">
                  <c:v>1.0178</c:v>
                </c:pt>
                <c:pt idx="3417">
                  <c:v>1.0198</c:v>
                </c:pt>
                <c:pt idx="3418">
                  <c:v>1.0218</c:v>
                </c:pt>
                <c:pt idx="3419">
                  <c:v>1.0239</c:v>
                </c:pt>
                <c:pt idx="3420">
                  <c:v>1.0259</c:v>
                </c:pt>
                <c:pt idx="3421">
                  <c:v>1.0279</c:v>
                </c:pt>
                <c:pt idx="3422">
                  <c:v>1.0299</c:v>
                </c:pt>
                <c:pt idx="3423">
                  <c:v>1.0319</c:v>
                </c:pt>
                <c:pt idx="3424">
                  <c:v>1.0339</c:v>
                </c:pt>
                <c:pt idx="3425">
                  <c:v>1.0359</c:v>
                </c:pt>
                <c:pt idx="3426">
                  <c:v>1.0379</c:v>
                </c:pt>
                <c:pt idx="3427">
                  <c:v>1.04</c:v>
                </c:pt>
                <c:pt idx="3428">
                  <c:v>1.042</c:v>
                </c:pt>
                <c:pt idx="3429">
                  <c:v>1.044</c:v>
                </c:pt>
                <c:pt idx="3430">
                  <c:v>1.046</c:v>
                </c:pt>
                <c:pt idx="3431">
                  <c:v>1.048</c:v>
                </c:pt>
                <c:pt idx="3432">
                  <c:v>1.05</c:v>
                </c:pt>
                <c:pt idx="3433">
                  <c:v>1.052</c:v>
                </c:pt>
                <c:pt idx="3434">
                  <c:v>1.054</c:v>
                </c:pt>
                <c:pt idx="3435">
                  <c:v>1.056</c:v>
                </c:pt>
                <c:pt idx="3436">
                  <c:v>1.0581</c:v>
                </c:pt>
                <c:pt idx="3437">
                  <c:v>1.0601</c:v>
                </c:pt>
                <c:pt idx="3438">
                  <c:v>1.0621</c:v>
                </c:pt>
                <c:pt idx="3439">
                  <c:v>1.0641</c:v>
                </c:pt>
                <c:pt idx="3440">
                  <c:v>1.0661</c:v>
                </c:pt>
                <c:pt idx="3441">
                  <c:v>1.0681</c:v>
                </c:pt>
                <c:pt idx="3442">
                  <c:v>1.0701000000000001</c:v>
                </c:pt>
                <c:pt idx="3443">
                  <c:v>1.0721000000000001</c:v>
                </c:pt>
                <c:pt idx="3444">
                  <c:v>1.0741000000000001</c:v>
                </c:pt>
                <c:pt idx="3445">
                  <c:v>1.0762</c:v>
                </c:pt>
                <c:pt idx="3446">
                  <c:v>1.0782</c:v>
                </c:pt>
                <c:pt idx="3447">
                  <c:v>1.0802</c:v>
                </c:pt>
                <c:pt idx="3448">
                  <c:v>1.0822000000000001</c:v>
                </c:pt>
                <c:pt idx="3449">
                  <c:v>1.0842000000000001</c:v>
                </c:pt>
                <c:pt idx="3450">
                  <c:v>1.0862000000000001</c:v>
                </c:pt>
                <c:pt idx="3451">
                  <c:v>1.0882000000000001</c:v>
                </c:pt>
                <c:pt idx="3452">
                  <c:v>1.0902000000000001</c:v>
                </c:pt>
                <c:pt idx="3453">
                  <c:v>1.0922000000000001</c:v>
                </c:pt>
                <c:pt idx="3454">
                  <c:v>1.0943000000000001</c:v>
                </c:pt>
                <c:pt idx="3455">
                  <c:v>1.0963000000000001</c:v>
                </c:pt>
                <c:pt idx="3456">
                  <c:v>1.0983000000000001</c:v>
                </c:pt>
                <c:pt idx="3457">
                  <c:v>1.1003000000000001</c:v>
                </c:pt>
                <c:pt idx="3458">
                  <c:v>1.1023000000000001</c:v>
                </c:pt>
                <c:pt idx="3459">
                  <c:v>1.1043000000000001</c:v>
                </c:pt>
                <c:pt idx="3460">
                  <c:v>1.1063000000000001</c:v>
                </c:pt>
                <c:pt idx="3461">
                  <c:v>1.1083000000000001</c:v>
                </c:pt>
                <c:pt idx="3462">
                  <c:v>1.1103000000000001</c:v>
                </c:pt>
                <c:pt idx="3463">
                  <c:v>1.1124000000000001</c:v>
                </c:pt>
                <c:pt idx="3464">
                  <c:v>1.1144000000000001</c:v>
                </c:pt>
                <c:pt idx="3465">
                  <c:v>1.1164000000000001</c:v>
                </c:pt>
                <c:pt idx="3466">
                  <c:v>1.1184000000000001</c:v>
                </c:pt>
                <c:pt idx="3467">
                  <c:v>1.1204000000000001</c:v>
                </c:pt>
                <c:pt idx="3468">
                  <c:v>1.1224000000000001</c:v>
                </c:pt>
                <c:pt idx="3469">
                  <c:v>1.1244000000000001</c:v>
                </c:pt>
                <c:pt idx="3470">
                  <c:v>1.1264000000000001</c:v>
                </c:pt>
                <c:pt idx="3471">
                  <c:v>1.1284000000000001</c:v>
                </c:pt>
                <c:pt idx="3472">
                  <c:v>1.1304000000000001</c:v>
                </c:pt>
                <c:pt idx="3473">
                  <c:v>1.1324000000000001</c:v>
                </c:pt>
                <c:pt idx="3474">
                  <c:v>1.1344000000000001</c:v>
                </c:pt>
                <c:pt idx="3475">
                  <c:v>1.1364000000000001</c:v>
                </c:pt>
                <c:pt idx="3476">
                  <c:v>1.1385000000000001</c:v>
                </c:pt>
                <c:pt idx="3477">
                  <c:v>1.1405000000000001</c:v>
                </c:pt>
                <c:pt idx="3478">
                  <c:v>1.1425000000000001</c:v>
                </c:pt>
                <c:pt idx="3479">
                  <c:v>1.1445000000000001</c:v>
                </c:pt>
                <c:pt idx="3480">
                  <c:v>1.1465000000000001</c:v>
                </c:pt>
                <c:pt idx="3481">
                  <c:v>1.1485000000000001</c:v>
                </c:pt>
                <c:pt idx="3482">
                  <c:v>1.1505000000000001</c:v>
                </c:pt>
                <c:pt idx="3483">
                  <c:v>1.1525000000000001</c:v>
                </c:pt>
                <c:pt idx="3484">
                  <c:v>1.1545000000000001</c:v>
                </c:pt>
                <c:pt idx="3485">
                  <c:v>1.1565000000000001</c:v>
                </c:pt>
                <c:pt idx="3486">
                  <c:v>1.1585000000000001</c:v>
                </c:pt>
                <c:pt idx="3487">
                  <c:v>1.1605000000000001</c:v>
                </c:pt>
                <c:pt idx="3488">
                  <c:v>1.1625000000000001</c:v>
                </c:pt>
                <c:pt idx="3489">
                  <c:v>1.1645000000000001</c:v>
                </c:pt>
                <c:pt idx="3490">
                  <c:v>1.1665000000000001</c:v>
                </c:pt>
                <c:pt idx="3491">
                  <c:v>1.1686000000000001</c:v>
                </c:pt>
                <c:pt idx="3492">
                  <c:v>1.1706000000000001</c:v>
                </c:pt>
                <c:pt idx="3493">
                  <c:v>1.1726000000000001</c:v>
                </c:pt>
                <c:pt idx="3494">
                  <c:v>1.1746000000000001</c:v>
                </c:pt>
                <c:pt idx="3495">
                  <c:v>1.1766000000000001</c:v>
                </c:pt>
                <c:pt idx="3496">
                  <c:v>1.1786000000000001</c:v>
                </c:pt>
                <c:pt idx="3497">
                  <c:v>1.1806000000000001</c:v>
                </c:pt>
                <c:pt idx="3498">
                  <c:v>1.1826000000000001</c:v>
                </c:pt>
                <c:pt idx="3499">
                  <c:v>1.1846000000000001</c:v>
                </c:pt>
                <c:pt idx="3500">
                  <c:v>1.1866000000000001</c:v>
                </c:pt>
                <c:pt idx="3501">
                  <c:v>1.1886000000000001</c:v>
                </c:pt>
                <c:pt idx="3502">
                  <c:v>1.1906000000000001</c:v>
                </c:pt>
                <c:pt idx="3503">
                  <c:v>1.1926000000000001</c:v>
                </c:pt>
                <c:pt idx="3504">
                  <c:v>1.1946000000000001</c:v>
                </c:pt>
                <c:pt idx="3505">
                  <c:v>1.1966000000000001</c:v>
                </c:pt>
                <c:pt idx="3506">
                  <c:v>1.1987000000000001</c:v>
                </c:pt>
                <c:pt idx="3507">
                  <c:v>1.1336999999999999</c:v>
                </c:pt>
                <c:pt idx="3508">
                  <c:v>1.0967</c:v>
                </c:pt>
                <c:pt idx="3509">
                  <c:v>1.0958000000000001</c:v>
                </c:pt>
                <c:pt idx="3510">
                  <c:v>1.0948</c:v>
                </c:pt>
                <c:pt idx="3511">
                  <c:v>1.0939000000000001</c:v>
                </c:pt>
                <c:pt idx="3512">
                  <c:v>1.0929</c:v>
                </c:pt>
                <c:pt idx="3513">
                  <c:v>1.0920000000000001</c:v>
                </c:pt>
                <c:pt idx="3514">
                  <c:v>1.0911</c:v>
                </c:pt>
                <c:pt idx="3515">
                  <c:v>1.0902000000000001</c:v>
                </c:pt>
                <c:pt idx="3516">
                  <c:v>1.0892999999999999</c:v>
                </c:pt>
                <c:pt idx="3517">
                  <c:v>1.0884</c:v>
                </c:pt>
                <c:pt idx="3518">
                  <c:v>1.0874999999999999</c:v>
                </c:pt>
                <c:pt idx="3519">
                  <c:v>1.0866</c:v>
                </c:pt>
                <c:pt idx="3520">
                  <c:v>1.0858000000000001</c:v>
                </c:pt>
                <c:pt idx="3521">
                  <c:v>1.0849</c:v>
                </c:pt>
                <c:pt idx="3522">
                  <c:v>1.0841000000000001</c:v>
                </c:pt>
                <c:pt idx="3523">
                  <c:v>1.0831999999999999</c:v>
                </c:pt>
                <c:pt idx="3524">
                  <c:v>1.0824</c:v>
                </c:pt>
                <c:pt idx="3525">
                  <c:v>1.0814999999999999</c:v>
                </c:pt>
                <c:pt idx="3526">
                  <c:v>1.0807</c:v>
                </c:pt>
                <c:pt idx="3527">
                  <c:v>1.08</c:v>
                </c:pt>
                <c:pt idx="3528">
                  <c:v>1.0791999999999999</c:v>
                </c:pt>
                <c:pt idx="3529">
                  <c:v>1.0784</c:v>
                </c:pt>
                <c:pt idx="3530">
                  <c:v>1.0777000000000001</c:v>
                </c:pt>
                <c:pt idx="3531">
                  <c:v>1.0769</c:v>
                </c:pt>
                <c:pt idx="3532">
                  <c:v>1.0761000000000001</c:v>
                </c:pt>
                <c:pt idx="3533">
                  <c:v>1.0753999999999999</c:v>
                </c:pt>
                <c:pt idx="3534">
                  <c:v>1.0746</c:v>
                </c:pt>
                <c:pt idx="3535">
                  <c:v>1.0738000000000001</c:v>
                </c:pt>
                <c:pt idx="3536">
                  <c:v>1.0730999999999999</c:v>
                </c:pt>
                <c:pt idx="3537">
                  <c:v>1.0723</c:v>
                </c:pt>
                <c:pt idx="3538">
                  <c:v>1.0716000000000001</c:v>
                </c:pt>
                <c:pt idx="3539">
                  <c:v>1.0708</c:v>
                </c:pt>
                <c:pt idx="3540">
                  <c:v>1.0701000000000001</c:v>
                </c:pt>
                <c:pt idx="3541">
                  <c:v>1.0693999999999999</c:v>
                </c:pt>
                <c:pt idx="3542">
                  <c:v>1.0688</c:v>
                </c:pt>
                <c:pt idx="3543">
                  <c:v>1.0682</c:v>
                </c:pt>
                <c:pt idx="3544">
                  <c:v>1.0674999999999999</c:v>
                </c:pt>
                <c:pt idx="3545">
                  <c:v>1.0669</c:v>
                </c:pt>
                <c:pt idx="3546">
                  <c:v>1.0663</c:v>
                </c:pt>
                <c:pt idx="3547">
                  <c:v>1.0656000000000001</c:v>
                </c:pt>
                <c:pt idx="3548">
                  <c:v>1.0649999999999999</c:v>
                </c:pt>
                <c:pt idx="3549">
                  <c:v>1.0644</c:v>
                </c:pt>
                <c:pt idx="3550">
                  <c:v>1.0637000000000001</c:v>
                </c:pt>
                <c:pt idx="3551">
                  <c:v>1.0630999999999999</c:v>
                </c:pt>
                <c:pt idx="3552">
                  <c:v>1.0625</c:v>
                </c:pt>
                <c:pt idx="3553">
                  <c:v>1.0618000000000001</c:v>
                </c:pt>
                <c:pt idx="3554">
                  <c:v>1.0611999999999999</c:v>
                </c:pt>
                <c:pt idx="3555">
                  <c:v>1.0606</c:v>
                </c:pt>
                <c:pt idx="3556">
                  <c:v>1.0599000000000001</c:v>
                </c:pt>
                <c:pt idx="3557">
                  <c:v>1.0592999999999999</c:v>
                </c:pt>
                <c:pt idx="3558">
                  <c:v>1.0587</c:v>
                </c:pt>
                <c:pt idx="3559">
                  <c:v>1.0580000000000001</c:v>
                </c:pt>
                <c:pt idx="3560">
                  <c:v>1.0573999999999999</c:v>
                </c:pt>
                <c:pt idx="3561">
                  <c:v>1.0568</c:v>
                </c:pt>
                <c:pt idx="3562">
                  <c:v>1.0561</c:v>
                </c:pt>
                <c:pt idx="3563">
                  <c:v>1.0555000000000001</c:v>
                </c:pt>
                <c:pt idx="3564">
                  <c:v>1.0548999999999999</c:v>
                </c:pt>
                <c:pt idx="3565">
                  <c:v>1.0544</c:v>
                </c:pt>
                <c:pt idx="3566">
                  <c:v>1.054</c:v>
                </c:pt>
                <c:pt idx="3567">
                  <c:v>1.0535000000000001</c:v>
                </c:pt>
                <c:pt idx="3568">
                  <c:v>1.0529999999999999</c:v>
                </c:pt>
                <c:pt idx="3569">
                  <c:v>1.0525</c:v>
                </c:pt>
                <c:pt idx="3570">
                  <c:v>1.052</c:v>
                </c:pt>
                <c:pt idx="3571">
                  <c:v>1.0515000000000001</c:v>
                </c:pt>
                <c:pt idx="3572">
                  <c:v>1.0510999999999999</c:v>
                </c:pt>
                <c:pt idx="3573">
                  <c:v>1.0506</c:v>
                </c:pt>
                <c:pt idx="3574">
                  <c:v>1.0501</c:v>
                </c:pt>
                <c:pt idx="3575">
                  <c:v>1.0496000000000001</c:v>
                </c:pt>
                <c:pt idx="3576">
                  <c:v>1.0490999999999999</c:v>
                </c:pt>
                <c:pt idx="3577">
                  <c:v>1.0486</c:v>
                </c:pt>
                <c:pt idx="3578">
                  <c:v>1.0482</c:v>
                </c:pt>
                <c:pt idx="3579">
                  <c:v>1.0477000000000001</c:v>
                </c:pt>
                <c:pt idx="3580">
                  <c:v>1.0471999999999999</c:v>
                </c:pt>
                <c:pt idx="3581">
                  <c:v>1.0467</c:v>
                </c:pt>
                <c:pt idx="3582">
                  <c:v>1.0462</c:v>
                </c:pt>
                <c:pt idx="3583">
                  <c:v>1.0457000000000001</c:v>
                </c:pt>
                <c:pt idx="3584">
                  <c:v>1.0452999999999999</c:v>
                </c:pt>
                <c:pt idx="3585">
                  <c:v>1.0448</c:v>
                </c:pt>
                <c:pt idx="3586">
                  <c:v>1.0443</c:v>
                </c:pt>
                <c:pt idx="3587">
                  <c:v>1.0438000000000001</c:v>
                </c:pt>
                <c:pt idx="3588">
                  <c:v>1.0432999999999999</c:v>
                </c:pt>
                <c:pt idx="3589">
                  <c:v>1.0427999999999999</c:v>
                </c:pt>
                <c:pt idx="3590">
                  <c:v>1.0424</c:v>
                </c:pt>
                <c:pt idx="3591">
                  <c:v>1.0419</c:v>
                </c:pt>
                <c:pt idx="3592">
                  <c:v>1.0414000000000001</c:v>
                </c:pt>
                <c:pt idx="3593">
                  <c:v>1.0408999999999999</c:v>
                </c:pt>
                <c:pt idx="3594">
                  <c:v>1.0404</c:v>
                </c:pt>
                <c:pt idx="3595">
                  <c:v>1.0401</c:v>
                </c:pt>
                <c:pt idx="3596">
                  <c:v>1.0397000000000001</c:v>
                </c:pt>
                <c:pt idx="3597">
                  <c:v>1.0392999999999999</c:v>
                </c:pt>
                <c:pt idx="3598">
                  <c:v>1.0389999999999999</c:v>
                </c:pt>
                <c:pt idx="3599">
                  <c:v>1.0386</c:v>
                </c:pt>
                <c:pt idx="3600">
                  <c:v>1.0383</c:v>
                </c:pt>
                <c:pt idx="3601">
                  <c:v>1.0379</c:v>
                </c:pt>
                <c:pt idx="3602">
                  <c:v>1.0376000000000001</c:v>
                </c:pt>
                <c:pt idx="3603">
                  <c:v>1.0371999999999999</c:v>
                </c:pt>
                <c:pt idx="3604">
                  <c:v>1.0368999999999999</c:v>
                </c:pt>
                <c:pt idx="3605">
                  <c:v>1.0365</c:v>
                </c:pt>
                <c:pt idx="3606">
                  <c:v>1.0361</c:v>
                </c:pt>
                <c:pt idx="3607">
                  <c:v>1.0358000000000001</c:v>
                </c:pt>
                <c:pt idx="3608">
                  <c:v>1.0354000000000001</c:v>
                </c:pt>
                <c:pt idx="3609">
                  <c:v>1.0350999999999999</c:v>
                </c:pt>
                <c:pt idx="3610">
                  <c:v>1.0347</c:v>
                </c:pt>
                <c:pt idx="3611">
                  <c:v>1.0344</c:v>
                </c:pt>
                <c:pt idx="3612">
                  <c:v>1.034</c:v>
                </c:pt>
                <c:pt idx="3613">
                  <c:v>1.0337000000000001</c:v>
                </c:pt>
                <c:pt idx="3614">
                  <c:v>1.0333000000000001</c:v>
                </c:pt>
                <c:pt idx="3615">
                  <c:v>1.0328999999999999</c:v>
                </c:pt>
                <c:pt idx="3616">
                  <c:v>1.0326</c:v>
                </c:pt>
                <c:pt idx="3617">
                  <c:v>1.0322</c:v>
                </c:pt>
                <c:pt idx="3618">
                  <c:v>1.0319</c:v>
                </c:pt>
                <c:pt idx="3619">
                  <c:v>1.0315000000000001</c:v>
                </c:pt>
                <c:pt idx="3620">
                  <c:v>1.0311999999999999</c:v>
                </c:pt>
                <c:pt idx="3621">
                  <c:v>1.0307999999999999</c:v>
                </c:pt>
                <c:pt idx="3622">
                  <c:v>1.0305</c:v>
                </c:pt>
                <c:pt idx="3623">
                  <c:v>1.0301</c:v>
                </c:pt>
                <c:pt idx="3624">
                  <c:v>1.0297000000000001</c:v>
                </c:pt>
                <c:pt idx="3625">
                  <c:v>1.0294000000000001</c:v>
                </c:pt>
                <c:pt idx="3626">
                  <c:v>1.0291999999999999</c:v>
                </c:pt>
                <c:pt idx="3627">
                  <c:v>1.0288999999999999</c:v>
                </c:pt>
                <c:pt idx="3628">
                  <c:v>1.0286</c:v>
                </c:pt>
                <c:pt idx="3629">
                  <c:v>1.0284</c:v>
                </c:pt>
                <c:pt idx="3630">
                  <c:v>1.0281</c:v>
                </c:pt>
                <c:pt idx="3631">
                  <c:v>1.0279</c:v>
                </c:pt>
                <c:pt idx="3632">
                  <c:v>1.0276000000000001</c:v>
                </c:pt>
                <c:pt idx="3633">
                  <c:v>1.0273000000000001</c:v>
                </c:pt>
                <c:pt idx="3634">
                  <c:v>1.0270999999999999</c:v>
                </c:pt>
                <c:pt idx="3635">
                  <c:v>1.0267999999999999</c:v>
                </c:pt>
                <c:pt idx="3636">
                  <c:v>1.0266</c:v>
                </c:pt>
                <c:pt idx="3637">
                  <c:v>1.0263</c:v>
                </c:pt>
                <c:pt idx="3638">
                  <c:v>1.0261</c:v>
                </c:pt>
                <c:pt idx="3639">
                  <c:v>1.0258</c:v>
                </c:pt>
                <c:pt idx="3640">
                  <c:v>1.0255000000000001</c:v>
                </c:pt>
                <c:pt idx="3641">
                  <c:v>1.0253000000000001</c:v>
                </c:pt>
                <c:pt idx="3642">
                  <c:v>1.0249999999999999</c:v>
                </c:pt>
                <c:pt idx="3643">
                  <c:v>1.0247999999999999</c:v>
                </c:pt>
                <c:pt idx="3644">
                  <c:v>1.0245</c:v>
                </c:pt>
                <c:pt idx="3645">
                  <c:v>1.0242</c:v>
                </c:pt>
                <c:pt idx="3646">
                  <c:v>1.024</c:v>
                </c:pt>
                <c:pt idx="3647">
                  <c:v>1.0237000000000001</c:v>
                </c:pt>
                <c:pt idx="3648">
                  <c:v>1.0235000000000001</c:v>
                </c:pt>
                <c:pt idx="3649">
                  <c:v>1.0232000000000001</c:v>
                </c:pt>
                <c:pt idx="3650">
                  <c:v>1.0229999999999999</c:v>
                </c:pt>
                <c:pt idx="3651">
                  <c:v>1.0226999999999999</c:v>
                </c:pt>
                <c:pt idx="3652">
                  <c:v>1.0224</c:v>
                </c:pt>
                <c:pt idx="3653">
                  <c:v>1.0222</c:v>
                </c:pt>
                <c:pt idx="3654">
                  <c:v>1.0219</c:v>
                </c:pt>
                <c:pt idx="3655">
                  <c:v>1.0217000000000001</c:v>
                </c:pt>
                <c:pt idx="3656">
                  <c:v>1.0214000000000001</c:v>
                </c:pt>
                <c:pt idx="3657">
                  <c:v>1.0212000000000001</c:v>
                </c:pt>
                <c:pt idx="3658">
                  <c:v>1.0208999999999999</c:v>
                </c:pt>
                <c:pt idx="3659">
                  <c:v>1.0206999999999999</c:v>
                </c:pt>
                <c:pt idx="3660">
                  <c:v>1.0205</c:v>
                </c:pt>
                <c:pt idx="3661">
                  <c:v>1.0203</c:v>
                </c:pt>
                <c:pt idx="3662">
                  <c:v>1.0202</c:v>
                </c:pt>
                <c:pt idx="3663">
                  <c:v>1.02</c:v>
                </c:pt>
                <c:pt idx="3664">
                  <c:v>1.0198</c:v>
                </c:pt>
                <c:pt idx="3665">
                  <c:v>1.0196000000000001</c:v>
                </c:pt>
                <c:pt idx="3666">
                  <c:v>1.0194000000000001</c:v>
                </c:pt>
                <c:pt idx="3667">
                  <c:v>1.0192000000000001</c:v>
                </c:pt>
                <c:pt idx="3668">
                  <c:v>1.0190999999999999</c:v>
                </c:pt>
                <c:pt idx="3669">
                  <c:v>1.0188999999999999</c:v>
                </c:pt>
                <c:pt idx="3670">
                  <c:v>1.0186999999999999</c:v>
                </c:pt>
                <c:pt idx="3671">
                  <c:v>1.0185</c:v>
                </c:pt>
                <c:pt idx="3672">
                  <c:v>1.0183</c:v>
                </c:pt>
                <c:pt idx="3673">
                  <c:v>1.0181</c:v>
                </c:pt>
                <c:pt idx="3674">
                  <c:v>1.018</c:v>
                </c:pt>
                <c:pt idx="3675">
                  <c:v>1.0178</c:v>
                </c:pt>
                <c:pt idx="3676">
                  <c:v>1.0176000000000001</c:v>
                </c:pt>
                <c:pt idx="3677">
                  <c:v>1.0174000000000001</c:v>
                </c:pt>
                <c:pt idx="3678">
                  <c:v>1.0172000000000001</c:v>
                </c:pt>
                <c:pt idx="3679">
                  <c:v>1.0169999999999999</c:v>
                </c:pt>
                <c:pt idx="3680">
                  <c:v>1.0168999999999999</c:v>
                </c:pt>
                <c:pt idx="3681">
                  <c:v>1.0166999999999999</c:v>
                </c:pt>
                <c:pt idx="3682">
                  <c:v>1.0165</c:v>
                </c:pt>
                <c:pt idx="3683">
                  <c:v>1.0163</c:v>
                </c:pt>
                <c:pt idx="3684">
                  <c:v>1.0161</c:v>
                </c:pt>
                <c:pt idx="3685">
                  <c:v>1.0159</c:v>
                </c:pt>
                <c:pt idx="3686">
                  <c:v>1.0158</c:v>
                </c:pt>
                <c:pt idx="3687">
                  <c:v>1.0156000000000001</c:v>
                </c:pt>
                <c:pt idx="3688">
                  <c:v>1.0154000000000001</c:v>
                </c:pt>
                <c:pt idx="3689">
                  <c:v>1.0152000000000001</c:v>
                </c:pt>
                <c:pt idx="3690">
                  <c:v>1.0149999999999999</c:v>
                </c:pt>
                <c:pt idx="3691">
                  <c:v>1.0148999999999999</c:v>
                </c:pt>
                <c:pt idx="3692">
                  <c:v>1.0146999999999999</c:v>
                </c:pt>
                <c:pt idx="3693">
                  <c:v>1.0145</c:v>
                </c:pt>
                <c:pt idx="3694">
                  <c:v>1.0144</c:v>
                </c:pt>
                <c:pt idx="3695">
                  <c:v>1.0142</c:v>
                </c:pt>
                <c:pt idx="3696">
                  <c:v>1.0141</c:v>
                </c:pt>
                <c:pt idx="3697">
                  <c:v>1.014</c:v>
                </c:pt>
                <c:pt idx="3698">
                  <c:v>1.0139</c:v>
                </c:pt>
                <c:pt idx="3699">
                  <c:v>1.0137</c:v>
                </c:pt>
                <c:pt idx="3700">
                  <c:v>1.0136000000000001</c:v>
                </c:pt>
                <c:pt idx="3701">
                  <c:v>1.0135000000000001</c:v>
                </c:pt>
                <c:pt idx="3702">
                  <c:v>1.0133000000000001</c:v>
                </c:pt>
                <c:pt idx="3703">
                  <c:v>1.0132000000000001</c:v>
                </c:pt>
                <c:pt idx="3704">
                  <c:v>1.0130999999999999</c:v>
                </c:pt>
                <c:pt idx="3705">
                  <c:v>1.0129999999999999</c:v>
                </c:pt>
                <c:pt idx="3706">
                  <c:v>1.0127999999999999</c:v>
                </c:pt>
                <c:pt idx="3707">
                  <c:v>1.0126999999999999</c:v>
                </c:pt>
                <c:pt idx="3708">
                  <c:v>1.0125999999999999</c:v>
                </c:pt>
                <c:pt idx="3709">
                  <c:v>1.0125</c:v>
                </c:pt>
                <c:pt idx="3710">
                  <c:v>1.0123</c:v>
                </c:pt>
                <c:pt idx="3711">
                  <c:v>1.0122</c:v>
                </c:pt>
                <c:pt idx="3712">
                  <c:v>1.0121</c:v>
                </c:pt>
                <c:pt idx="3713">
                  <c:v>1.012</c:v>
                </c:pt>
                <c:pt idx="3714">
                  <c:v>1.0118</c:v>
                </c:pt>
                <c:pt idx="3715">
                  <c:v>1.0117</c:v>
                </c:pt>
                <c:pt idx="3716">
                  <c:v>1.0116000000000001</c:v>
                </c:pt>
                <c:pt idx="3717">
                  <c:v>1.0114000000000001</c:v>
                </c:pt>
                <c:pt idx="3718">
                  <c:v>1.0113000000000001</c:v>
                </c:pt>
                <c:pt idx="3719">
                  <c:v>1.0112000000000001</c:v>
                </c:pt>
                <c:pt idx="3720">
                  <c:v>1.0111000000000001</c:v>
                </c:pt>
                <c:pt idx="3721">
                  <c:v>1.0108999999999999</c:v>
                </c:pt>
                <c:pt idx="3722">
                  <c:v>1.0107999999999999</c:v>
                </c:pt>
                <c:pt idx="3723">
                  <c:v>1.0106999999999999</c:v>
                </c:pt>
                <c:pt idx="3724">
                  <c:v>1.0105999999999999</c:v>
                </c:pt>
                <c:pt idx="3725">
                  <c:v>1.0104</c:v>
                </c:pt>
                <c:pt idx="3726">
                  <c:v>1.0103</c:v>
                </c:pt>
                <c:pt idx="3727">
                  <c:v>1.0102</c:v>
                </c:pt>
                <c:pt idx="3728">
                  <c:v>1.01</c:v>
                </c:pt>
                <c:pt idx="3729">
                  <c:v>1.0099</c:v>
                </c:pt>
                <c:pt idx="3730">
                  <c:v>1.0098</c:v>
                </c:pt>
                <c:pt idx="3731">
                  <c:v>1.0097</c:v>
                </c:pt>
                <c:pt idx="3732">
                  <c:v>1.0096000000000001</c:v>
                </c:pt>
                <c:pt idx="3733">
                  <c:v>1.0095000000000001</c:v>
                </c:pt>
                <c:pt idx="3734">
                  <c:v>1.0094000000000001</c:v>
                </c:pt>
                <c:pt idx="3735">
                  <c:v>1.0093000000000001</c:v>
                </c:pt>
                <c:pt idx="3736">
                  <c:v>1.0092000000000001</c:v>
                </c:pt>
                <c:pt idx="3737">
                  <c:v>1.0091000000000001</c:v>
                </c:pt>
                <c:pt idx="3738">
                  <c:v>1.0091000000000001</c:v>
                </c:pt>
                <c:pt idx="3739">
                  <c:v>1.0089999999999999</c:v>
                </c:pt>
                <c:pt idx="3740">
                  <c:v>1.0088999999999999</c:v>
                </c:pt>
                <c:pt idx="3741">
                  <c:v>1.0087999999999999</c:v>
                </c:pt>
                <c:pt idx="3742">
                  <c:v>1.0086999999999999</c:v>
                </c:pt>
                <c:pt idx="3743">
                  <c:v>1.0085999999999999</c:v>
                </c:pt>
                <c:pt idx="3744">
                  <c:v>1.0085999999999999</c:v>
                </c:pt>
                <c:pt idx="3745">
                  <c:v>1.0085</c:v>
                </c:pt>
                <c:pt idx="3746">
                  <c:v>1.0084</c:v>
                </c:pt>
                <c:pt idx="3747">
                  <c:v>1.0083</c:v>
                </c:pt>
                <c:pt idx="3748">
                  <c:v>1.0082</c:v>
                </c:pt>
                <c:pt idx="3749">
                  <c:v>1.0081</c:v>
                </c:pt>
                <c:pt idx="3750">
                  <c:v>1.008</c:v>
                </c:pt>
                <c:pt idx="3751">
                  <c:v>1.008</c:v>
                </c:pt>
                <c:pt idx="3752">
                  <c:v>1.0079</c:v>
                </c:pt>
                <c:pt idx="3753">
                  <c:v>1.0078</c:v>
                </c:pt>
                <c:pt idx="3754">
                  <c:v>1.0077</c:v>
                </c:pt>
                <c:pt idx="3755">
                  <c:v>1.0076000000000001</c:v>
                </c:pt>
                <c:pt idx="3756">
                  <c:v>1.0075000000000001</c:v>
                </c:pt>
                <c:pt idx="3757">
                  <c:v>1.0074000000000001</c:v>
                </c:pt>
                <c:pt idx="3758">
                  <c:v>1.0074000000000001</c:v>
                </c:pt>
                <c:pt idx="3759">
                  <c:v>1.0073000000000001</c:v>
                </c:pt>
                <c:pt idx="3760">
                  <c:v>1.0072000000000001</c:v>
                </c:pt>
                <c:pt idx="3761">
                  <c:v>1.0071000000000001</c:v>
                </c:pt>
                <c:pt idx="3762">
                  <c:v>1.0069999999999999</c:v>
                </c:pt>
                <c:pt idx="3763">
                  <c:v>1.0068999999999999</c:v>
                </c:pt>
                <c:pt idx="3764">
                  <c:v>1.0068999999999999</c:v>
                </c:pt>
                <c:pt idx="3765">
                  <c:v>1.0067999999999999</c:v>
                </c:pt>
                <c:pt idx="3766">
                  <c:v>1.0066999999999999</c:v>
                </c:pt>
                <c:pt idx="3767">
                  <c:v>1.0065999999999999</c:v>
                </c:pt>
                <c:pt idx="3768">
                  <c:v>1.0065</c:v>
                </c:pt>
                <c:pt idx="3769">
                  <c:v>1.0064</c:v>
                </c:pt>
                <c:pt idx="3770">
                  <c:v>1.0063</c:v>
                </c:pt>
                <c:pt idx="3771">
                  <c:v>1.0063</c:v>
                </c:pt>
                <c:pt idx="3772">
                  <c:v>1.0062</c:v>
                </c:pt>
                <c:pt idx="3773">
                  <c:v>1.0061</c:v>
                </c:pt>
                <c:pt idx="3774">
                  <c:v>1.006</c:v>
                </c:pt>
                <c:pt idx="3775">
                  <c:v>1.006</c:v>
                </c:pt>
                <c:pt idx="3776">
                  <c:v>1.0059</c:v>
                </c:pt>
                <c:pt idx="3777">
                  <c:v>1.0059</c:v>
                </c:pt>
                <c:pt idx="3778">
                  <c:v>1.0058</c:v>
                </c:pt>
                <c:pt idx="3779">
                  <c:v>1.0058</c:v>
                </c:pt>
                <c:pt idx="3780">
                  <c:v>1.0057</c:v>
                </c:pt>
                <c:pt idx="3781">
                  <c:v>1.0057</c:v>
                </c:pt>
                <c:pt idx="3782">
                  <c:v>1.0056</c:v>
                </c:pt>
                <c:pt idx="3783">
                  <c:v>1.0055000000000001</c:v>
                </c:pt>
                <c:pt idx="3784">
                  <c:v>1.0055000000000001</c:v>
                </c:pt>
                <c:pt idx="3785">
                  <c:v>1.0054000000000001</c:v>
                </c:pt>
                <c:pt idx="3786">
                  <c:v>1.0054000000000001</c:v>
                </c:pt>
                <c:pt idx="3787">
                  <c:v>1.0053000000000001</c:v>
                </c:pt>
                <c:pt idx="3788">
                  <c:v>1.0053000000000001</c:v>
                </c:pt>
                <c:pt idx="3789">
                  <c:v>1.0052000000000001</c:v>
                </c:pt>
                <c:pt idx="3790">
                  <c:v>1.0052000000000001</c:v>
                </c:pt>
                <c:pt idx="3791">
                  <c:v>1.0051000000000001</c:v>
                </c:pt>
                <c:pt idx="3792">
                  <c:v>1.0051000000000001</c:v>
                </c:pt>
                <c:pt idx="3793">
                  <c:v>1.0049999999999999</c:v>
                </c:pt>
                <c:pt idx="3794">
                  <c:v>1.0048999999999999</c:v>
                </c:pt>
                <c:pt idx="3795">
                  <c:v>1.0048999999999999</c:v>
                </c:pt>
                <c:pt idx="3796">
                  <c:v>1.0047999999999999</c:v>
                </c:pt>
                <c:pt idx="3797">
                  <c:v>1.0047999999999999</c:v>
                </c:pt>
                <c:pt idx="3798">
                  <c:v>1.0046999999999999</c:v>
                </c:pt>
                <c:pt idx="3799">
                  <c:v>1.0046999999999999</c:v>
                </c:pt>
                <c:pt idx="3800">
                  <c:v>1.0045999999999999</c:v>
                </c:pt>
                <c:pt idx="3801">
                  <c:v>1.0045999999999999</c:v>
                </c:pt>
                <c:pt idx="3802">
                  <c:v>1.0044999999999999</c:v>
                </c:pt>
                <c:pt idx="3803">
                  <c:v>1.0044999999999999</c:v>
                </c:pt>
                <c:pt idx="3804">
                  <c:v>1.0044</c:v>
                </c:pt>
                <c:pt idx="3805">
                  <c:v>1.0043</c:v>
                </c:pt>
                <c:pt idx="3806">
                  <c:v>1.0043</c:v>
                </c:pt>
                <c:pt idx="3807">
                  <c:v>1.0042</c:v>
                </c:pt>
                <c:pt idx="3808">
                  <c:v>1.0042</c:v>
                </c:pt>
                <c:pt idx="3809">
                  <c:v>1.0041</c:v>
                </c:pt>
                <c:pt idx="3810">
                  <c:v>1.0041</c:v>
                </c:pt>
                <c:pt idx="3811">
                  <c:v>1.004</c:v>
                </c:pt>
                <c:pt idx="3812">
                  <c:v>1.004</c:v>
                </c:pt>
                <c:pt idx="3813">
                  <c:v>1.0039</c:v>
                </c:pt>
                <c:pt idx="3814">
                  <c:v>1.0039</c:v>
                </c:pt>
                <c:pt idx="3815">
                  <c:v>1.0038</c:v>
                </c:pt>
                <c:pt idx="3816">
                  <c:v>1.0037</c:v>
                </c:pt>
                <c:pt idx="3817">
                  <c:v>1.0037</c:v>
                </c:pt>
                <c:pt idx="3818">
                  <c:v>1.0036</c:v>
                </c:pt>
                <c:pt idx="3819">
                  <c:v>1.0036</c:v>
                </c:pt>
                <c:pt idx="3820">
                  <c:v>1.0035000000000001</c:v>
                </c:pt>
                <c:pt idx="3821">
                  <c:v>1.0035000000000001</c:v>
                </c:pt>
                <c:pt idx="3822">
                  <c:v>1.0035000000000001</c:v>
                </c:pt>
                <c:pt idx="3823">
                  <c:v>1.0034000000000001</c:v>
                </c:pt>
                <c:pt idx="3824">
                  <c:v>1.0034000000000001</c:v>
                </c:pt>
                <c:pt idx="3825">
                  <c:v>1.0034000000000001</c:v>
                </c:pt>
                <c:pt idx="3826">
                  <c:v>1.0033000000000001</c:v>
                </c:pt>
                <c:pt idx="3827">
                  <c:v>1.0033000000000001</c:v>
                </c:pt>
                <c:pt idx="3828">
                  <c:v>1.0033000000000001</c:v>
                </c:pt>
                <c:pt idx="3829">
                  <c:v>1.0032000000000001</c:v>
                </c:pt>
                <c:pt idx="3830">
                  <c:v>1.0032000000000001</c:v>
                </c:pt>
                <c:pt idx="3831">
                  <c:v>1.0032000000000001</c:v>
                </c:pt>
                <c:pt idx="3832">
                  <c:v>1.0031000000000001</c:v>
                </c:pt>
                <c:pt idx="3833">
                  <c:v>1.0031000000000001</c:v>
                </c:pt>
                <c:pt idx="3834">
                  <c:v>1.0031000000000001</c:v>
                </c:pt>
                <c:pt idx="3835">
                  <c:v>1.0029999999999999</c:v>
                </c:pt>
                <c:pt idx="3836">
                  <c:v>1.0029999999999999</c:v>
                </c:pt>
                <c:pt idx="3837">
                  <c:v>1.0029999999999999</c:v>
                </c:pt>
                <c:pt idx="3838">
                  <c:v>1.0028999999999999</c:v>
                </c:pt>
                <c:pt idx="3839">
                  <c:v>1.0028999999999999</c:v>
                </c:pt>
                <c:pt idx="3840">
                  <c:v>1.0028999999999999</c:v>
                </c:pt>
                <c:pt idx="3841">
                  <c:v>1.0027999999999999</c:v>
                </c:pt>
                <c:pt idx="3842">
                  <c:v>1.0027999999999999</c:v>
                </c:pt>
                <c:pt idx="3843">
                  <c:v>1.0027999999999999</c:v>
                </c:pt>
                <c:pt idx="3844">
                  <c:v>1.0026999999999999</c:v>
                </c:pt>
                <c:pt idx="3845">
                  <c:v>1.0026999999999999</c:v>
                </c:pt>
                <c:pt idx="3846">
                  <c:v>1.0026999999999999</c:v>
                </c:pt>
                <c:pt idx="3847">
                  <c:v>1.0025999999999999</c:v>
                </c:pt>
                <c:pt idx="3848">
                  <c:v>1.0025999999999999</c:v>
                </c:pt>
                <c:pt idx="3849">
                  <c:v>1.0025999999999999</c:v>
                </c:pt>
                <c:pt idx="3850">
                  <c:v>1.0024999999999999</c:v>
                </c:pt>
                <c:pt idx="3851">
                  <c:v>1.0024999999999999</c:v>
                </c:pt>
                <c:pt idx="3852">
                  <c:v>1.0024999999999999</c:v>
                </c:pt>
                <c:pt idx="3853">
                  <c:v>1.0024</c:v>
                </c:pt>
                <c:pt idx="3854">
                  <c:v>1.0024</c:v>
                </c:pt>
                <c:pt idx="3855">
                  <c:v>1.0024</c:v>
                </c:pt>
                <c:pt idx="3856">
                  <c:v>1.0023</c:v>
                </c:pt>
                <c:pt idx="3857">
                  <c:v>1.0023</c:v>
                </c:pt>
                <c:pt idx="3858">
                  <c:v>1.0023</c:v>
                </c:pt>
                <c:pt idx="3859">
                  <c:v>1.0022</c:v>
                </c:pt>
                <c:pt idx="3860">
                  <c:v>1.0022</c:v>
                </c:pt>
                <c:pt idx="3861">
                  <c:v>1.0022</c:v>
                </c:pt>
                <c:pt idx="3862">
                  <c:v>1.0021</c:v>
                </c:pt>
                <c:pt idx="3863">
                  <c:v>1.0021</c:v>
                </c:pt>
                <c:pt idx="3864">
                  <c:v>1.0021</c:v>
                </c:pt>
                <c:pt idx="3865">
                  <c:v>1.002</c:v>
                </c:pt>
                <c:pt idx="3866">
                  <c:v>1.002</c:v>
                </c:pt>
                <c:pt idx="3867">
                  <c:v>1.002</c:v>
                </c:pt>
                <c:pt idx="3868">
                  <c:v>1.0019</c:v>
                </c:pt>
                <c:pt idx="3869">
                  <c:v>1.0019</c:v>
                </c:pt>
                <c:pt idx="3870">
                  <c:v>1.0019</c:v>
                </c:pt>
                <c:pt idx="3871">
                  <c:v>1.0019</c:v>
                </c:pt>
                <c:pt idx="3872">
                  <c:v>1.0018</c:v>
                </c:pt>
                <c:pt idx="3873">
                  <c:v>1.0018</c:v>
                </c:pt>
                <c:pt idx="3874">
                  <c:v>1.0018</c:v>
                </c:pt>
                <c:pt idx="3875">
                  <c:v>1.0018</c:v>
                </c:pt>
                <c:pt idx="3876">
                  <c:v>1.0018</c:v>
                </c:pt>
                <c:pt idx="3877">
                  <c:v>1.0017</c:v>
                </c:pt>
                <c:pt idx="3878">
                  <c:v>1.0017</c:v>
                </c:pt>
                <c:pt idx="3879">
                  <c:v>1.0017</c:v>
                </c:pt>
                <c:pt idx="3880">
                  <c:v>1.0017</c:v>
                </c:pt>
                <c:pt idx="3881">
                  <c:v>1.0017</c:v>
                </c:pt>
                <c:pt idx="3882">
                  <c:v>1.0016</c:v>
                </c:pt>
                <c:pt idx="3883">
                  <c:v>1.0016</c:v>
                </c:pt>
                <c:pt idx="3884">
                  <c:v>1.0016</c:v>
                </c:pt>
                <c:pt idx="3885">
                  <c:v>1.0016</c:v>
                </c:pt>
                <c:pt idx="3886">
                  <c:v>1.0016</c:v>
                </c:pt>
                <c:pt idx="3887">
                  <c:v>1.0015000000000001</c:v>
                </c:pt>
                <c:pt idx="3888">
                  <c:v>1.0015000000000001</c:v>
                </c:pt>
                <c:pt idx="3889">
                  <c:v>1.0015000000000001</c:v>
                </c:pt>
                <c:pt idx="3890">
                  <c:v>1.0015000000000001</c:v>
                </c:pt>
                <c:pt idx="3891">
                  <c:v>1.0015000000000001</c:v>
                </c:pt>
                <c:pt idx="3892">
                  <c:v>1.0014000000000001</c:v>
                </c:pt>
                <c:pt idx="3893">
                  <c:v>1.0014000000000001</c:v>
                </c:pt>
                <c:pt idx="3894">
                  <c:v>1.0014000000000001</c:v>
                </c:pt>
                <c:pt idx="3895">
                  <c:v>1.0014000000000001</c:v>
                </c:pt>
                <c:pt idx="3896">
                  <c:v>1.0014000000000001</c:v>
                </c:pt>
                <c:pt idx="3897">
                  <c:v>1.0013000000000001</c:v>
                </c:pt>
                <c:pt idx="3898">
                  <c:v>1.0013000000000001</c:v>
                </c:pt>
                <c:pt idx="3899">
                  <c:v>1.0013000000000001</c:v>
                </c:pt>
                <c:pt idx="3900">
                  <c:v>1.0013000000000001</c:v>
                </c:pt>
                <c:pt idx="3901">
                  <c:v>1.0013000000000001</c:v>
                </c:pt>
                <c:pt idx="3902">
                  <c:v>1.0012000000000001</c:v>
                </c:pt>
                <c:pt idx="3903">
                  <c:v>1.0012000000000001</c:v>
                </c:pt>
                <c:pt idx="3904">
                  <c:v>1.0012000000000001</c:v>
                </c:pt>
                <c:pt idx="3905">
                  <c:v>1.0012000000000001</c:v>
                </c:pt>
                <c:pt idx="3906">
                  <c:v>1.0012000000000001</c:v>
                </c:pt>
                <c:pt idx="3907">
                  <c:v>1.0011000000000001</c:v>
                </c:pt>
                <c:pt idx="3908">
                  <c:v>1.0011000000000001</c:v>
                </c:pt>
                <c:pt idx="3909">
                  <c:v>1.0011000000000001</c:v>
                </c:pt>
                <c:pt idx="3910">
                  <c:v>1.0011000000000001</c:v>
                </c:pt>
                <c:pt idx="3911">
                  <c:v>1.0011000000000001</c:v>
                </c:pt>
                <c:pt idx="3912">
                  <c:v>1.0009999999999999</c:v>
                </c:pt>
                <c:pt idx="3913">
                  <c:v>1.0009999999999999</c:v>
                </c:pt>
                <c:pt idx="3914">
                  <c:v>1.0009999999999999</c:v>
                </c:pt>
                <c:pt idx="3915">
                  <c:v>1.0009999999999999</c:v>
                </c:pt>
                <c:pt idx="3916">
                  <c:v>1.0009999999999999</c:v>
                </c:pt>
                <c:pt idx="3917">
                  <c:v>1.0008999999999999</c:v>
                </c:pt>
                <c:pt idx="3918">
                  <c:v>1.0008999999999999</c:v>
                </c:pt>
                <c:pt idx="3919">
                  <c:v>1.0008999999999999</c:v>
                </c:pt>
                <c:pt idx="3920">
                  <c:v>1.0008999999999999</c:v>
                </c:pt>
                <c:pt idx="3921">
                  <c:v>1.0008999999999999</c:v>
                </c:pt>
                <c:pt idx="3922">
                  <c:v>1.0008999999999999</c:v>
                </c:pt>
                <c:pt idx="3923">
                  <c:v>1.0007999999999999</c:v>
                </c:pt>
                <c:pt idx="3924">
                  <c:v>1.0007999999999999</c:v>
                </c:pt>
                <c:pt idx="3925">
                  <c:v>1.0007999999999999</c:v>
                </c:pt>
                <c:pt idx="3926">
                  <c:v>1.0007999999999999</c:v>
                </c:pt>
                <c:pt idx="3927">
                  <c:v>1.0007999999999999</c:v>
                </c:pt>
                <c:pt idx="3928">
                  <c:v>1.0007999999999999</c:v>
                </c:pt>
                <c:pt idx="3929">
                  <c:v>1.0007999999999999</c:v>
                </c:pt>
                <c:pt idx="3930">
                  <c:v>1.0007999999999999</c:v>
                </c:pt>
                <c:pt idx="3931">
                  <c:v>1.0006999999999999</c:v>
                </c:pt>
                <c:pt idx="3932">
                  <c:v>1.0006999999999999</c:v>
                </c:pt>
                <c:pt idx="3933">
                  <c:v>1.0006999999999999</c:v>
                </c:pt>
                <c:pt idx="3934">
                  <c:v>1.0006999999999999</c:v>
                </c:pt>
                <c:pt idx="3935">
                  <c:v>1.0006999999999999</c:v>
                </c:pt>
                <c:pt idx="3936">
                  <c:v>1.0006999999999999</c:v>
                </c:pt>
                <c:pt idx="3937">
                  <c:v>1.0006999999999999</c:v>
                </c:pt>
                <c:pt idx="3938">
                  <c:v>1.0006999999999999</c:v>
                </c:pt>
                <c:pt idx="3939">
                  <c:v>1.0005999999999999</c:v>
                </c:pt>
                <c:pt idx="3940">
                  <c:v>1.0005999999999999</c:v>
                </c:pt>
                <c:pt idx="3941">
                  <c:v>1.0005999999999999</c:v>
                </c:pt>
                <c:pt idx="3942">
                  <c:v>1.0005999999999999</c:v>
                </c:pt>
                <c:pt idx="3943">
                  <c:v>1.0005999999999999</c:v>
                </c:pt>
                <c:pt idx="3944">
                  <c:v>1.0005999999999999</c:v>
                </c:pt>
                <c:pt idx="3945">
                  <c:v>1.0005999999999999</c:v>
                </c:pt>
                <c:pt idx="3946">
                  <c:v>1.0005999999999999</c:v>
                </c:pt>
                <c:pt idx="3947">
                  <c:v>1.0005999999999999</c:v>
                </c:pt>
                <c:pt idx="3948">
                  <c:v>1.0004999999999999</c:v>
                </c:pt>
                <c:pt idx="3949">
                  <c:v>1.0004999999999999</c:v>
                </c:pt>
                <c:pt idx="3950">
                  <c:v>1.0004999999999999</c:v>
                </c:pt>
                <c:pt idx="3951">
                  <c:v>1.0004999999999999</c:v>
                </c:pt>
                <c:pt idx="3952">
                  <c:v>1.0004999999999999</c:v>
                </c:pt>
                <c:pt idx="3953">
                  <c:v>1.0004999999999999</c:v>
                </c:pt>
                <c:pt idx="3954">
                  <c:v>1.0004999999999999</c:v>
                </c:pt>
                <c:pt idx="3955">
                  <c:v>1.0004999999999999</c:v>
                </c:pt>
                <c:pt idx="3956">
                  <c:v>1.0004</c:v>
                </c:pt>
                <c:pt idx="3957">
                  <c:v>1.0004</c:v>
                </c:pt>
                <c:pt idx="3958">
                  <c:v>1.0004</c:v>
                </c:pt>
                <c:pt idx="3959">
                  <c:v>1.0004</c:v>
                </c:pt>
                <c:pt idx="3960">
                  <c:v>1.0004</c:v>
                </c:pt>
                <c:pt idx="3961">
                  <c:v>1.0004</c:v>
                </c:pt>
                <c:pt idx="3962">
                  <c:v>1.0004</c:v>
                </c:pt>
                <c:pt idx="3963">
                  <c:v>1.0004</c:v>
                </c:pt>
                <c:pt idx="3964">
                  <c:v>1.0003</c:v>
                </c:pt>
                <c:pt idx="3965">
                  <c:v>1.0003</c:v>
                </c:pt>
                <c:pt idx="3966">
                  <c:v>1.0003</c:v>
                </c:pt>
                <c:pt idx="3967">
                  <c:v>1.0003</c:v>
                </c:pt>
                <c:pt idx="3968">
                  <c:v>1.0003</c:v>
                </c:pt>
                <c:pt idx="3969">
                  <c:v>1.0003</c:v>
                </c:pt>
                <c:pt idx="3970">
                  <c:v>1.0003</c:v>
                </c:pt>
                <c:pt idx="3971">
                  <c:v>1.0003</c:v>
                </c:pt>
                <c:pt idx="3972">
                  <c:v>1.0003</c:v>
                </c:pt>
                <c:pt idx="3973">
                  <c:v>1.0003</c:v>
                </c:pt>
                <c:pt idx="3974">
                  <c:v>1.0002</c:v>
                </c:pt>
                <c:pt idx="3975">
                  <c:v>1.0002</c:v>
                </c:pt>
                <c:pt idx="3976">
                  <c:v>1.0002</c:v>
                </c:pt>
                <c:pt idx="3977">
                  <c:v>1.0002</c:v>
                </c:pt>
                <c:pt idx="3978">
                  <c:v>1.0002</c:v>
                </c:pt>
                <c:pt idx="3979">
                  <c:v>1.0002</c:v>
                </c:pt>
                <c:pt idx="3980">
                  <c:v>1.0002</c:v>
                </c:pt>
                <c:pt idx="3981">
                  <c:v>1.0002</c:v>
                </c:pt>
                <c:pt idx="3982">
                  <c:v>1.0002</c:v>
                </c:pt>
                <c:pt idx="3983">
                  <c:v>1.0002</c:v>
                </c:pt>
                <c:pt idx="3984">
                  <c:v>1.0002</c:v>
                </c:pt>
                <c:pt idx="3985">
                  <c:v>1.0002</c:v>
                </c:pt>
                <c:pt idx="3986">
                  <c:v>1.0002</c:v>
                </c:pt>
                <c:pt idx="3987">
                  <c:v>1.0001</c:v>
                </c:pt>
                <c:pt idx="3988">
                  <c:v>1.0001</c:v>
                </c:pt>
                <c:pt idx="3989">
                  <c:v>1.0001</c:v>
                </c:pt>
                <c:pt idx="3990">
                  <c:v>1.0001</c:v>
                </c:pt>
                <c:pt idx="3991">
                  <c:v>1.0001</c:v>
                </c:pt>
                <c:pt idx="3992">
                  <c:v>1.0001</c:v>
                </c:pt>
                <c:pt idx="3993">
                  <c:v>1.0001</c:v>
                </c:pt>
                <c:pt idx="3994">
                  <c:v>1.0001</c:v>
                </c:pt>
                <c:pt idx="3995">
                  <c:v>1.0001</c:v>
                </c:pt>
                <c:pt idx="3996">
                  <c:v>1.0001</c:v>
                </c:pt>
                <c:pt idx="3997">
                  <c:v>1.0001</c:v>
                </c:pt>
                <c:pt idx="3998">
                  <c:v>1.0001</c:v>
                </c:pt>
                <c:pt idx="3999">
                  <c:v>1.0001</c:v>
                </c:pt>
                <c:pt idx="4000">
                  <c:v>1</c:v>
                </c:pt>
                <c:pt idx="4001">
                  <c:v>1</c:v>
                </c:pt>
                <c:pt idx="4002">
                  <c:v>1</c:v>
                </c:pt>
                <c:pt idx="4003">
                  <c:v>1</c:v>
                </c:pt>
                <c:pt idx="4004">
                  <c:v>1</c:v>
                </c:pt>
                <c:pt idx="4005">
                  <c:v>1</c:v>
                </c:pt>
                <c:pt idx="400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08896"/>
        <c:axId val="66210432"/>
      </c:scatterChart>
      <c:valAx>
        <c:axId val="66208896"/>
        <c:scaling>
          <c:orientation val="minMax"/>
          <c:max val="2.000000000000001E-9"/>
        </c:scaling>
        <c:delete val="0"/>
        <c:axPos val="b"/>
        <c:minorGridlines/>
        <c:numFmt formatCode="0.0E+00" sourceLinked="0"/>
        <c:majorTickMark val="out"/>
        <c:minorTickMark val="none"/>
        <c:tickLblPos val="nextTo"/>
        <c:crossAx val="66210432"/>
        <c:crossesAt val="-0.4"/>
        <c:crossBetween val="midCat"/>
      </c:valAx>
      <c:valAx>
        <c:axId val="6621043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6620889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Fixture!$B$1</c:f>
              <c:strCache>
                <c:ptCount val="1"/>
                <c:pt idx="0">
                  <c:v>0p</c:v>
                </c:pt>
              </c:strCache>
            </c:strRef>
          </c:tx>
          <c:marker>
            <c:symbol val="none"/>
          </c:marker>
          <c:xVal>
            <c:numRef>
              <c:f>Fixture!$A$2:$A$4008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Fixture!$B$2:$B$4008</c:f>
              <c:numCache>
                <c:formatCode>0.00000E+00</c:formatCode>
                <c:ptCount val="4007"/>
                <c:pt idx="0">
                  <c:v>-3.3399999999999997E-26</c:v>
                </c:pt>
                <c:pt idx="1">
                  <c:v>2.0531999999999998E-3</c:v>
                </c:pt>
                <c:pt idx="2">
                  <c:v>4.0518000000000004E-3</c:v>
                </c:pt>
                <c:pt idx="3">
                  <c:v>6.0504E-3</c:v>
                </c:pt>
                <c:pt idx="4">
                  <c:v>8.0491999999999994E-3</c:v>
                </c:pt>
                <c:pt idx="5">
                  <c:v>1.0048E-2</c:v>
                </c:pt>
                <c:pt idx="6">
                  <c:v>1.20467E-2</c:v>
                </c:pt>
                <c:pt idx="7">
                  <c:v>1.40454E-2</c:v>
                </c:pt>
                <c:pt idx="8">
                  <c:v>1.6044200000000002E-2</c:v>
                </c:pt>
                <c:pt idx="9">
                  <c:v>1.8042900000000001E-2</c:v>
                </c:pt>
                <c:pt idx="10">
                  <c:v>2.0041699999999999E-2</c:v>
                </c:pt>
                <c:pt idx="11">
                  <c:v>2.2040500000000001E-2</c:v>
                </c:pt>
                <c:pt idx="12">
                  <c:v>2.40392E-2</c:v>
                </c:pt>
                <c:pt idx="13">
                  <c:v>2.6037999999999999E-2</c:v>
                </c:pt>
                <c:pt idx="14">
                  <c:v>2.8036800000000001E-2</c:v>
                </c:pt>
                <c:pt idx="15">
                  <c:v>3.00355E-2</c:v>
                </c:pt>
                <c:pt idx="16">
                  <c:v>3.2034199999999999E-2</c:v>
                </c:pt>
                <c:pt idx="17">
                  <c:v>3.4033000000000001E-2</c:v>
                </c:pt>
                <c:pt idx="18">
                  <c:v>3.60317E-2</c:v>
                </c:pt>
                <c:pt idx="19">
                  <c:v>3.8030500000000002E-2</c:v>
                </c:pt>
                <c:pt idx="20">
                  <c:v>4.0029200000000001E-2</c:v>
                </c:pt>
                <c:pt idx="21">
                  <c:v>4.20279E-2</c:v>
                </c:pt>
                <c:pt idx="22">
                  <c:v>4.4026700000000002E-2</c:v>
                </c:pt>
                <c:pt idx="23">
                  <c:v>4.6025400000000001E-2</c:v>
                </c:pt>
                <c:pt idx="24">
                  <c:v>4.8024200000000003E-2</c:v>
                </c:pt>
                <c:pt idx="25">
                  <c:v>5.0022999999999998E-2</c:v>
                </c:pt>
                <c:pt idx="26">
                  <c:v>5.2021699999999997E-2</c:v>
                </c:pt>
                <c:pt idx="27">
                  <c:v>5.4020499999999999E-2</c:v>
                </c:pt>
                <c:pt idx="28">
                  <c:v>5.6019199999999998E-2</c:v>
                </c:pt>
                <c:pt idx="29">
                  <c:v>5.8018E-2</c:v>
                </c:pt>
                <c:pt idx="30">
                  <c:v>6.0016800000000002E-2</c:v>
                </c:pt>
                <c:pt idx="31">
                  <c:v>6.2015500000000001E-2</c:v>
                </c:pt>
                <c:pt idx="32">
                  <c:v>6.4014299999999996E-2</c:v>
                </c:pt>
                <c:pt idx="33">
                  <c:v>6.6013000000000002E-2</c:v>
                </c:pt>
                <c:pt idx="34">
                  <c:v>6.8011799999999997E-2</c:v>
                </c:pt>
                <c:pt idx="35">
                  <c:v>7.0010600000000006E-2</c:v>
                </c:pt>
                <c:pt idx="36">
                  <c:v>7.2009299999999998E-2</c:v>
                </c:pt>
                <c:pt idx="37">
                  <c:v>7.4008099999999993E-2</c:v>
                </c:pt>
                <c:pt idx="38">
                  <c:v>7.6006799999999999E-2</c:v>
                </c:pt>
                <c:pt idx="39">
                  <c:v>7.8005599999999994E-2</c:v>
                </c:pt>
                <c:pt idx="40">
                  <c:v>8.00043E-2</c:v>
                </c:pt>
                <c:pt idx="41">
                  <c:v>8.2003099999999995E-2</c:v>
                </c:pt>
                <c:pt idx="42">
                  <c:v>8.4001800000000001E-2</c:v>
                </c:pt>
                <c:pt idx="43">
                  <c:v>8.6000499999999994E-2</c:v>
                </c:pt>
                <c:pt idx="44">
                  <c:v>8.7999300000000003E-2</c:v>
                </c:pt>
                <c:pt idx="45">
                  <c:v>8.9997999999999995E-2</c:v>
                </c:pt>
                <c:pt idx="46">
                  <c:v>9.1996800000000004E-2</c:v>
                </c:pt>
                <c:pt idx="47">
                  <c:v>9.3995499999999996E-2</c:v>
                </c:pt>
                <c:pt idx="48">
                  <c:v>9.5994300000000005E-2</c:v>
                </c:pt>
                <c:pt idx="49">
                  <c:v>9.7992999999999997E-2</c:v>
                </c:pt>
                <c:pt idx="50">
                  <c:v>9.9991800000000006E-2</c:v>
                </c:pt>
                <c:pt idx="51">
                  <c:v>0.1019905</c:v>
                </c:pt>
                <c:pt idx="52">
                  <c:v>0.10398930000000001</c:v>
                </c:pt>
                <c:pt idx="53">
                  <c:v>0.105988</c:v>
                </c:pt>
                <c:pt idx="54">
                  <c:v>0.10798679999999999</c:v>
                </c:pt>
                <c:pt idx="55">
                  <c:v>0.1099855</c:v>
                </c:pt>
                <c:pt idx="56">
                  <c:v>0.11198429999999999</c:v>
                </c:pt>
                <c:pt idx="57">
                  <c:v>0.113983</c:v>
                </c:pt>
                <c:pt idx="58">
                  <c:v>0.1159818</c:v>
                </c:pt>
                <c:pt idx="59">
                  <c:v>0.1179805</c:v>
                </c:pt>
                <c:pt idx="60">
                  <c:v>0.1199793</c:v>
                </c:pt>
                <c:pt idx="61">
                  <c:v>0.121978</c:v>
                </c:pt>
                <c:pt idx="62">
                  <c:v>0.1239768</c:v>
                </c:pt>
                <c:pt idx="63">
                  <c:v>0.12597549999999999</c:v>
                </c:pt>
                <c:pt idx="64">
                  <c:v>0.12797430000000001</c:v>
                </c:pt>
                <c:pt idx="65">
                  <c:v>0.12997310000000001</c:v>
                </c:pt>
                <c:pt idx="66">
                  <c:v>0.1319718</c:v>
                </c:pt>
                <c:pt idx="67">
                  <c:v>0.1339706</c:v>
                </c:pt>
                <c:pt idx="68">
                  <c:v>0.13596929999999999</c:v>
                </c:pt>
                <c:pt idx="69">
                  <c:v>0.13796810000000001</c:v>
                </c:pt>
                <c:pt idx="70">
                  <c:v>0.1399668</c:v>
                </c:pt>
                <c:pt idx="71">
                  <c:v>0.1419656</c:v>
                </c:pt>
                <c:pt idx="72">
                  <c:v>0.14396429999999999</c:v>
                </c:pt>
                <c:pt idx="73">
                  <c:v>0.14596310000000001</c:v>
                </c:pt>
                <c:pt idx="74">
                  <c:v>0.14796190000000001</c:v>
                </c:pt>
                <c:pt idx="75">
                  <c:v>0.1499606</c:v>
                </c:pt>
                <c:pt idx="76">
                  <c:v>0.15195939999999999</c:v>
                </c:pt>
                <c:pt idx="77">
                  <c:v>0.15395809999999999</c:v>
                </c:pt>
                <c:pt idx="78">
                  <c:v>0.15595690000000001</c:v>
                </c:pt>
                <c:pt idx="79">
                  <c:v>0.1579556</c:v>
                </c:pt>
                <c:pt idx="80">
                  <c:v>0.1599544</c:v>
                </c:pt>
                <c:pt idx="81">
                  <c:v>0.16195309999999999</c:v>
                </c:pt>
                <c:pt idx="82">
                  <c:v>0.16395190000000001</c:v>
                </c:pt>
                <c:pt idx="83">
                  <c:v>0.1659506</c:v>
                </c:pt>
                <c:pt idx="84">
                  <c:v>0.1679494</c:v>
                </c:pt>
                <c:pt idx="85">
                  <c:v>0.16994819999999999</c:v>
                </c:pt>
                <c:pt idx="86">
                  <c:v>0.17194690000000001</c:v>
                </c:pt>
                <c:pt idx="87">
                  <c:v>0.17394570000000001</c:v>
                </c:pt>
                <c:pt idx="88">
                  <c:v>0.1759444</c:v>
                </c:pt>
                <c:pt idx="89">
                  <c:v>0.1779432</c:v>
                </c:pt>
                <c:pt idx="90">
                  <c:v>0.17994189999999999</c:v>
                </c:pt>
                <c:pt idx="91">
                  <c:v>0.18194070000000001</c:v>
                </c:pt>
                <c:pt idx="92">
                  <c:v>0.1839394</c:v>
                </c:pt>
                <c:pt idx="93">
                  <c:v>0.1859382</c:v>
                </c:pt>
                <c:pt idx="94">
                  <c:v>0.18793689999999999</c:v>
                </c:pt>
                <c:pt idx="95">
                  <c:v>0.18993570000000001</c:v>
                </c:pt>
                <c:pt idx="96">
                  <c:v>0.19193440000000001</c:v>
                </c:pt>
                <c:pt idx="97">
                  <c:v>0.1939332</c:v>
                </c:pt>
                <c:pt idx="98">
                  <c:v>0.19593189999999999</c:v>
                </c:pt>
                <c:pt idx="99">
                  <c:v>0.19793069999999999</c:v>
                </c:pt>
                <c:pt idx="100">
                  <c:v>0.19992940000000001</c:v>
                </c:pt>
                <c:pt idx="101">
                  <c:v>0.2019282</c:v>
                </c:pt>
                <c:pt idx="102">
                  <c:v>0.20392689999999999</c:v>
                </c:pt>
                <c:pt idx="103">
                  <c:v>0.20592569999999999</c:v>
                </c:pt>
                <c:pt idx="104">
                  <c:v>0.20792440000000001</c:v>
                </c:pt>
                <c:pt idx="105">
                  <c:v>0.2099232</c:v>
                </c:pt>
                <c:pt idx="106">
                  <c:v>0.211922</c:v>
                </c:pt>
                <c:pt idx="107">
                  <c:v>0.21392069999999999</c:v>
                </c:pt>
                <c:pt idx="108">
                  <c:v>0.21591949999999999</c:v>
                </c:pt>
                <c:pt idx="109">
                  <c:v>0.21791820000000001</c:v>
                </c:pt>
                <c:pt idx="110">
                  <c:v>0.219917</c:v>
                </c:pt>
                <c:pt idx="111">
                  <c:v>0.22191569999999999</c:v>
                </c:pt>
                <c:pt idx="112">
                  <c:v>0.22391449999999999</c:v>
                </c:pt>
                <c:pt idx="113">
                  <c:v>0.22591320000000001</c:v>
                </c:pt>
                <c:pt idx="114">
                  <c:v>0.227912</c:v>
                </c:pt>
                <c:pt idx="115">
                  <c:v>0.2299107</c:v>
                </c:pt>
                <c:pt idx="116">
                  <c:v>0.23190949999999999</c:v>
                </c:pt>
                <c:pt idx="117">
                  <c:v>0.23390820000000001</c:v>
                </c:pt>
                <c:pt idx="118">
                  <c:v>0.23590700000000001</c:v>
                </c:pt>
                <c:pt idx="119">
                  <c:v>0.2379057</c:v>
                </c:pt>
                <c:pt idx="120">
                  <c:v>0.23990449999999999</c:v>
                </c:pt>
                <c:pt idx="121">
                  <c:v>0.24190320000000001</c:v>
                </c:pt>
                <c:pt idx="122">
                  <c:v>0.24390200000000001</c:v>
                </c:pt>
                <c:pt idx="123">
                  <c:v>0.2459007</c:v>
                </c:pt>
                <c:pt idx="124">
                  <c:v>0.24789949999999999</c:v>
                </c:pt>
                <c:pt idx="125">
                  <c:v>0.24989819999999999</c:v>
                </c:pt>
                <c:pt idx="126">
                  <c:v>0.25189699999999998</c:v>
                </c:pt>
                <c:pt idx="127">
                  <c:v>0.2538957</c:v>
                </c:pt>
                <c:pt idx="128">
                  <c:v>0.25589450000000002</c:v>
                </c:pt>
                <c:pt idx="129">
                  <c:v>0.25789319999999999</c:v>
                </c:pt>
                <c:pt idx="130">
                  <c:v>0.25989200000000001</c:v>
                </c:pt>
                <c:pt idx="131">
                  <c:v>0.26189069999999998</c:v>
                </c:pt>
                <c:pt idx="132">
                  <c:v>0.2638895</c:v>
                </c:pt>
                <c:pt idx="133">
                  <c:v>0.26588820000000002</c:v>
                </c:pt>
                <c:pt idx="134">
                  <c:v>0.26788699999999999</c:v>
                </c:pt>
                <c:pt idx="135">
                  <c:v>0.26988570000000001</c:v>
                </c:pt>
                <c:pt idx="136">
                  <c:v>0.27188449999999997</c:v>
                </c:pt>
                <c:pt idx="137">
                  <c:v>0.27388319999999999</c:v>
                </c:pt>
                <c:pt idx="138">
                  <c:v>0.27588200000000002</c:v>
                </c:pt>
                <c:pt idx="139">
                  <c:v>0.27788069999999998</c:v>
                </c:pt>
                <c:pt idx="140">
                  <c:v>0.2798795</c:v>
                </c:pt>
                <c:pt idx="141">
                  <c:v>0.28187820000000002</c:v>
                </c:pt>
                <c:pt idx="142">
                  <c:v>0.28387699999999999</c:v>
                </c:pt>
                <c:pt idx="143">
                  <c:v>0.28587570000000001</c:v>
                </c:pt>
                <c:pt idx="144">
                  <c:v>0.28787449999999998</c:v>
                </c:pt>
                <c:pt idx="145">
                  <c:v>0.2898732</c:v>
                </c:pt>
                <c:pt idx="146">
                  <c:v>0.29187200000000002</c:v>
                </c:pt>
                <c:pt idx="147">
                  <c:v>0.29387069999999998</c:v>
                </c:pt>
                <c:pt idx="148">
                  <c:v>0.29586950000000001</c:v>
                </c:pt>
                <c:pt idx="149">
                  <c:v>0.29786820000000003</c:v>
                </c:pt>
                <c:pt idx="150">
                  <c:v>0.29986699999999999</c:v>
                </c:pt>
                <c:pt idx="151">
                  <c:v>0.30186580000000002</c:v>
                </c:pt>
                <c:pt idx="152">
                  <c:v>0.30386449999999998</c:v>
                </c:pt>
                <c:pt idx="153">
                  <c:v>0.3058633</c:v>
                </c:pt>
                <c:pt idx="154">
                  <c:v>0.30786200000000002</c:v>
                </c:pt>
                <c:pt idx="155">
                  <c:v>0.30986079999999999</c:v>
                </c:pt>
                <c:pt idx="156">
                  <c:v>0.31185950000000001</c:v>
                </c:pt>
                <c:pt idx="157">
                  <c:v>0.31385829999999998</c:v>
                </c:pt>
                <c:pt idx="158">
                  <c:v>0.315857</c:v>
                </c:pt>
                <c:pt idx="159">
                  <c:v>0.31785580000000002</c:v>
                </c:pt>
                <c:pt idx="160">
                  <c:v>0.31985449999999999</c:v>
                </c:pt>
                <c:pt idx="161">
                  <c:v>0.32185330000000001</c:v>
                </c:pt>
                <c:pt idx="162">
                  <c:v>0.32385199999999997</c:v>
                </c:pt>
                <c:pt idx="163">
                  <c:v>0.3258508</c:v>
                </c:pt>
                <c:pt idx="164">
                  <c:v>0.32784960000000002</c:v>
                </c:pt>
                <c:pt idx="165">
                  <c:v>0.32984829999999998</c:v>
                </c:pt>
                <c:pt idx="166">
                  <c:v>0.33184710000000001</c:v>
                </c:pt>
                <c:pt idx="167">
                  <c:v>0.33384580000000003</c:v>
                </c:pt>
                <c:pt idx="168">
                  <c:v>0.33584459999999999</c:v>
                </c:pt>
                <c:pt idx="169">
                  <c:v>0.33784330000000001</c:v>
                </c:pt>
                <c:pt idx="170">
                  <c:v>0.33984209999999998</c:v>
                </c:pt>
                <c:pt idx="171">
                  <c:v>0.3418408</c:v>
                </c:pt>
                <c:pt idx="172">
                  <c:v>0.34383960000000002</c:v>
                </c:pt>
                <c:pt idx="173">
                  <c:v>0.34583829999999999</c:v>
                </c:pt>
                <c:pt idx="174">
                  <c:v>0.34783710000000001</c:v>
                </c:pt>
                <c:pt idx="175">
                  <c:v>0.34983589999999998</c:v>
                </c:pt>
                <c:pt idx="176">
                  <c:v>0.3518346</c:v>
                </c:pt>
                <c:pt idx="177">
                  <c:v>0.35383340000000002</c:v>
                </c:pt>
                <c:pt idx="178">
                  <c:v>0.35583209999999998</c:v>
                </c:pt>
                <c:pt idx="179">
                  <c:v>0.35783090000000001</c:v>
                </c:pt>
                <c:pt idx="180">
                  <c:v>0.35982960000000003</c:v>
                </c:pt>
                <c:pt idx="181">
                  <c:v>0.36182839999999999</c:v>
                </c:pt>
                <c:pt idx="182">
                  <c:v>0.36382710000000001</c:v>
                </c:pt>
                <c:pt idx="183">
                  <c:v>0.36582589999999998</c:v>
                </c:pt>
                <c:pt idx="184">
                  <c:v>0.3678246</c:v>
                </c:pt>
                <c:pt idx="185">
                  <c:v>0.36982340000000002</c:v>
                </c:pt>
                <c:pt idx="186">
                  <c:v>0.37182209999999999</c:v>
                </c:pt>
                <c:pt idx="187">
                  <c:v>0.37382090000000001</c:v>
                </c:pt>
                <c:pt idx="188">
                  <c:v>0.37581969999999998</c:v>
                </c:pt>
                <c:pt idx="189">
                  <c:v>0.3778184</c:v>
                </c:pt>
                <c:pt idx="190">
                  <c:v>0.37981720000000002</c:v>
                </c:pt>
                <c:pt idx="191">
                  <c:v>0.38181589999999999</c:v>
                </c:pt>
                <c:pt idx="192">
                  <c:v>0.38381470000000001</c:v>
                </c:pt>
                <c:pt idx="193">
                  <c:v>0.38581339999999997</c:v>
                </c:pt>
                <c:pt idx="194">
                  <c:v>0.3878122</c:v>
                </c:pt>
                <c:pt idx="195">
                  <c:v>0.38981090000000002</c:v>
                </c:pt>
                <c:pt idx="196">
                  <c:v>0.39180969999999998</c:v>
                </c:pt>
                <c:pt idx="197">
                  <c:v>0.3938084</c:v>
                </c:pt>
                <c:pt idx="198">
                  <c:v>0.39580720000000003</c:v>
                </c:pt>
                <c:pt idx="199">
                  <c:v>0.39780589999999999</c:v>
                </c:pt>
                <c:pt idx="200">
                  <c:v>0.39980470000000001</c:v>
                </c:pt>
                <c:pt idx="201">
                  <c:v>0.40180339999999998</c:v>
                </c:pt>
                <c:pt idx="202">
                  <c:v>0.4038022</c:v>
                </c:pt>
                <c:pt idx="203">
                  <c:v>0.40580090000000002</c:v>
                </c:pt>
                <c:pt idx="204">
                  <c:v>0.40779969999999999</c:v>
                </c:pt>
                <c:pt idx="205">
                  <c:v>0.40979840000000001</c:v>
                </c:pt>
                <c:pt idx="206">
                  <c:v>0.41179719999999997</c:v>
                </c:pt>
                <c:pt idx="207">
                  <c:v>0.41379589999999999</c:v>
                </c:pt>
                <c:pt idx="208">
                  <c:v>0.41579470000000002</c:v>
                </c:pt>
                <c:pt idx="209">
                  <c:v>0.41779339999999998</c:v>
                </c:pt>
                <c:pt idx="210">
                  <c:v>0.4197922</c:v>
                </c:pt>
                <c:pt idx="211">
                  <c:v>0.42179090000000002</c:v>
                </c:pt>
                <c:pt idx="212">
                  <c:v>0.42378969999999999</c:v>
                </c:pt>
                <c:pt idx="213">
                  <c:v>0.42578840000000001</c:v>
                </c:pt>
                <c:pt idx="214">
                  <c:v>0.42778719999999998</c:v>
                </c:pt>
                <c:pt idx="215">
                  <c:v>0.4297859</c:v>
                </c:pt>
                <c:pt idx="216">
                  <c:v>0.43178470000000002</c:v>
                </c:pt>
                <c:pt idx="217">
                  <c:v>0.43378339999999999</c:v>
                </c:pt>
                <c:pt idx="218">
                  <c:v>0.43578220000000001</c:v>
                </c:pt>
                <c:pt idx="219">
                  <c:v>0.43778089999999997</c:v>
                </c:pt>
                <c:pt idx="220">
                  <c:v>0.4397797</c:v>
                </c:pt>
                <c:pt idx="221">
                  <c:v>0.44177840000000002</c:v>
                </c:pt>
                <c:pt idx="222">
                  <c:v>0.44377719999999998</c:v>
                </c:pt>
                <c:pt idx="223">
                  <c:v>0.4457759</c:v>
                </c:pt>
                <c:pt idx="224">
                  <c:v>0.44777470000000003</c:v>
                </c:pt>
                <c:pt idx="225">
                  <c:v>0.44977339999999999</c:v>
                </c:pt>
                <c:pt idx="226">
                  <c:v>0.45177220000000001</c:v>
                </c:pt>
                <c:pt idx="227">
                  <c:v>0.45377089999999998</c:v>
                </c:pt>
                <c:pt idx="228">
                  <c:v>0.4557697</c:v>
                </c:pt>
                <c:pt idx="229">
                  <c:v>0.45776840000000002</c:v>
                </c:pt>
                <c:pt idx="230">
                  <c:v>0.45976719999999999</c:v>
                </c:pt>
                <c:pt idx="231">
                  <c:v>0.46176590000000001</c:v>
                </c:pt>
                <c:pt idx="232">
                  <c:v>0.46376469999999997</c:v>
                </c:pt>
                <c:pt idx="233">
                  <c:v>0.46576339999999999</c:v>
                </c:pt>
                <c:pt idx="234">
                  <c:v>0.46776220000000002</c:v>
                </c:pt>
                <c:pt idx="235">
                  <c:v>0.46976089999999998</c:v>
                </c:pt>
                <c:pt idx="236">
                  <c:v>0.4717597</c:v>
                </c:pt>
                <c:pt idx="237">
                  <c:v>0.47375840000000002</c:v>
                </c:pt>
                <c:pt idx="238">
                  <c:v>0.47575719999999999</c:v>
                </c:pt>
                <c:pt idx="239">
                  <c:v>0.47775590000000001</c:v>
                </c:pt>
                <c:pt idx="240">
                  <c:v>0.47975469999999998</c:v>
                </c:pt>
                <c:pt idx="241">
                  <c:v>0.4817534</c:v>
                </c:pt>
                <c:pt idx="242">
                  <c:v>0.48375220000000002</c:v>
                </c:pt>
                <c:pt idx="243">
                  <c:v>0.48575089999999999</c:v>
                </c:pt>
                <c:pt idx="244">
                  <c:v>0.48774970000000001</c:v>
                </c:pt>
                <c:pt idx="245">
                  <c:v>0.48974849999999998</c:v>
                </c:pt>
                <c:pt idx="246">
                  <c:v>0.4917472</c:v>
                </c:pt>
                <c:pt idx="247">
                  <c:v>0.49374600000000002</c:v>
                </c:pt>
                <c:pt idx="248">
                  <c:v>0.49574469999999998</c:v>
                </c:pt>
                <c:pt idx="249">
                  <c:v>0.49774350000000001</c:v>
                </c:pt>
                <c:pt idx="250">
                  <c:v>0.49974220000000003</c:v>
                </c:pt>
                <c:pt idx="251">
                  <c:v>0.50174099999999999</c:v>
                </c:pt>
                <c:pt idx="252">
                  <c:v>0.50373970000000001</c:v>
                </c:pt>
                <c:pt idx="253">
                  <c:v>0.50573849999999998</c:v>
                </c:pt>
                <c:pt idx="254">
                  <c:v>0.5077372</c:v>
                </c:pt>
                <c:pt idx="255">
                  <c:v>0.50973599999999997</c:v>
                </c:pt>
                <c:pt idx="256">
                  <c:v>0.51173480000000005</c:v>
                </c:pt>
                <c:pt idx="257">
                  <c:v>0.51373349999999995</c:v>
                </c:pt>
                <c:pt idx="258">
                  <c:v>0.51573230000000003</c:v>
                </c:pt>
                <c:pt idx="259">
                  <c:v>0.51773100000000005</c:v>
                </c:pt>
                <c:pt idx="260">
                  <c:v>0.51972980000000002</c:v>
                </c:pt>
                <c:pt idx="261">
                  <c:v>0.52172850000000004</c:v>
                </c:pt>
                <c:pt idx="262">
                  <c:v>0.52372730000000001</c:v>
                </c:pt>
                <c:pt idx="263">
                  <c:v>0.52572600000000003</c:v>
                </c:pt>
                <c:pt idx="264">
                  <c:v>0.52772479999999999</c:v>
                </c:pt>
                <c:pt idx="265">
                  <c:v>0.52972350000000001</c:v>
                </c:pt>
                <c:pt idx="266">
                  <c:v>0.53172229999999998</c:v>
                </c:pt>
                <c:pt idx="267">
                  <c:v>0.533721</c:v>
                </c:pt>
                <c:pt idx="268">
                  <c:v>0.53571979999999997</c:v>
                </c:pt>
                <c:pt idx="269">
                  <c:v>0.53771860000000005</c:v>
                </c:pt>
                <c:pt idx="270">
                  <c:v>0.53971729999999996</c:v>
                </c:pt>
                <c:pt idx="271">
                  <c:v>0.54171610000000003</c:v>
                </c:pt>
                <c:pt idx="272">
                  <c:v>0.54371480000000005</c:v>
                </c:pt>
                <c:pt idx="273">
                  <c:v>0.54571360000000002</c:v>
                </c:pt>
                <c:pt idx="274">
                  <c:v>0.54771230000000004</c:v>
                </c:pt>
                <c:pt idx="275">
                  <c:v>0.54971110000000001</c:v>
                </c:pt>
                <c:pt idx="276">
                  <c:v>0.55170980000000003</c:v>
                </c:pt>
                <c:pt idx="277">
                  <c:v>0.5537086</c:v>
                </c:pt>
                <c:pt idx="278">
                  <c:v>0.55570730000000002</c:v>
                </c:pt>
                <c:pt idx="279">
                  <c:v>0.55770609999999998</c:v>
                </c:pt>
                <c:pt idx="280">
                  <c:v>0.55970489999999995</c:v>
                </c:pt>
                <c:pt idx="281">
                  <c:v>0.56170359999999997</c:v>
                </c:pt>
                <c:pt idx="282">
                  <c:v>0.56370240000000005</c:v>
                </c:pt>
                <c:pt idx="283">
                  <c:v>0.56570109999999996</c:v>
                </c:pt>
                <c:pt idx="284">
                  <c:v>0.56769990000000004</c:v>
                </c:pt>
                <c:pt idx="285">
                  <c:v>0.56969860000000005</c:v>
                </c:pt>
                <c:pt idx="286">
                  <c:v>0.57169740000000002</c:v>
                </c:pt>
                <c:pt idx="287">
                  <c:v>0.57369610000000004</c:v>
                </c:pt>
                <c:pt idx="288">
                  <c:v>0.57569490000000001</c:v>
                </c:pt>
                <c:pt idx="289">
                  <c:v>0.57769360000000003</c:v>
                </c:pt>
                <c:pt idx="290">
                  <c:v>0.5796924</c:v>
                </c:pt>
                <c:pt idx="291">
                  <c:v>0.58169110000000002</c:v>
                </c:pt>
                <c:pt idx="292">
                  <c:v>0.58368989999999998</c:v>
                </c:pt>
                <c:pt idx="293">
                  <c:v>0.58568869999999995</c:v>
                </c:pt>
                <c:pt idx="294">
                  <c:v>0.58768739999999997</c:v>
                </c:pt>
                <c:pt idx="295">
                  <c:v>0.58968620000000005</c:v>
                </c:pt>
                <c:pt idx="296">
                  <c:v>0.59168489999999996</c:v>
                </c:pt>
                <c:pt idx="297">
                  <c:v>0.59368370000000004</c:v>
                </c:pt>
                <c:pt idx="298">
                  <c:v>0.59568239999999995</c:v>
                </c:pt>
                <c:pt idx="299">
                  <c:v>0.59768120000000002</c:v>
                </c:pt>
                <c:pt idx="300">
                  <c:v>0.59967990000000004</c:v>
                </c:pt>
                <c:pt idx="301">
                  <c:v>0.60167870000000001</c:v>
                </c:pt>
                <c:pt idx="302">
                  <c:v>0.60367740000000003</c:v>
                </c:pt>
                <c:pt idx="303">
                  <c:v>0.6056762</c:v>
                </c:pt>
                <c:pt idx="304">
                  <c:v>0.60767490000000002</c:v>
                </c:pt>
                <c:pt idx="305">
                  <c:v>0.60967369999999999</c:v>
                </c:pt>
                <c:pt idx="306">
                  <c:v>0.6116724</c:v>
                </c:pt>
                <c:pt idx="307">
                  <c:v>0.61367119999999997</c:v>
                </c:pt>
                <c:pt idx="308">
                  <c:v>0.61566989999999999</c:v>
                </c:pt>
                <c:pt idx="309">
                  <c:v>0.61766869999999996</c:v>
                </c:pt>
                <c:pt idx="310">
                  <c:v>0.61966739999999998</c:v>
                </c:pt>
                <c:pt idx="311">
                  <c:v>0.62166619999999995</c:v>
                </c:pt>
                <c:pt idx="312">
                  <c:v>0.62366489999999997</c:v>
                </c:pt>
                <c:pt idx="313">
                  <c:v>0.62566370000000004</c:v>
                </c:pt>
                <c:pt idx="314">
                  <c:v>0.62766239999999995</c:v>
                </c:pt>
                <c:pt idx="315">
                  <c:v>0.62966120000000003</c:v>
                </c:pt>
                <c:pt idx="316">
                  <c:v>0.63165990000000005</c:v>
                </c:pt>
                <c:pt idx="317">
                  <c:v>0.63365870000000002</c:v>
                </c:pt>
                <c:pt idx="318">
                  <c:v>0.63565740000000004</c:v>
                </c:pt>
                <c:pt idx="319">
                  <c:v>0.63765620000000001</c:v>
                </c:pt>
                <c:pt idx="320">
                  <c:v>0.63965490000000003</c:v>
                </c:pt>
                <c:pt idx="321">
                  <c:v>0.64165369999999999</c:v>
                </c:pt>
                <c:pt idx="322">
                  <c:v>0.64365240000000001</c:v>
                </c:pt>
                <c:pt idx="323">
                  <c:v>0.64565119999999998</c:v>
                </c:pt>
                <c:pt idx="324">
                  <c:v>0.6476499</c:v>
                </c:pt>
                <c:pt idx="325">
                  <c:v>0.64964869999999997</c:v>
                </c:pt>
                <c:pt idx="326">
                  <c:v>0.65164739999999999</c:v>
                </c:pt>
                <c:pt idx="327">
                  <c:v>0.65364619999999996</c:v>
                </c:pt>
                <c:pt idx="328">
                  <c:v>0.65564489999999997</c:v>
                </c:pt>
                <c:pt idx="329">
                  <c:v>0.65764370000000005</c:v>
                </c:pt>
                <c:pt idx="330">
                  <c:v>0.65964239999999996</c:v>
                </c:pt>
                <c:pt idx="331">
                  <c:v>0.66164120000000004</c:v>
                </c:pt>
                <c:pt idx="332">
                  <c:v>0.66363989999999995</c:v>
                </c:pt>
                <c:pt idx="333">
                  <c:v>0.66563870000000003</c:v>
                </c:pt>
                <c:pt idx="334">
                  <c:v>0.66763740000000005</c:v>
                </c:pt>
                <c:pt idx="335">
                  <c:v>0.66963620000000001</c:v>
                </c:pt>
                <c:pt idx="336">
                  <c:v>0.67163490000000003</c:v>
                </c:pt>
                <c:pt idx="337">
                  <c:v>0.6736337</c:v>
                </c:pt>
                <c:pt idx="338">
                  <c:v>0.67563240000000002</c:v>
                </c:pt>
                <c:pt idx="339">
                  <c:v>0.67763119999999999</c:v>
                </c:pt>
                <c:pt idx="340">
                  <c:v>0.67962990000000001</c:v>
                </c:pt>
                <c:pt idx="341">
                  <c:v>0.68162869999999998</c:v>
                </c:pt>
                <c:pt idx="342">
                  <c:v>0.6836274</c:v>
                </c:pt>
                <c:pt idx="343">
                  <c:v>0.68562619999999996</c:v>
                </c:pt>
                <c:pt idx="344">
                  <c:v>0.68762489999999998</c:v>
                </c:pt>
                <c:pt idx="345">
                  <c:v>0.68962369999999995</c:v>
                </c:pt>
                <c:pt idx="346">
                  <c:v>0.69162239999999997</c:v>
                </c:pt>
                <c:pt idx="347">
                  <c:v>0.69362120000000005</c:v>
                </c:pt>
                <c:pt idx="348">
                  <c:v>0.69561989999999996</c:v>
                </c:pt>
                <c:pt idx="349">
                  <c:v>0.69761870000000004</c:v>
                </c:pt>
                <c:pt idx="350">
                  <c:v>0.6996175</c:v>
                </c:pt>
                <c:pt idx="351">
                  <c:v>0.70161620000000002</c:v>
                </c:pt>
                <c:pt idx="352">
                  <c:v>0.70361499999999999</c:v>
                </c:pt>
                <c:pt idx="353">
                  <c:v>0.70561370000000001</c:v>
                </c:pt>
                <c:pt idx="354">
                  <c:v>0.70761249999999998</c:v>
                </c:pt>
                <c:pt idx="355">
                  <c:v>0.7096112</c:v>
                </c:pt>
                <c:pt idx="356">
                  <c:v>0.71160999999999996</c:v>
                </c:pt>
                <c:pt idx="357">
                  <c:v>0.71360869999999998</c:v>
                </c:pt>
                <c:pt idx="358">
                  <c:v>0.71560749999999995</c:v>
                </c:pt>
                <c:pt idx="359">
                  <c:v>0.71760619999999997</c:v>
                </c:pt>
                <c:pt idx="360">
                  <c:v>0.71960500000000005</c:v>
                </c:pt>
                <c:pt idx="361">
                  <c:v>0.72160380000000002</c:v>
                </c:pt>
                <c:pt idx="362">
                  <c:v>0.72360250000000004</c:v>
                </c:pt>
                <c:pt idx="363">
                  <c:v>0.7256013</c:v>
                </c:pt>
                <c:pt idx="364">
                  <c:v>0.72760000000000002</c:v>
                </c:pt>
                <c:pt idx="365">
                  <c:v>0.72959879999999999</c:v>
                </c:pt>
                <c:pt idx="366">
                  <c:v>0.73159750000000001</c:v>
                </c:pt>
                <c:pt idx="367">
                  <c:v>0.73359629999999998</c:v>
                </c:pt>
                <c:pt idx="368">
                  <c:v>0.735595</c:v>
                </c:pt>
                <c:pt idx="369">
                  <c:v>0.73759379999999997</c:v>
                </c:pt>
                <c:pt idx="370">
                  <c:v>0.73959249999999999</c:v>
                </c:pt>
                <c:pt idx="371">
                  <c:v>0.74159129999999995</c:v>
                </c:pt>
                <c:pt idx="372">
                  <c:v>0.74358999999999997</c:v>
                </c:pt>
                <c:pt idx="373">
                  <c:v>0.74558880000000005</c:v>
                </c:pt>
                <c:pt idx="374">
                  <c:v>0.74758760000000002</c:v>
                </c:pt>
                <c:pt idx="375">
                  <c:v>0.74958630000000004</c:v>
                </c:pt>
                <c:pt idx="376">
                  <c:v>0.75158510000000001</c:v>
                </c:pt>
                <c:pt idx="377">
                  <c:v>0.75358380000000003</c:v>
                </c:pt>
                <c:pt idx="378">
                  <c:v>0.75558259999999999</c:v>
                </c:pt>
                <c:pt idx="379">
                  <c:v>0.75758130000000001</c:v>
                </c:pt>
                <c:pt idx="380">
                  <c:v>0.75958009999999998</c:v>
                </c:pt>
                <c:pt idx="381">
                  <c:v>0.7615788</c:v>
                </c:pt>
                <c:pt idx="382">
                  <c:v>0.76357759999999997</c:v>
                </c:pt>
                <c:pt idx="383">
                  <c:v>0.76557629999999999</c:v>
                </c:pt>
                <c:pt idx="384">
                  <c:v>0.76757509999999995</c:v>
                </c:pt>
                <c:pt idx="385">
                  <c:v>0.76957390000000003</c:v>
                </c:pt>
                <c:pt idx="386">
                  <c:v>0.77157260000000005</c:v>
                </c:pt>
                <c:pt idx="387">
                  <c:v>0.77357140000000002</c:v>
                </c:pt>
                <c:pt idx="388">
                  <c:v>0.77557010000000004</c:v>
                </c:pt>
                <c:pt idx="389">
                  <c:v>0.77756890000000001</c:v>
                </c:pt>
                <c:pt idx="390">
                  <c:v>0.77956760000000003</c:v>
                </c:pt>
                <c:pt idx="391">
                  <c:v>0.78156639999999999</c:v>
                </c:pt>
                <c:pt idx="392">
                  <c:v>0.78356510000000001</c:v>
                </c:pt>
                <c:pt idx="393">
                  <c:v>0.78556389999999998</c:v>
                </c:pt>
                <c:pt idx="394">
                  <c:v>0.7875626</c:v>
                </c:pt>
                <c:pt idx="395">
                  <c:v>0.78956139999999997</c:v>
                </c:pt>
                <c:pt idx="396">
                  <c:v>0.79156009999999999</c:v>
                </c:pt>
                <c:pt idx="397">
                  <c:v>0.79355889999999996</c:v>
                </c:pt>
                <c:pt idx="398">
                  <c:v>0.79555759999999998</c:v>
                </c:pt>
                <c:pt idx="399">
                  <c:v>0.79755640000000005</c:v>
                </c:pt>
                <c:pt idx="400">
                  <c:v>0.79955509999999996</c:v>
                </c:pt>
                <c:pt idx="401">
                  <c:v>0.80155390000000004</c:v>
                </c:pt>
                <c:pt idx="402">
                  <c:v>0.80355259999999995</c:v>
                </c:pt>
                <c:pt idx="403">
                  <c:v>0.80555140000000003</c:v>
                </c:pt>
                <c:pt idx="404">
                  <c:v>0.80755010000000005</c:v>
                </c:pt>
                <c:pt idx="405">
                  <c:v>0.80954890000000002</c:v>
                </c:pt>
                <c:pt idx="406">
                  <c:v>0.81154760000000004</c:v>
                </c:pt>
                <c:pt idx="407">
                  <c:v>0.8135464</c:v>
                </c:pt>
                <c:pt idx="408">
                  <c:v>0.81554510000000002</c:v>
                </c:pt>
                <c:pt idx="409">
                  <c:v>0.81754389999999999</c:v>
                </c:pt>
                <c:pt idx="410">
                  <c:v>0.81954260000000001</c:v>
                </c:pt>
                <c:pt idx="411">
                  <c:v>0.82154139999999998</c:v>
                </c:pt>
                <c:pt idx="412">
                  <c:v>0.8235401</c:v>
                </c:pt>
                <c:pt idx="413">
                  <c:v>0.82553889999999996</c:v>
                </c:pt>
                <c:pt idx="414">
                  <c:v>0.82753759999999998</c:v>
                </c:pt>
                <c:pt idx="415">
                  <c:v>0.82953639999999995</c:v>
                </c:pt>
                <c:pt idx="416">
                  <c:v>0.83153509999999997</c:v>
                </c:pt>
                <c:pt idx="417">
                  <c:v>0.83353390000000005</c:v>
                </c:pt>
                <c:pt idx="418">
                  <c:v>0.83553259999999996</c:v>
                </c:pt>
                <c:pt idx="419">
                  <c:v>0.83753140000000004</c:v>
                </c:pt>
                <c:pt idx="420">
                  <c:v>0.83953009999999995</c:v>
                </c:pt>
                <c:pt idx="421">
                  <c:v>0.84152890000000002</c:v>
                </c:pt>
                <c:pt idx="422">
                  <c:v>0.84352760000000004</c:v>
                </c:pt>
                <c:pt idx="423">
                  <c:v>0.84552640000000001</c:v>
                </c:pt>
                <c:pt idx="424">
                  <c:v>0.84752510000000003</c:v>
                </c:pt>
                <c:pt idx="425">
                  <c:v>0.8495239</c:v>
                </c:pt>
                <c:pt idx="426">
                  <c:v>0.85152269999999997</c:v>
                </c:pt>
                <c:pt idx="427">
                  <c:v>0.85352139999999999</c:v>
                </c:pt>
                <c:pt idx="428">
                  <c:v>0.85552019999999995</c:v>
                </c:pt>
                <c:pt idx="429">
                  <c:v>0.85751889999999997</c:v>
                </c:pt>
                <c:pt idx="430">
                  <c:v>0.85951770000000005</c:v>
                </c:pt>
                <c:pt idx="431">
                  <c:v>0.86151639999999996</c:v>
                </c:pt>
                <c:pt idx="432">
                  <c:v>0.86351520000000004</c:v>
                </c:pt>
                <c:pt idx="433">
                  <c:v>0.86551389999999995</c:v>
                </c:pt>
                <c:pt idx="434">
                  <c:v>0.86751270000000003</c:v>
                </c:pt>
                <c:pt idx="435">
                  <c:v>0.86951140000000005</c:v>
                </c:pt>
                <c:pt idx="436">
                  <c:v>0.87151020000000001</c:v>
                </c:pt>
                <c:pt idx="437">
                  <c:v>0.87350890000000003</c:v>
                </c:pt>
                <c:pt idx="438">
                  <c:v>0.8755077</c:v>
                </c:pt>
                <c:pt idx="439">
                  <c:v>0.87750640000000002</c:v>
                </c:pt>
                <c:pt idx="440">
                  <c:v>0.87950519999999999</c:v>
                </c:pt>
                <c:pt idx="441">
                  <c:v>0.88150390000000001</c:v>
                </c:pt>
                <c:pt idx="442">
                  <c:v>0.88350269999999997</c:v>
                </c:pt>
                <c:pt idx="443">
                  <c:v>0.88550139999999999</c:v>
                </c:pt>
                <c:pt idx="444">
                  <c:v>0.88750019999999996</c:v>
                </c:pt>
                <c:pt idx="445">
                  <c:v>0.88949889999999998</c:v>
                </c:pt>
                <c:pt idx="446">
                  <c:v>0.89149769999999995</c:v>
                </c:pt>
                <c:pt idx="447">
                  <c:v>0.89349639999999997</c:v>
                </c:pt>
                <c:pt idx="448">
                  <c:v>0.89549520000000005</c:v>
                </c:pt>
                <c:pt idx="449">
                  <c:v>0.89749389999999996</c:v>
                </c:pt>
                <c:pt idx="450">
                  <c:v>0.89949270000000003</c:v>
                </c:pt>
                <c:pt idx="451">
                  <c:v>0.90149140000000005</c:v>
                </c:pt>
                <c:pt idx="452">
                  <c:v>0.90349020000000002</c:v>
                </c:pt>
                <c:pt idx="453">
                  <c:v>0.90548890000000004</c:v>
                </c:pt>
                <c:pt idx="454">
                  <c:v>0.90748770000000001</c:v>
                </c:pt>
                <c:pt idx="455">
                  <c:v>0.90948649999999998</c:v>
                </c:pt>
                <c:pt idx="456">
                  <c:v>0.9114852</c:v>
                </c:pt>
                <c:pt idx="457">
                  <c:v>0.91348399999999996</c:v>
                </c:pt>
                <c:pt idx="458">
                  <c:v>0.91548269999999998</c:v>
                </c:pt>
                <c:pt idx="459">
                  <c:v>0.91748149999999995</c:v>
                </c:pt>
                <c:pt idx="460">
                  <c:v>0.91948019999999997</c:v>
                </c:pt>
                <c:pt idx="461">
                  <c:v>0.92147900000000005</c:v>
                </c:pt>
                <c:pt idx="462">
                  <c:v>0.92347769999999996</c:v>
                </c:pt>
                <c:pt idx="463">
                  <c:v>0.92547650000000004</c:v>
                </c:pt>
                <c:pt idx="464">
                  <c:v>0.92747520000000006</c:v>
                </c:pt>
                <c:pt idx="465">
                  <c:v>0.92947400000000002</c:v>
                </c:pt>
                <c:pt idx="466">
                  <c:v>0.93147279999999999</c:v>
                </c:pt>
                <c:pt idx="467">
                  <c:v>0.93347150000000001</c:v>
                </c:pt>
                <c:pt idx="468">
                  <c:v>0.93547029999999998</c:v>
                </c:pt>
                <c:pt idx="469">
                  <c:v>0.937469</c:v>
                </c:pt>
                <c:pt idx="470">
                  <c:v>0.93946779999999996</c:v>
                </c:pt>
                <c:pt idx="471">
                  <c:v>0.94146649999999998</c:v>
                </c:pt>
                <c:pt idx="472">
                  <c:v>0.94346529999999995</c:v>
                </c:pt>
                <c:pt idx="473">
                  <c:v>0.94546399999999997</c:v>
                </c:pt>
                <c:pt idx="474">
                  <c:v>0.94746280000000005</c:v>
                </c:pt>
                <c:pt idx="475">
                  <c:v>0.94946149999999996</c:v>
                </c:pt>
                <c:pt idx="476">
                  <c:v>0.95146030000000004</c:v>
                </c:pt>
                <c:pt idx="477">
                  <c:v>0.9534591</c:v>
                </c:pt>
                <c:pt idx="478">
                  <c:v>0.95545780000000002</c:v>
                </c:pt>
                <c:pt idx="479">
                  <c:v>0.95745659999999999</c:v>
                </c:pt>
                <c:pt idx="480">
                  <c:v>0.95945530000000001</c:v>
                </c:pt>
                <c:pt idx="481">
                  <c:v>0.96145409999999998</c:v>
                </c:pt>
                <c:pt idx="482">
                  <c:v>0.9634528</c:v>
                </c:pt>
                <c:pt idx="483">
                  <c:v>0.96545159999999997</c:v>
                </c:pt>
                <c:pt idx="484">
                  <c:v>0.96745029999999999</c:v>
                </c:pt>
                <c:pt idx="485">
                  <c:v>0.96944909999999995</c:v>
                </c:pt>
                <c:pt idx="486">
                  <c:v>0.97144779999999997</c:v>
                </c:pt>
                <c:pt idx="487">
                  <c:v>0.97344660000000005</c:v>
                </c:pt>
                <c:pt idx="488">
                  <c:v>0.97544529999999996</c:v>
                </c:pt>
                <c:pt idx="489">
                  <c:v>0.97744410000000004</c:v>
                </c:pt>
                <c:pt idx="490">
                  <c:v>0.97944290000000001</c:v>
                </c:pt>
                <c:pt idx="491">
                  <c:v>0.98144160000000003</c:v>
                </c:pt>
                <c:pt idx="492">
                  <c:v>0.98344039999999999</c:v>
                </c:pt>
                <c:pt idx="493">
                  <c:v>0.98543910000000001</c:v>
                </c:pt>
                <c:pt idx="494">
                  <c:v>0.98743800000000004</c:v>
                </c:pt>
                <c:pt idx="495">
                  <c:v>0.98943680000000001</c:v>
                </c:pt>
                <c:pt idx="496">
                  <c:v>0.99143570000000003</c:v>
                </c:pt>
                <c:pt idx="497">
                  <c:v>0.9934345</c:v>
                </c:pt>
                <c:pt idx="498">
                  <c:v>0.99543340000000002</c:v>
                </c:pt>
                <c:pt idx="499">
                  <c:v>0.99743219999999999</c:v>
                </c:pt>
                <c:pt idx="500">
                  <c:v>0.99943110000000002</c:v>
                </c:pt>
                <c:pt idx="501">
                  <c:v>0.9993765</c:v>
                </c:pt>
                <c:pt idx="502">
                  <c:v>0.99937609999999999</c:v>
                </c:pt>
                <c:pt idx="503">
                  <c:v>0.99937690000000001</c:v>
                </c:pt>
                <c:pt idx="504">
                  <c:v>0.99937529999999997</c:v>
                </c:pt>
                <c:pt idx="505">
                  <c:v>0.99937529999999997</c:v>
                </c:pt>
                <c:pt idx="506">
                  <c:v>0.9993763</c:v>
                </c:pt>
                <c:pt idx="507">
                  <c:v>0.99937730000000002</c:v>
                </c:pt>
                <c:pt idx="508">
                  <c:v>0.99937710000000002</c:v>
                </c:pt>
                <c:pt idx="509">
                  <c:v>0.9993765</c:v>
                </c:pt>
                <c:pt idx="510">
                  <c:v>0.99937589999999998</c:v>
                </c:pt>
                <c:pt idx="511">
                  <c:v>0.99937529999999997</c:v>
                </c:pt>
                <c:pt idx="512">
                  <c:v>0.99937480000000001</c:v>
                </c:pt>
                <c:pt idx="513">
                  <c:v>0.99937520000000002</c:v>
                </c:pt>
                <c:pt idx="514">
                  <c:v>0.99937549999999997</c:v>
                </c:pt>
                <c:pt idx="515">
                  <c:v>0.99937589999999998</c:v>
                </c:pt>
                <c:pt idx="516">
                  <c:v>0.9993763</c:v>
                </c:pt>
                <c:pt idx="517">
                  <c:v>0.99937659999999995</c:v>
                </c:pt>
                <c:pt idx="518">
                  <c:v>0.99937699999999996</c:v>
                </c:pt>
                <c:pt idx="519">
                  <c:v>0.99937739999999997</c:v>
                </c:pt>
                <c:pt idx="520">
                  <c:v>0.99937739999999997</c:v>
                </c:pt>
                <c:pt idx="521">
                  <c:v>0.99937719999999997</c:v>
                </c:pt>
                <c:pt idx="522">
                  <c:v>0.99937690000000001</c:v>
                </c:pt>
                <c:pt idx="523">
                  <c:v>0.99937670000000001</c:v>
                </c:pt>
                <c:pt idx="524">
                  <c:v>0.9993765</c:v>
                </c:pt>
                <c:pt idx="525">
                  <c:v>0.99937620000000005</c:v>
                </c:pt>
                <c:pt idx="526">
                  <c:v>0.99937600000000004</c:v>
                </c:pt>
                <c:pt idx="527">
                  <c:v>0.99937580000000004</c:v>
                </c:pt>
                <c:pt idx="528">
                  <c:v>0.99937549999999997</c:v>
                </c:pt>
                <c:pt idx="529">
                  <c:v>0.99937529999999997</c:v>
                </c:pt>
                <c:pt idx="530">
                  <c:v>0.99937509999999996</c:v>
                </c:pt>
                <c:pt idx="531">
                  <c:v>0.99937489999999995</c:v>
                </c:pt>
                <c:pt idx="532">
                  <c:v>0.99937489999999995</c:v>
                </c:pt>
                <c:pt idx="533">
                  <c:v>0.99937500000000001</c:v>
                </c:pt>
                <c:pt idx="534">
                  <c:v>0.99937520000000002</c:v>
                </c:pt>
                <c:pt idx="535">
                  <c:v>0.99937529999999997</c:v>
                </c:pt>
                <c:pt idx="536">
                  <c:v>0.99937549999999997</c:v>
                </c:pt>
                <c:pt idx="537">
                  <c:v>0.99937560000000003</c:v>
                </c:pt>
                <c:pt idx="538">
                  <c:v>0.99937569999999998</c:v>
                </c:pt>
                <c:pt idx="539">
                  <c:v>0.99937589999999998</c:v>
                </c:pt>
                <c:pt idx="540">
                  <c:v>0.99937600000000004</c:v>
                </c:pt>
                <c:pt idx="541">
                  <c:v>0.99937620000000005</c:v>
                </c:pt>
                <c:pt idx="542">
                  <c:v>0.9993763</c:v>
                </c:pt>
                <c:pt idx="543">
                  <c:v>0.9993765</c:v>
                </c:pt>
                <c:pt idx="544">
                  <c:v>0.99937659999999995</c:v>
                </c:pt>
                <c:pt idx="545">
                  <c:v>0.99937670000000001</c:v>
                </c:pt>
                <c:pt idx="546">
                  <c:v>0.99937690000000001</c:v>
                </c:pt>
                <c:pt idx="547">
                  <c:v>0.99937699999999996</c:v>
                </c:pt>
                <c:pt idx="548">
                  <c:v>0.99937719999999997</c:v>
                </c:pt>
                <c:pt idx="549">
                  <c:v>0.99937730000000002</c:v>
                </c:pt>
                <c:pt idx="550">
                  <c:v>0.99937750000000003</c:v>
                </c:pt>
                <c:pt idx="551">
                  <c:v>0.99937750000000003</c:v>
                </c:pt>
                <c:pt idx="552">
                  <c:v>0.99937739999999997</c:v>
                </c:pt>
                <c:pt idx="553">
                  <c:v>0.99937730000000002</c:v>
                </c:pt>
                <c:pt idx="554">
                  <c:v>0.99937719999999997</c:v>
                </c:pt>
                <c:pt idx="555">
                  <c:v>0.99937710000000002</c:v>
                </c:pt>
                <c:pt idx="556">
                  <c:v>0.99937699999999996</c:v>
                </c:pt>
                <c:pt idx="557">
                  <c:v>0.99937690000000001</c:v>
                </c:pt>
                <c:pt idx="558">
                  <c:v>0.99937679999999995</c:v>
                </c:pt>
                <c:pt idx="559">
                  <c:v>0.99937670000000001</c:v>
                </c:pt>
                <c:pt idx="560">
                  <c:v>0.99937670000000001</c:v>
                </c:pt>
                <c:pt idx="561">
                  <c:v>0.99937659999999995</c:v>
                </c:pt>
                <c:pt idx="562">
                  <c:v>0.9993765</c:v>
                </c:pt>
                <c:pt idx="563">
                  <c:v>0.99937640000000005</c:v>
                </c:pt>
                <c:pt idx="564">
                  <c:v>0.9993763</c:v>
                </c:pt>
                <c:pt idx="565">
                  <c:v>0.99937620000000005</c:v>
                </c:pt>
                <c:pt idx="566">
                  <c:v>0.99937609999999999</c:v>
                </c:pt>
                <c:pt idx="567">
                  <c:v>0.99937600000000004</c:v>
                </c:pt>
                <c:pt idx="568">
                  <c:v>0.99937589999999998</c:v>
                </c:pt>
                <c:pt idx="569">
                  <c:v>0.99937580000000004</c:v>
                </c:pt>
                <c:pt idx="570">
                  <c:v>0.99937580000000004</c:v>
                </c:pt>
                <c:pt idx="571">
                  <c:v>0.99937569999999998</c:v>
                </c:pt>
                <c:pt idx="572">
                  <c:v>0.99937560000000003</c:v>
                </c:pt>
                <c:pt idx="573">
                  <c:v>0.99937549999999997</c:v>
                </c:pt>
                <c:pt idx="574">
                  <c:v>0.99937540000000002</c:v>
                </c:pt>
                <c:pt idx="575">
                  <c:v>0.99937529999999997</c:v>
                </c:pt>
                <c:pt idx="576">
                  <c:v>0.99937520000000002</c:v>
                </c:pt>
                <c:pt idx="577">
                  <c:v>0.99937509999999996</c:v>
                </c:pt>
                <c:pt idx="578">
                  <c:v>0.99937500000000001</c:v>
                </c:pt>
                <c:pt idx="579">
                  <c:v>0.99937500000000001</c:v>
                </c:pt>
                <c:pt idx="580">
                  <c:v>0.99937489999999995</c:v>
                </c:pt>
                <c:pt idx="581">
                  <c:v>0.99937480000000001</c:v>
                </c:pt>
                <c:pt idx="582">
                  <c:v>0.99937489999999995</c:v>
                </c:pt>
                <c:pt idx="583">
                  <c:v>0.99937489999999995</c:v>
                </c:pt>
                <c:pt idx="584">
                  <c:v>0.99937500000000001</c:v>
                </c:pt>
                <c:pt idx="585">
                  <c:v>0.99937500000000001</c:v>
                </c:pt>
                <c:pt idx="586">
                  <c:v>0.99937509999999996</c:v>
                </c:pt>
                <c:pt idx="587">
                  <c:v>0.99937509999999996</c:v>
                </c:pt>
                <c:pt idx="588">
                  <c:v>0.99937520000000002</c:v>
                </c:pt>
                <c:pt idx="589">
                  <c:v>0.99937520000000002</c:v>
                </c:pt>
                <c:pt idx="590">
                  <c:v>0.99937529999999997</c:v>
                </c:pt>
                <c:pt idx="591">
                  <c:v>0.99937540000000002</c:v>
                </c:pt>
                <c:pt idx="592">
                  <c:v>0.99937540000000002</c:v>
                </c:pt>
                <c:pt idx="593">
                  <c:v>0.99937549999999997</c:v>
                </c:pt>
                <c:pt idx="594">
                  <c:v>0.99937549999999997</c:v>
                </c:pt>
                <c:pt idx="595">
                  <c:v>0.99937560000000003</c:v>
                </c:pt>
                <c:pt idx="596">
                  <c:v>0.99937560000000003</c:v>
                </c:pt>
                <c:pt idx="597">
                  <c:v>0.99937569999999998</c:v>
                </c:pt>
                <c:pt idx="598">
                  <c:v>0.99937569999999998</c:v>
                </c:pt>
                <c:pt idx="599">
                  <c:v>0.99937580000000004</c:v>
                </c:pt>
                <c:pt idx="600">
                  <c:v>0.99937589999999998</c:v>
                </c:pt>
                <c:pt idx="601">
                  <c:v>0.99937589999999998</c:v>
                </c:pt>
                <c:pt idx="602">
                  <c:v>0.99937600000000004</c:v>
                </c:pt>
                <c:pt idx="603">
                  <c:v>0.99937600000000004</c:v>
                </c:pt>
                <c:pt idx="604">
                  <c:v>0.99937609999999999</c:v>
                </c:pt>
                <c:pt idx="605">
                  <c:v>0.99937609999999999</c:v>
                </c:pt>
                <c:pt idx="606">
                  <c:v>0.99937620000000005</c:v>
                </c:pt>
                <c:pt idx="607">
                  <c:v>0.99937620000000005</c:v>
                </c:pt>
                <c:pt idx="608">
                  <c:v>0.9993763</c:v>
                </c:pt>
                <c:pt idx="609">
                  <c:v>0.99937640000000005</c:v>
                </c:pt>
                <c:pt idx="610">
                  <c:v>0.99937640000000005</c:v>
                </c:pt>
                <c:pt idx="611">
                  <c:v>0.9993765</c:v>
                </c:pt>
                <c:pt idx="612">
                  <c:v>0.9993765</c:v>
                </c:pt>
                <c:pt idx="613">
                  <c:v>0.99937659999999995</c:v>
                </c:pt>
                <c:pt idx="614">
                  <c:v>0.99937659999999995</c:v>
                </c:pt>
                <c:pt idx="615">
                  <c:v>0.99937670000000001</c:v>
                </c:pt>
                <c:pt idx="616">
                  <c:v>0.99937679999999995</c:v>
                </c:pt>
                <c:pt idx="617">
                  <c:v>0.99937679999999995</c:v>
                </c:pt>
                <c:pt idx="618">
                  <c:v>0.99937690000000001</c:v>
                </c:pt>
                <c:pt idx="619">
                  <c:v>0.99937690000000001</c:v>
                </c:pt>
                <c:pt idx="620">
                  <c:v>0.99937699999999996</c:v>
                </c:pt>
                <c:pt idx="621">
                  <c:v>0.99937699999999996</c:v>
                </c:pt>
                <c:pt idx="622">
                  <c:v>0.99937710000000002</c:v>
                </c:pt>
                <c:pt idx="623">
                  <c:v>0.99937710000000002</c:v>
                </c:pt>
                <c:pt idx="624">
                  <c:v>0.99937719999999997</c:v>
                </c:pt>
                <c:pt idx="625">
                  <c:v>0.99937730000000002</c:v>
                </c:pt>
                <c:pt idx="626">
                  <c:v>0.99937730000000002</c:v>
                </c:pt>
                <c:pt idx="627">
                  <c:v>0.99937739999999997</c:v>
                </c:pt>
                <c:pt idx="628">
                  <c:v>0.99937739999999997</c:v>
                </c:pt>
                <c:pt idx="629">
                  <c:v>0.99937750000000003</c:v>
                </c:pt>
                <c:pt idx="630">
                  <c:v>0.99937750000000003</c:v>
                </c:pt>
                <c:pt idx="631">
                  <c:v>0.99937739999999997</c:v>
                </c:pt>
                <c:pt idx="632">
                  <c:v>0.99937739999999997</c:v>
                </c:pt>
                <c:pt idx="633">
                  <c:v>0.99937730000000002</c:v>
                </c:pt>
                <c:pt idx="634">
                  <c:v>0.99937730000000002</c:v>
                </c:pt>
                <c:pt idx="635">
                  <c:v>0.99937719999999997</c:v>
                </c:pt>
                <c:pt idx="636">
                  <c:v>0.99937719999999997</c:v>
                </c:pt>
                <c:pt idx="637">
                  <c:v>0.99937710000000002</c:v>
                </c:pt>
                <c:pt idx="638">
                  <c:v>0.99937710000000002</c:v>
                </c:pt>
                <c:pt idx="639">
                  <c:v>0.99937699999999996</c:v>
                </c:pt>
                <c:pt idx="640">
                  <c:v>0.99937690000000001</c:v>
                </c:pt>
                <c:pt idx="641">
                  <c:v>0.99937690000000001</c:v>
                </c:pt>
                <c:pt idx="642">
                  <c:v>0.99937679999999995</c:v>
                </c:pt>
                <c:pt idx="643">
                  <c:v>0.99937679999999995</c:v>
                </c:pt>
                <c:pt idx="644">
                  <c:v>0.99937670000000001</c:v>
                </c:pt>
                <c:pt idx="645">
                  <c:v>0.99937670000000001</c:v>
                </c:pt>
                <c:pt idx="646">
                  <c:v>0.99937659999999995</c:v>
                </c:pt>
                <c:pt idx="647">
                  <c:v>0.99937659999999995</c:v>
                </c:pt>
                <c:pt idx="648">
                  <c:v>0.9993765</c:v>
                </c:pt>
                <c:pt idx="649">
                  <c:v>0.9993765</c:v>
                </c:pt>
                <c:pt idx="650">
                  <c:v>0.99937640000000005</c:v>
                </c:pt>
                <c:pt idx="651">
                  <c:v>0.9993763</c:v>
                </c:pt>
                <c:pt idx="652">
                  <c:v>0.9993763</c:v>
                </c:pt>
                <c:pt idx="653">
                  <c:v>0.99937620000000005</c:v>
                </c:pt>
                <c:pt idx="654">
                  <c:v>0.99937620000000005</c:v>
                </c:pt>
                <c:pt idx="655">
                  <c:v>0.99937609999999999</c:v>
                </c:pt>
                <c:pt idx="656">
                  <c:v>0.99937609999999999</c:v>
                </c:pt>
                <c:pt idx="657">
                  <c:v>0.99937600000000004</c:v>
                </c:pt>
                <c:pt idx="658">
                  <c:v>0.99937600000000004</c:v>
                </c:pt>
                <c:pt idx="659">
                  <c:v>0.99937589999999998</c:v>
                </c:pt>
                <c:pt idx="660">
                  <c:v>0.99937589999999998</c:v>
                </c:pt>
                <c:pt idx="661">
                  <c:v>0.99937580000000004</c:v>
                </c:pt>
                <c:pt idx="662">
                  <c:v>0.99937580000000004</c:v>
                </c:pt>
                <c:pt idx="663">
                  <c:v>0.99937569999999998</c:v>
                </c:pt>
                <c:pt idx="664">
                  <c:v>0.99937560000000003</c:v>
                </c:pt>
                <c:pt idx="665">
                  <c:v>0.99937560000000003</c:v>
                </c:pt>
                <c:pt idx="666">
                  <c:v>0.99937549999999997</c:v>
                </c:pt>
                <c:pt idx="667">
                  <c:v>0.99937549999999997</c:v>
                </c:pt>
                <c:pt idx="668">
                  <c:v>0.99937540000000002</c:v>
                </c:pt>
                <c:pt idx="669">
                  <c:v>0.99937540000000002</c:v>
                </c:pt>
                <c:pt idx="670">
                  <c:v>0.99937529999999997</c:v>
                </c:pt>
                <c:pt idx="671">
                  <c:v>0.99937529999999997</c:v>
                </c:pt>
                <c:pt idx="672">
                  <c:v>0.99937520000000002</c:v>
                </c:pt>
                <c:pt idx="673">
                  <c:v>0.99937520000000002</c:v>
                </c:pt>
                <c:pt idx="674">
                  <c:v>0.99937509999999996</c:v>
                </c:pt>
                <c:pt idx="675">
                  <c:v>0.99937500000000001</c:v>
                </c:pt>
                <c:pt idx="676">
                  <c:v>0.99937500000000001</c:v>
                </c:pt>
                <c:pt idx="677">
                  <c:v>0.99937489999999995</c:v>
                </c:pt>
                <c:pt idx="678">
                  <c:v>0.99937489999999995</c:v>
                </c:pt>
                <c:pt idx="679">
                  <c:v>0.99937480000000001</c:v>
                </c:pt>
                <c:pt idx="680">
                  <c:v>0.99937480000000001</c:v>
                </c:pt>
                <c:pt idx="681">
                  <c:v>0.99937489999999995</c:v>
                </c:pt>
                <c:pt idx="682">
                  <c:v>0.99937489999999995</c:v>
                </c:pt>
                <c:pt idx="683">
                  <c:v>0.99937500000000001</c:v>
                </c:pt>
                <c:pt idx="684">
                  <c:v>0.99937500000000001</c:v>
                </c:pt>
                <c:pt idx="685">
                  <c:v>0.99937509999999996</c:v>
                </c:pt>
                <c:pt idx="686">
                  <c:v>0.99937509999999996</c:v>
                </c:pt>
                <c:pt idx="687">
                  <c:v>0.99937520000000002</c:v>
                </c:pt>
                <c:pt idx="688">
                  <c:v>0.99937520000000002</c:v>
                </c:pt>
                <c:pt idx="689">
                  <c:v>0.99937529999999997</c:v>
                </c:pt>
                <c:pt idx="690">
                  <c:v>0.99937540000000002</c:v>
                </c:pt>
                <c:pt idx="691">
                  <c:v>0.99937540000000002</c:v>
                </c:pt>
                <c:pt idx="692">
                  <c:v>0.99937549999999997</c:v>
                </c:pt>
                <c:pt idx="693">
                  <c:v>0.99937549999999997</c:v>
                </c:pt>
                <c:pt idx="694">
                  <c:v>0.99937560000000003</c:v>
                </c:pt>
                <c:pt idx="695">
                  <c:v>0.99937560000000003</c:v>
                </c:pt>
                <c:pt idx="696">
                  <c:v>0.99937569999999998</c:v>
                </c:pt>
                <c:pt idx="697">
                  <c:v>0.99937569999999998</c:v>
                </c:pt>
                <c:pt idx="698">
                  <c:v>0.99937580000000004</c:v>
                </c:pt>
                <c:pt idx="699">
                  <c:v>0.99937580000000004</c:v>
                </c:pt>
                <c:pt idx="700">
                  <c:v>0.99937589999999998</c:v>
                </c:pt>
                <c:pt idx="701">
                  <c:v>0.99937600000000004</c:v>
                </c:pt>
                <c:pt idx="702">
                  <c:v>0.99937600000000004</c:v>
                </c:pt>
                <c:pt idx="703">
                  <c:v>0.99937609999999999</c:v>
                </c:pt>
                <c:pt idx="704">
                  <c:v>0.99937609999999999</c:v>
                </c:pt>
                <c:pt idx="705">
                  <c:v>0.99937620000000005</c:v>
                </c:pt>
                <c:pt idx="706">
                  <c:v>0.99937620000000005</c:v>
                </c:pt>
                <c:pt idx="707">
                  <c:v>0.9993763</c:v>
                </c:pt>
                <c:pt idx="708">
                  <c:v>0.9993763</c:v>
                </c:pt>
                <c:pt idx="709">
                  <c:v>0.99937640000000005</c:v>
                </c:pt>
                <c:pt idx="710">
                  <c:v>0.99937640000000005</c:v>
                </c:pt>
                <c:pt idx="711">
                  <c:v>0.9993765</c:v>
                </c:pt>
                <c:pt idx="712">
                  <c:v>0.99937659999999995</c:v>
                </c:pt>
                <c:pt idx="713">
                  <c:v>0.99937659999999995</c:v>
                </c:pt>
                <c:pt idx="714">
                  <c:v>0.99937670000000001</c:v>
                </c:pt>
                <c:pt idx="715">
                  <c:v>0.99937670000000001</c:v>
                </c:pt>
                <c:pt idx="716">
                  <c:v>0.99937679999999995</c:v>
                </c:pt>
                <c:pt idx="717">
                  <c:v>0.99937679999999995</c:v>
                </c:pt>
                <c:pt idx="718">
                  <c:v>0.99937690000000001</c:v>
                </c:pt>
                <c:pt idx="719">
                  <c:v>0.99937690000000001</c:v>
                </c:pt>
                <c:pt idx="720">
                  <c:v>0.99937699999999996</c:v>
                </c:pt>
                <c:pt idx="721">
                  <c:v>0.99937699999999996</c:v>
                </c:pt>
                <c:pt idx="722">
                  <c:v>0.99937710000000002</c:v>
                </c:pt>
                <c:pt idx="723">
                  <c:v>0.99937710000000002</c:v>
                </c:pt>
                <c:pt idx="724">
                  <c:v>0.99937719999999997</c:v>
                </c:pt>
                <c:pt idx="725">
                  <c:v>0.99937730000000002</c:v>
                </c:pt>
                <c:pt idx="726">
                  <c:v>0.99937730000000002</c:v>
                </c:pt>
                <c:pt idx="727">
                  <c:v>0.99937739999999997</c:v>
                </c:pt>
                <c:pt idx="728">
                  <c:v>0.99937739999999997</c:v>
                </c:pt>
                <c:pt idx="729">
                  <c:v>0.99937750000000003</c:v>
                </c:pt>
                <c:pt idx="730">
                  <c:v>0.99937750000000003</c:v>
                </c:pt>
                <c:pt idx="731">
                  <c:v>0.99937739999999997</c:v>
                </c:pt>
                <c:pt idx="732">
                  <c:v>0.99937739999999997</c:v>
                </c:pt>
                <c:pt idx="733">
                  <c:v>0.99937730000000002</c:v>
                </c:pt>
                <c:pt idx="734">
                  <c:v>0.99937730000000002</c:v>
                </c:pt>
                <c:pt idx="735">
                  <c:v>0.99937719999999997</c:v>
                </c:pt>
                <c:pt idx="736">
                  <c:v>0.99937719999999997</c:v>
                </c:pt>
                <c:pt idx="737">
                  <c:v>0.99937710000000002</c:v>
                </c:pt>
                <c:pt idx="738">
                  <c:v>0.99937710000000002</c:v>
                </c:pt>
                <c:pt idx="739">
                  <c:v>0.99937699999999996</c:v>
                </c:pt>
                <c:pt idx="740">
                  <c:v>0.99937690000000001</c:v>
                </c:pt>
                <c:pt idx="741">
                  <c:v>0.99937690000000001</c:v>
                </c:pt>
                <c:pt idx="742">
                  <c:v>0.99937679999999995</c:v>
                </c:pt>
                <c:pt idx="743">
                  <c:v>0.99937679999999995</c:v>
                </c:pt>
                <c:pt idx="744">
                  <c:v>0.99937670000000001</c:v>
                </c:pt>
                <c:pt idx="745">
                  <c:v>0.99937670000000001</c:v>
                </c:pt>
                <c:pt idx="746">
                  <c:v>0.99937659999999995</c:v>
                </c:pt>
                <c:pt idx="747">
                  <c:v>0.99937659999999995</c:v>
                </c:pt>
                <c:pt idx="748">
                  <c:v>0.9993765</c:v>
                </c:pt>
                <c:pt idx="749">
                  <c:v>0.9993765</c:v>
                </c:pt>
                <c:pt idx="750">
                  <c:v>0.99937640000000005</c:v>
                </c:pt>
                <c:pt idx="751">
                  <c:v>0.9993763</c:v>
                </c:pt>
                <c:pt idx="752">
                  <c:v>0.9993763</c:v>
                </c:pt>
                <c:pt idx="753">
                  <c:v>0.99937620000000005</c:v>
                </c:pt>
                <c:pt idx="754">
                  <c:v>0.99937620000000005</c:v>
                </c:pt>
                <c:pt idx="755">
                  <c:v>0.99937609999999999</c:v>
                </c:pt>
                <c:pt idx="756">
                  <c:v>0.99937609999999999</c:v>
                </c:pt>
                <c:pt idx="757">
                  <c:v>0.99937600000000004</c:v>
                </c:pt>
                <c:pt idx="758">
                  <c:v>0.99937600000000004</c:v>
                </c:pt>
                <c:pt idx="759">
                  <c:v>0.99937589999999998</c:v>
                </c:pt>
                <c:pt idx="760">
                  <c:v>0.99937589999999998</c:v>
                </c:pt>
                <c:pt idx="761">
                  <c:v>0.99937580000000004</c:v>
                </c:pt>
                <c:pt idx="762">
                  <c:v>0.99937580000000004</c:v>
                </c:pt>
                <c:pt idx="763">
                  <c:v>0.99937569999999998</c:v>
                </c:pt>
                <c:pt idx="764">
                  <c:v>0.99937560000000003</c:v>
                </c:pt>
                <c:pt idx="765">
                  <c:v>0.99937560000000003</c:v>
                </c:pt>
                <c:pt idx="766">
                  <c:v>0.99937549999999997</c:v>
                </c:pt>
                <c:pt idx="767">
                  <c:v>0.99937549999999997</c:v>
                </c:pt>
                <c:pt idx="768">
                  <c:v>0.99937540000000002</c:v>
                </c:pt>
                <c:pt idx="769">
                  <c:v>0.99937540000000002</c:v>
                </c:pt>
                <c:pt idx="770">
                  <c:v>0.99937529999999997</c:v>
                </c:pt>
                <c:pt idx="771">
                  <c:v>0.99937529999999997</c:v>
                </c:pt>
                <c:pt idx="772">
                  <c:v>0.99937520000000002</c:v>
                </c:pt>
                <c:pt idx="773">
                  <c:v>0.99937520000000002</c:v>
                </c:pt>
                <c:pt idx="774">
                  <c:v>0.99937509999999996</c:v>
                </c:pt>
                <c:pt idx="775">
                  <c:v>0.99937500000000001</c:v>
                </c:pt>
                <c:pt idx="776">
                  <c:v>0.99937500000000001</c:v>
                </c:pt>
                <c:pt idx="777">
                  <c:v>0.99937489999999995</c:v>
                </c:pt>
                <c:pt idx="778">
                  <c:v>0.99937489999999995</c:v>
                </c:pt>
                <c:pt idx="779">
                  <c:v>0.99937480000000001</c:v>
                </c:pt>
                <c:pt idx="780">
                  <c:v>0.99937480000000001</c:v>
                </c:pt>
                <c:pt idx="781">
                  <c:v>0.99937489999999995</c:v>
                </c:pt>
                <c:pt idx="782">
                  <c:v>0.99937489999999995</c:v>
                </c:pt>
                <c:pt idx="783">
                  <c:v>0.99937500000000001</c:v>
                </c:pt>
                <c:pt idx="784">
                  <c:v>0.99937500000000001</c:v>
                </c:pt>
                <c:pt idx="785">
                  <c:v>0.99937509999999996</c:v>
                </c:pt>
                <c:pt idx="786">
                  <c:v>0.99937509999999996</c:v>
                </c:pt>
                <c:pt idx="787">
                  <c:v>0.99937520000000002</c:v>
                </c:pt>
                <c:pt idx="788">
                  <c:v>0.99937520000000002</c:v>
                </c:pt>
                <c:pt idx="789">
                  <c:v>0.99937529999999997</c:v>
                </c:pt>
                <c:pt idx="790">
                  <c:v>0.99937540000000002</c:v>
                </c:pt>
                <c:pt idx="791">
                  <c:v>0.99937540000000002</c:v>
                </c:pt>
                <c:pt idx="792">
                  <c:v>0.99937549999999997</c:v>
                </c:pt>
                <c:pt idx="793">
                  <c:v>0.99937549999999997</c:v>
                </c:pt>
                <c:pt idx="794">
                  <c:v>0.99937560000000003</c:v>
                </c:pt>
                <c:pt idx="795">
                  <c:v>0.99937560000000003</c:v>
                </c:pt>
                <c:pt idx="796">
                  <c:v>0.99937569999999998</c:v>
                </c:pt>
                <c:pt idx="797">
                  <c:v>0.99937569999999998</c:v>
                </c:pt>
                <c:pt idx="798">
                  <c:v>0.99937580000000004</c:v>
                </c:pt>
                <c:pt idx="799">
                  <c:v>0.99937580000000004</c:v>
                </c:pt>
                <c:pt idx="800">
                  <c:v>0.99937589999999998</c:v>
                </c:pt>
                <c:pt idx="801">
                  <c:v>0.99937600000000004</c:v>
                </c:pt>
                <c:pt idx="802">
                  <c:v>0.99937600000000004</c:v>
                </c:pt>
                <c:pt idx="803">
                  <c:v>0.99937609999999999</c:v>
                </c:pt>
                <c:pt idx="804">
                  <c:v>0.99937609999999999</c:v>
                </c:pt>
                <c:pt idx="805">
                  <c:v>0.99937620000000005</c:v>
                </c:pt>
                <c:pt idx="806">
                  <c:v>0.99937620000000005</c:v>
                </c:pt>
                <c:pt idx="807">
                  <c:v>0.9993763</c:v>
                </c:pt>
                <c:pt idx="808">
                  <c:v>0.9993763</c:v>
                </c:pt>
                <c:pt idx="809">
                  <c:v>0.99937640000000005</c:v>
                </c:pt>
                <c:pt idx="810">
                  <c:v>0.99937640000000005</c:v>
                </c:pt>
                <c:pt idx="811">
                  <c:v>0.9993765</c:v>
                </c:pt>
                <c:pt idx="812">
                  <c:v>0.99937659999999995</c:v>
                </c:pt>
                <c:pt idx="813">
                  <c:v>0.99937659999999995</c:v>
                </c:pt>
                <c:pt idx="814">
                  <c:v>0.99937670000000001</c:v>
                </c:pt>
                <c:pt idx="815">
                  <c:v>0.99937670000000001</c:v>
                </c:pt>
                <c:pt idx="816">
                  <c:v>0.99937679999999995</c:v>
                </c:pt>
                <c:pt idx="817">
                  <c:v>0.99937679999999995</c:v>
                </c:pt>
                <c:pt idx="818">
                  <c:v>0.99937690000000001</c:v>
                </c:pt>
                <c:pt idx="819">
                  <c:v>0.99937690000000001</c:v>
                </c:pt>
                <c:pt idx="820">
                  <c:v>0.99937699999999996</c:v>
                </c:pt>
                <c:pt idx="821">
                  <c:v>0.99937699999999996</c:v>
                </c:pt>
                <c:pt idx="822">
                  <c:v>0.99937710000000002</c:v>
                </c:pt>
                <c:pt idx="823">
                  <c:v>0.99937710000000002</c:v>
                </c:pt>
                <c:pt idx="824">
                  <c:v>0.99937719999999997</c:v>
                </c:pt>
                <c:pt idx="825">
                  <c:v>0.99937730000000002</c:v>
                </c:pt>
                <c:pt idx="826">
                  <c:v>0.99937730000000002</c:v>
                </c:pt>
                <c:pt idx="827">
                  <c:v>0.99937739999999997</c:v>
                </c:pt>
                <c:pt idx="828">
                  <c:v>0.99937739999999997</c:v>
                </c:pt>
                <c:pt idx="829">
                  <c:v>0.99937750000000003</c:v>
                </c:pt>
                <c:pt idx="830">
                  <c:v>0.99937750000000003</c:v>
                </c:pt>
                <c:pt idx="831">
                  <c:v>0.99937739999999997</c:v>
                </c:pt>
                <c:pt idx="832">
                  <c:v>0.99937739999999997</c:v>
                </c:pt>
                <c:pt idx="833">
                  <c:v>0.99937730000000002</c:v>
                </c:pt>
                <c:pt idx="834">
                  <c:v>0.99937730000000002</c:v>
                </c:pt>
                <c:pt idx="835">
                  <c:v>0.99937719999999997</c:v>
                </c:pt>
                <c:pt idx="836">
                  <c:v>0.99937719999999997</c:v>
                </c:pt>
                <c:pt idx="837">
                  <c:v>0.99937710000000002</c:v>
                </c:pt>
                <c:pt idx="838">
                  <c:v>0.99937710000000002</c:v>
                </c:pt>
                <c:pt idx="839">
                  <c:v>0.99937699999999996</c:v>
                </c:pt>
                <c:pt idx="840">
                  <c:v>0.99937690000000001</c:v>
                </c:pt>
                <c:pt idx="841">
                  <c:v>0.99937690000000001</c:v>
                </c:pt>
                <c:pt idx="842">
                  <c:v>0.99937679999999995</c:v>
                </c:pt>
                <c:pt idx="843">
                  <c:v>0.99937679999999995</c:v>
                </c:pt>
                <c:pt idx="844">
                  <c:v>0.99937670000000001</c:v>
                </c:pt>
                <c:pt idx="845">
                  <c:v>0.99937670000000001</c:v>
                </c:pt>
                <c:pt idx="846">
                  <c:v>0.99937659999999995</c:v>
                </c:pt>
                <c:pt idx="847">
                  <c:v>0.99937659999999995</c:v>
                </c:pt>
                <c:pt idx="848">
                  <c:v>0.9993765</c:v>
                </c:pt>
                <c:pt idx="849">
                  <c:v>0.9993765</c:v>
                </c:pt>
                <c:pt idx="850">
                  <c:v>0.99937640000000005</c:v>
                </c:pt>
                <c:pt idx="851">
                  <c:v>0.9993763</c:v>
                </c:pt>
                <c:pt idx="852">
                  <c:v>0.9993763</c:v>
                </c:pt>
                <c:pt idx="853">
                  <c:v>0.99937620000000005</c:v>
                </c:pt>
                <c:pt idx="854">
                  <c:v>0.99937620000000005</c:v>
                </c:pt>
                <c:pt idx="855">
                  <c:v>0.99937609999999999</c:v>
                </c:pt>
                <c:pt idx="856">
                  <c:v>0.99937609999999999</c:v>
                </c:pt>
                <c:pt idx="857">
                  <c:v>0.99937600000000004</c:v>
                </c:pt>
                <c:pt idx="858">
                  <c:v>0.99937600000000004</c:v>
                </c:pt>
                <c:pt idx="859">
                  <c:v>0.99937589999999998</c:v>
                </c:pt>
                <c:pt idx="860">
                  <c:v>0.99937589999999998</c:v>
                </c:pt>
                <c:pt idx="861">
                  <c:v>0.99937580000000004</c:v>
                </c:pt>
                <c:pt idx="862">
                  <c:v>0.99937580000000004</c:v>
                </c:pt>
                <c:pt idx="863">
                  <c:v>0.99937569999999998</c:v>
                </c:pt>
                <c:pt idx="864">
                  <c:v>0.99937560000000003</c:v>
                </c:pt>
                <c:pt idx="865">
                  <c:v>0.99937560000000003</c:v>
                </c:pt>
                <c:pt idx="866">
                  <c:v>0.99937549999999997</c:v>
                </c:pt>
                <c:pt idx="867">
                  <c:v>0.99937549999999997</c:v>
                </c:pt>
                <c:pt idx="868">
                  <c:v>0.99937540000000002</c:v>
                </c:pt>
                <c:pt idx="869">
                  <c:v>0.99937540000000002</c:v>
                </c:pt>
                <c:pt idx="870">
                  <c:v>0.99937529999999997</c:v>
                </c:pt>
                <c:pt idx="871">
                  <c:v>0.99937529999999997</c:v>
                </c:pt>
                <c:pt idx="872">
                  <c:v>0.99937520000000002</c:v>
                </c:pt>
                <c:pt idx="873">
                  <c:v>0.99937520000000002</c:v>
                </c:pt>
                <c:pt idx="874">
                  <c:v>0.99937509999999996</c:v>
                </c:pt>
                <c:pt idx="875">
                  <c:v>0.99937500000000001</c:v>
                </c:pt>
                <c:pt idx="876">
                  <c:v>0.99937500000000001</c:v>
                </c:pt>
                <c:pt idx="877">
                  <c:v>0.99937489999999995</c:v>
                </c:pt>
                <c:pt idx="878">
                  <c:v>0.99937489999999995</c:v>
                </c:pt>
                <c:pt idx="879">
                  <c:v>0.99937480000000001</c:v>
                </c:pt>
                <c:pt idx="880">
                  <c:v>0.99937480000000001</c:v>
                </c:pt>
                <c:pt idx="881">
                  <c:v>0.99937489999999995</c:v>
                </c:pt>
                <c:pt idx="882">
                  <c:v>0.99937489999999995</c:v>
                </c:pt>
                <c:pt idx="883">
                  <c:v>0.99937500000000001</c:v>
                </c:pt>
                <c:pt idx="884">
                  <c:v>0.99937500000000001</c:v>
                </c:pt>
                <c:pt idx="885">
                  <c:v>0.99937509999999996</c:v>
                </c:pt>
                <c:pt idx="886">
                  <c:v>0.99937509999999996</c:v>
                </c:pt>
                <c:pt idx="887">
                  <c:v>0.99937520000000002</c:v>
                </c:pt>
                <c:pt idx="888">
                  <c:v>0.99937529999999997</c:v>
                </c:pt>
                <c:pt idx="889">
                  <c:v>0.99937529999999997</c:v>
                </c:pt>
                <c:pt idx="890">
                  <c:v>0.99937540000000002</c:v>
                </c:pt>
                <c:pt idx="891">
                  <c:v>0.99937540000000002</c:v>
                </c:pt>
                <c:pt idx="892">
                  <c:v>0.99937549999999997</c:v>
                </c:pt>
                <c:pt idx="893">
                  <c:v>0.99937549999999997</c:v>
                </c:pt>
                <c:pt idx="894">
                  <c:v>0.99937560000000003</c:v>
                </c:pt>
                <c:pt idx="895">
                  <c:v>0.99937560000000003</c:v>
                </c:pt>
                <c:pt idx="896">
                  <c:v>0.99937569999999998</c:v>
                </c:pt>
                <c:pt idx="897">
                  <c:v>0.99937569999999998</c:v>
                </c:pt>
                <c:pt idx="898">
                  <c:v>0.99937580000000004</c:v>
                </c:pt>
                <c:pt idx="899">
                  <c:v>0.99937580000000004</c:v>
                </c:pt>
                <c:pt idx="900">
                  <c:v>0.99937589999999998</c:v>
                </c:pt>
                <c:pt idx="901">
                  <c:v>0.99937600000000004</c:v>
                </c:pt>
                <c:pt idx="902">
                  <c:v>0.99937600000000004</c:v>
                </c:pt>
                <c:pt idx="903">
                  <c:v>0.99937609999999999</c:v>
                </c:pt>
                <c:pt idx="904">
                  <c:v>0.99937609999999999</c:v>
                </c:pt>
                <c:pt idx="905">
                  <c:v>0.99937620000000005</c:v>
                </c:pt>
                <c:pt idx="906">
                  <c:v>0.99937620000000005</c:v>
                </c:pt>
                <c:pt idx="907">
                  <c:v>0.9993763</c:v>
                </c:pt>
                <c:pt idx="908">
                  <c:v>0.9993763</c:v>
                </c:pt>
                <c:pt idx="909">
                  <c:v>0.99937640000000005</c:v>
                </c:pt>
                <c:pt idx="910">
                  <c:v>0.99937640000000005</c:v>
                </c:pt>
                <c:pt idx="911">
                  <c:v>0.9993765</c:v>
                </c:pt>
                <c:pt idx="912">
                  <c:v>0.99937659999999995</c:v>
                </c:pt>
                <c:pt idx="913">
                  <c:v>0.99937659999999995</c:v>
                </c:pt>
                <c:pt idx="914">
                  <c:v>0.99937670000000001</c:v>
                </c:pt>
                <c:pt idx="915">
                  <c:v>0.99937670000000001</c:v>
                </c:pt>
                <c:pt idx="916">
                  <c:v>0.99937679999999995</c:v>
                </c:pt>
                <c:pt idx="917">
                  <c:v>0.99937679999999995</c:v>
                </c:pt>
                <c:pt idx="918">
                  <c:v>0.99937690000000001</c:v>
                </c:pt>
                <c:pt idx="919">
                  <c:v>0.99937690000000001</c:v>
                </c:pt>
                <c:pt idx="920">
                  <c:v>0.99937699999999996</c:v>
                </c:pt>
                <c:pt idx="921">
                  <c:v>0.99937699999999996</c:v>
                </c:pt>
                <c:pt idx="922">
                  <c:v>0.99937710000000002</c:v>
                </c:pt>
                <c:pt idx="923">
                  <c:v>0.99937710000000002</c:v>
                </c:pt>
                <c:pt idx="924">
                  <c:v>0.99937719999999997</c:v>
                </c:pt>
                <c:pt idx="925">
                  <c:v>0.99937730000000002</c:v>
                </c:pt>
                <c:pt idx="926">
                  <c:v>0.99937730000000002</c:v>
                </c:pt>
                <c:pt idx="927">
                  <c:v>0.99937739999999997</c:v>
                </c:pt>
                <c:pt idx="928">
                  <c:v>0.99937739999999997</c:v>
                </c:pt>
                <c:pt idx="929">
                  <c:v>0.99937750000000003</c:v>
                </c:pt>
                <c:pt idx="930">
                  <c:v>0.99937750000000003</c:v>
                </c:pt>
                <c:pt idx="931">
                  <c:v>0.99937739999999997</c:v>
                </c:pt>
                <c:pt idx="932">
                  <c:v>0.99937739999999997</c:v>
                </c:pt>
                <c:pt idx="933">
                  <c:v>0.99937730000000002</c:v>
                </c:pt>
                <c:pt idx="934">
                  <c:v>0.99937730000000002</c:v>
                </c:pt>
                <c:pt idx="935">
                  <c:v>0.99937719999999997</c:v>
                </c:pt>
                <c:pt idx="936">
                  <c:v>0.99937719999999997</c:v>
                </c:pt>
                <c:pt idx="937">
                  <c:v>0.99937710000000002</c:v>
                </c:pt>
                <c:pt idx="938">
                  <c:v>0.99937710000000002</c:v>
                </c:pt>
                <c:pt idx="939">
                  <c:v>0.99937699999999996</c:v>
                </c:pt>
                <c:pt idx="940">
                  <c:v>0.99937690000000001</c:v>
                </c:pt>
                <c:pt idx="941">
                  <c:v>0.99937690000000001</c:v>
                </c:pt>
                <c:pt idx="942">
                  <c:v>0.99937679999999995</c:v>
                </c:pt>
                <c:pt idx="943">
                  <c:v>0.99937679999999995</c:v>
                </c:pt>
                <c:pt idx="944">
                  <c:v>0.99937670000000001</c:v>
                </c:pt>
                <c:pt idx="945">
                  <c:v>0.99937670000000001</c:v>
                </c:pt>
                <c:pt idx="946">
                  <c:v>0.99937659999999995</c:v>
                </c:pt>
                <c:pt idx="947">
                  <c:v>0.99937659999999995</c:v>
                </c:pt>
                <c:pt idx="948">
                  <c:v>0.9993765</c:v>
                </c:pt>
                <c:pt idx="949">
                  <c:v>0.9993765</c:v>
                </c:pt>
                <c:pt idx="950">
                  <c:v>0.99937640000000005</c:v>
                </c:pt>
                <c:pt idx="951">
                  <c:v>0.9993763</c:v>
                </c:pt>
                <c:pt idx="952">
                  <c:v>0.9993763</c:v>
                </c:pt>
                <c:pt idx="953">
                  <c:v>0.99937620000000005</c:v>
                </c:pt>
                <c:pt idx="954">
                  <c:v>0.99937620000000005</c:v>
                </c:pt>
                <c:pt idx="955">
                  <c:v>0.99937609999999999</c:v>
                </c:pt>
                <c:pt idx="956">
                  <c:v>0.99937609999999999</c:v>
                </c:pt>
                <c:pt idx="957">
                  <c:v>0.99937600000000004</c:v>
                </c:pt>
                <c:pt idx="958">
                  <c:v>0.99937600000000004</c:v>
                </c:pt>
                <c:pt idx="959">
                  <c:v>0.99937589999999998</c:v>
                </c:pt>
                <c:pt idx="960">
                  <c:v>0.99937589999999998</c:v>
                </c:pt>
                <c:pt idx="961">
                  <c:v>0.99937580000000004</c:v>
                </c:pt>
                <c:pt idx="962">
                  <c:v>0.99937580000000004</c:v>
                </c:pt>
                <c:pt idx="963">
                  <c:v>0.99937569999999998</c:v>
                </c:pt>
                <c:pt idx="964">
                  <c:v>0.99937560000000003</c:v>
                </c:pt>
                <c:pt idx="965">
                  <c:v>0.99937560000000003</c:v>
                </c:pt>
                <c:pt idx="966">
                  <c:v>0.99937549999999997</c:v>
                </c:pt>
                <c:pt idx="967">
                  <c:v>0.99937549999999997</c:v>
                </c:pt>
                <c:pt idx="968">
                  <c:v>0.99937540000000002</c:v>
                </c:pt>
                <c:pt idx="969">
                  <c:v>0.99937540000000002</c:v>
                </c:pt>
                <c:pt idx="970">
                  <c:v>0.99937529999999997</c:v>
                </c:pt>
                <c:pt idx="971">
                  <c:v>0.99937529999999997</c:v>
                </c:pt>
                <c:pt idx="972">
                  <c:v>0.99937520000000002</c:v>
                </c:pt>
                <c:pt idx="973">
                  <c:v>0.99937520000000002</c:v>
                </c:pt>
                <c:pt idx="974">
                  <c:v>0.99937509999999996</c:v>
                </c:pt>
                <c:pt idx="975">
                  <c:v>0.99937500000000001</c:v>
                </c:pt>
                <c:pt idx="976">
                  <c:v>0.99937500000000001</c:v>
                </c:pt>
                <c:pt idx="977">
                  <c:v>0.99937489999999995</c:v>
                </c:pt>
                <c:pt idx="978">
                  <c:v>0.99937489999999995</c:v>
                </c:pt>
                <c:pt idx="979">
                  <c:v>0.99937480000000001</c:v>
                </c:pt>
                <c:pt idx="980">
                  <c:v>0.99937480000000001</c:v>
                </c:pt>
                <c:pt idx="981">
                  <c:v>0.99937500000000001</c:v>
                </c:pt>
                <c:pt idx="982">
                  <c:v>0.99937509999999996</c:v>
                </c:pt>
                <c:pt idx="983">
                  <c:v>0.99937520000000002</c:v>
                </c:pt>
                <c:pt idx="984">
                  <c:v>0.99937540000000002</c:v>
                </c:pt>
                <c:pt idx="985">
                  <c:v>0.99937549999999997</c:v>
                </c:pt>
                <c:pt idx="986">
                  <c:v>0.99937560000000003</c:v>
                </c:pt>
                <c:pt idx="987">
                  <c:v>0.99937580000000004</c:v>
                </c:pt>
                <c:pt idx="988">
                  <c:v>0.99937589999999998</c:v>
                </c:pt>
                <c:pt idx="989">
                  <c:v>0.99937600000000004</c:v>
                </c:pt>
                <c:pt idx="990">
                  <c:v>0.99937620000000005</c:v>
                </c:pt>
                <c:pt idx="991">
                  <c:v>0.9993763</c:v>
                </c:pt>
                <c:pt idx="992">
                  <c:v>0.99937640000000005</c:v>
                </c:pt>
                <c:pt idx="993">
                  <c:v>0.99937659999999995</c:v>
                </c:pt>
                <c:pt idx="994">
                  <c:v>0.99937670000000001</c:v>
                </c:pt>
                <c:pt idx="995">
                  <c:v>0.99937679999999995</c:v>
                </c:pt>
                <c:pt idx="996">
                  <c:v>0.99937699999999996</c:v>
                </c:pt>
                <c:pt idx="997">
                  <c:v>0.99937710000000002</c:v>
                </c:pt>
                <c:pt idx="998">
                  <c:v>0.99937719999999997</c:v>
                </c:pt>
                <c:pt idx="999">
                  <c:v>0.99937739999999997</c:v>
                </c:pt>
                <c:pt idx="1000">
                  <c:v>0.99937750000000003</c:v>
                </c:pt>
                <c:pt idx="1002">
                  <c:v>0.9993763</c:v>
                </c:pt>
                <c:pt idx="1003">
                  <c:v>0.99732209999999999</c:v>
                </c:pt>
                <c:pt idx="1004">
                  <c:v>0.99532310000000002</c:v>
                </c:pt>
                <c:pt idx="1005">
                  <c:v>0.99332430000000005</c:v>
                </c:pt>
                <c:pt idx="1006">
                  <c:v>0.99132549999999997</c:v>
                </c:pt>
                <c:pt idx="1007">
                  <c:v>0.98932679999999995</c:v>
                </c:pt>
                <c:pt idx="1008">
                  <c:v>0.98732799999999998</c:v>
                </c:pt>
                <c:pt idx="1009">
                  <c:v>0.98532929999999996</c:v>
                </c:pt>
                <c:pt idx="1010">
                  <c:v>0.98333060000000005</c:v>
                </c:pt>
                <c:pt idx="1011">
                  <c:v>0.98133179999999998</c:v>
                </c:pt>
                <c:pt idx="1012">
                  <c:v>0.97933300000000001</c:v>
                </c:pt>
                <c:pt idx="1013">
                  <c:v>0.97733429999999999</c:v>
                </c:pt>
                <c:pt idx="1014">
                  <c:v>0.97533550000000002</c:v>
                </c:pt>
                <c:pt idx="1015">
                  <c:v>0.97333670000000005</c:v>
                </c:pt>
                <c:pt idx="1016">
                  <c:v>0.97133800000000003</c:v>
                </c:pt>
                <c:pt idx="1017">
                  <c:v>0.96933919999999996</c:v>
                </c:pt>
                <c:pt idx="1018">
                  <c:v>0.96734050000000005</c:v>
                </c:pt>
                <c:pt idx="1019">
                  <c:v>0.96534180000000003</c:v>
                </c:pt>
                <c:pt idx="1020">
                  <c:v>0.96334299999999995</c:v>
                </c:pt>
                <c:pt idx="1021">
                  <c:v>0.96134430000000004</c:v>
                </c:pt>
                <c:pt idx="1022">
                  <c:v>0.95934549999999996</c:v>
                </c:pt>
                <c:pt idx="1023">
                  <c:v>0.95734680000000005</c:v>
                </c:pt>
                <c:pt idx="1024">
                  <c:v>0.95534799999999997</c:v>
                </c:pt>
                <c:pt idx="1025">
                  <c:v>0.95334929999999996</c:v>
                </c:pt>
                <c:pt idx="1026">
                  <c:v>0.95135049999999999</c:v>
                </c:pt>
                <c:pt idx="1027">
                  <c:v>0.94935179999999997</c:v>
                </c:pt>
                <c:pt idx="1028">
                  <c:v>0.947353</c:v>
                </c:pt>
                <c:pt idx="1029">
                  <c:v>0.94535429999999998</c:v>
                </c:pt>
                <c:pt idx="1030">
                  <c:v>0.94335550000000001</c:v>
                </c:pt>
                <c:pt idx="1031">
                  <c:v>0.94135670000000005</c:v>
                </c:pt>
                <c:pt idx="1032">
                  <c:v>0.93935800000000003</c:v>
                </c:pt>
                <c:pt idx="1033">
                  <c:v>0.93735919999999995</c:v>
                </c:pt>
                <c:pt idx="1034">
                  <c:v>0.93536050000000004</c:v>
                </c:pt>
                <c:pt idx="1035">
                  <c:v>0.93336169999999996</c:v>
                </c:pt>
                <c:pt idx="1036">
                  <c:v>0.93136289999999999</c:v>
                </c:pt>
                <c:pt idx="1037">
                  <c:v>0.92936419999999997</c:v>
                </c:pt>
                <c:pt idx="1038">
                  <c:v>0.92736540000000001</c:v>
                </c:pt>
                <c:pt idx="1039">
                  <c:v>0.92536669999999999</c:v>
                </c:pt>
                <c:pt idx="1040">
                  <c:v>0.92336790000000002</c:v>
                </c:pt>
                <c:pt idx="1041">
                  <c:v>0.9213692</c:v>
                </c:pt>
                <c:pt idx="1042">
                  <c:v>0.91937040000000003</c:v>
                </c:pt>
                <c:pt idx="1043">
                  <c:v>0.91737170000000001</c:v>
                </c:pt>
                <c:pt idx="1044">
                  <c:v>0.91537290000000004</c:v>
                </c:pt>
                <c:pt idx="1045">
                  <c:v>0.91337420000000002</c:v>
                </c:pt>
                <c:pt idx="1046">
                  <c:v>0.91137539999999995</c:v>
                </c:pt>
                <c:pt idx="1047">
                  <c:v>0.90937670000000004</c:v>
                </c:pt>
                <c:pt idx="1048">
                  <c:v>0.90737789999999996</c:v>
                </c:pt>
                <c:pt idx="1049">
                  <c:v>0.90537920000000005</c:v>
                </c:pt>
                <c:pt idx="1050">
                  <c:v>0.90338050000000003</c:v>
                </c:pt>
                <c:pt idx="1051">
                  <c:v>0.90138169999999995</c:v>
                </c:pt>
                <c:pt idx="1052">
                  <c:v>0.89938300000000004</c:v>
                </c:pt>
                <c:pt idx="1053">
                  <c:v>0.89738419999999997</c:v>
                </c:pt>
                <c:pt idx="1054">
                  <c:v>0.89538549999999995</c:v>
                </c:pt>
                <c:pt idx="1055">
                  <c:v>0.89338669999999998</c:v>
                </c:pt>
                <c:pt idx="1056">
                  <c:v>0.89138799999999996</c:v>
                </c:pt>
                <c:pt idx="1057">
                  <c:v>0.88938919999999999</c:v>
                </c:pt>
                <c:pt idx="1058">
                  <c:v>0.88739049999999997</c:v>
                </c:pt>
                <c:pt idx="1059">
                  <c:v>0.8853917</c:v>
                </c:pt>
                <c:pt idx="1060">
                  <c:v>0.88339299999999998</c:v>
                </c:pt>
                <c:pt idx="1061">
                  <c:v>0.88139420000000002</c:v>
                </c:pt>
                <c:pt idx="1062">
                  <c:v>0.8793955</c:v>
                </c:pt>
                <c:pt idx="1063">
                  <c:v>0.87739670000000003</c:v>
                </c:pt>
                <c:pt idx="1064">
                  <c:v>0.87539789999999995</c:v>
                </c:pt>
                <c:pt idx="1065">
                  <c:v>0.87339920000000004</c:v>
                </c:pt>
                <c:pt idx="1066">
                  <c:v>0.87140039999999996</c:v>
                </c:pt>
                <c:pt idx="1067">
                  <c:v>0.86940170000000006</c:v>
                </c:pt>
                <c:pt idx="1068">
                  <c:v>0.86740289999999998</c:v>
                </c:pt>
                <c:pt idx="1069">
                  <c:v>0.86540419999999996</c:v>
                </c:pt>
                <c:pt idx="1070">
                  <c:v>0.86340539999999999</c:v>
                </c:pt>
                <c:pt idx="1071">
                  <c:v>0.86140669999999997</c:v>
                </c:pt>
                <c:pt idx="1072">
                  <c:v>0.8594079</c:v>
                </c:pt>
                <c:pt idx="1073">
                  <c:v>0.85740919999999998</c:v>
                </c:pt>
                <c:pt idx="1074">
                  <c:v>0.85541040000000002</c:v>
                </c:pt>
                <c:pt idx="1075">
                  <c:v>0.85341160000000005</c:v>
                </c:pt>
                <c:pt idx="1076">
                  <c:v>0.85141290000000003</c:v>
                </c:pt>
                <c:pt idx="1077">
                  <c:v>0.84941409999999995</c:v>
                </c:pt>
                <c:pt idx="1078">
                  <c:v>0.84741540000000004</c:v>
                </c:pt>
                <c:pt idx="1079">
                  <c:v>0.84541659999999996</c:v>
                </c:pt>
                <c:pt idx="1080">
                  <c:v>0.84341790000000005</c:v>
                </c:pt>
                <c:pt idx="1081">
                  <c:v>0.84141909999999998</c:v>
                </c:pt>
                <c:pt idx="1082">
                  <c:v>0.83942039999999996</c:v>
                </c:pt>
                <c:pt idx="1083">
                  <c:v>0.83742159999999999</c:v>
                </c:pt>
                <c:pt idx="1084">
                  <c:v>0.83542280000000002</c:v>
                </c:pt>
                <c:pt idx="1085">
                  <c:v>0.8334241</c:v>
                </c:pt>
                <c:pt idx="1086">
                  <c:v>0.83142530000000003</c:v>
                </c:pt>
                <c:pt idx="1087">
                  <c:v>0.82942660000000001</c:v>
                </c:pt>
                <c:pt idx="1088">
                  <c:v>0.82742780000000005</c:v>
                </c:pt>
                <c:pt idx="1089">
                  <c:v>0.82542910000000003</c:v>
                </c:pt>
                <c:pt idx="1090">
                  <c:v>0.82343029999999995</c:v>
                </c:pt>
                <c:pt idx="1091">
                  <c:v>0.82143160000000004</c:v>
                </c:pt>
                <c:pt idx="1092">
                  <c:v>0.81943279999999996</c:v>
                </c:pt>
                <c:pt idx="1093">
                  <c:v>0.81743410000000005</c:v>
                </c:pt>
                <c:pt idx="1094">
                  <c:v>0.81543529999999997</c:v>
                </c:pt>
                <c:pt idx="1095">
                  <c:v>0.81343650000000001</c:v>
                </c:pt>
                <c:pt idx="1096">
                  <c:v>0.81143779999999999</c:v>
                </c:pt>
                <c:pt idx="1097">
                  <c:v>0.80943900000000002</c:v>
                </c:pt>
                <c:pt idx="1098">
                  <c:v>0.8074403</c:v>
                </c:pt>
                <c:pt idx="1099">
                  <c:v>0.80544150000000003</c:v>
                </c:pt>
                <c:pt idx="1100">
                  <c:v>0.80344280000000001</c:v>
                </c:pt>
                <c:pt idx="1101">
                  <c:v>0.80144400000000005</c:v>
                </c:pt>
                <c:pt idx="1102">
                  <c:v>0.79944530000000003</c:v>
                </c:pt>
                <c:pt idx="1103">
                  <c:v>0.79744649999999995</c:v>
                </c:pt>
                <c:pt idx="1104">
                  <c:v>0.79544780000000004</c:v>
                </c:pt>
                <c:pt idx="1105">
                  <c:v>0.79344899999999996</c:v>
                </c:pt>
                <c:pt idx="1106">
                  <c:v>0.79145030000000005</c:v>
                </c:pt>
                <c:pt idx="1107">
                  <c:v>0.78945149999999997</c:v>
                </c:pt>
                <c:pt idx="1108">
                  <c:v>0.78745279999999995</c:v>
                </c:pt>
                <c:pt idx="1109">
                  <c:v>0.78545399999999999</c:v>
                </c:pt>
                <c:pt idx="1110">
                  <c:v>0.78345529999999997</c:v>
                </c:pt>
                <c:pt idx="1111">
                  <c:v>0.7814565</c:v>
                </c:pt>
                <c:pt idx="1112">
                  <c:v>0.77945779999999998</c:v>
                </c:pt>
                <c:pt idx="1113">
                  <c:v>0.77745900000000001</c:v>
                </c:pt>
                <c:pt idx="1114">
                  <c:v>0.77546029999999999</c:v>
                </c:pt>
                <c:pt idx="1115">
                  <c:v>0.77346150000000002</c:v>
                </c:pt>
                <c:pt idx="1116">
                  <c:v>0.7714628</c:v>
                </c:pt>
                <c:pt idx="1117">
                  <c:v>0.76946400000000004</c:v>
                </c:pt>
                <c:pt idx="1118">
                  <c:v>0.76746530000000002</c:v>
                </c:pt>
                <c:pt idx="1119">
                  <c:v>0.76546650000000005</c:v>
                </c:pt>
                <c:pt idx="1120">
                  <c:v>0.76346780000000003</c:v>
                </c:pt>
                <c:pt idx="1121">
                  <c:v>0.76146899999999995</c:v>
                </c:pt>
                <c:pt idx="1122">
                  <c:v>0.75947030000000004</c:v>
                </c:pt>
                <c:pt idx="1123">
                  <c:v>0.75747149999999996</c:v>
                </c:pt>
                <c:pt idx="1124">
                  <c:v>0.75547280000000006</c:v>
                </c:pt>
                <c:pt idx="1125">
                  <c:v>0.75347399999999998</c:v>
                </c:pt>
                <c:pt idx="1126">
                  <c:v>0.75147529999999996</c:v>
                </c:pt>
                <c:pt idx="1127">
                  <c:v>0.74947649999999999</c:v>
                </c:pt>
                <c:pt idx="1128">
                  <c:v>0.74747779999999997</c:v>
                </c:pt>
                <c:pt idx="1129">
                  <c:v>0.745479</c:v>
                </c:pt>
                <c:pt idx="1130">
                  <c:v>0.74348029999999998</c:v>
                </c:pt>
                <c:pt idx="1131">
                  <c:v>0.74148150000000002</c:v>
                </c:pt>
                <c:pt idx="1132">
                  <c:v>0.7394828</c:v>
                </c:pt>
                <c:pt idx="1133">
                  <c:v>0.73748400000000003</c:v>
                </c:pt>
                <c:pt idx="1134">
                  <c:v>0.73548530000000001</c:v>
                </c:pt>
                <c:pt idx="1135">
                  <c:v>0.73348650000000004</c:v>
                </c:pt>
                <c:pt idx="1136">
                  <c:v>0.73148780000000002</c:v>
                </c:pt>
                <c:pt idx="1137">
                  <c:v>0.72948900000000005</c:v>
                </c:pt>
                <c:pt idx="1138">
                  <c:v>0.72749030000000003</c:v>
                </c:pt>
                <c:pt idx="1139">
                  <c:v>0.72549149999999996</c:v>
                </c:pt>
                <c:pt idx="1140">
                  <c:v>0.72349280000000005</c:v>
                </c:pt>
                <c:pt idx="1141">
                  <c:v>0.72149399999999997</c:v>
                </c:pt>
                <c:pt idx="1142">
                  <c:v>0.71949529999999995</c:v>
                </c:pt>
                <c:pt idx="1143">
                  <c:v>0.71749649999999998</c:v>
                </c:pt>
                <c:pt idx="1144">
                  <c:v>0.71549779999999996</c:v>
                </c:pt>
                <c:pt idx="1145">
                  <c:v>0.71349899999999999</c:v>
                </c:pt>
                <c:pt idx="1146">
                  <c:v>0.71150029999999997</c:v>
                </c:pt>
                <c:pt idx="1147">
                  <c:v>0.70950150000000001</c:v>
                </c:pt>
                <c:pt idx="1148">
                  <c:v>0.70750279999999999</c:v>
                </c:pt>
                <c:pt idx="1149">
                  <c:v>0.70550400000000002</c:v>
                </c:pt>
                <c:pt idx="1150">
                  <c:v>0.7035053</c:v>
                </c:pt>
                <c:pt idx="1151">
                  <c:v>0.70150650000000003</c:v>
                </c:pt>
                <c:pt idx="1152">
                  <c:v>0.69950769999999995</c:v>
                </c:pt>
                <c:pt idx="1153">
                  <c:v>0.69750900000000005</c:v>
                </c:pt>
                <c:pt idx="1154">
                  <c:v>0.69551019999999997</c:v>
                </c:pt>
                <c:pt idx="1155">
                  <c:v>0.69351149999999995</c:v>
                </c:pt>
                <c:pt idx="1156">
                  <c:v>0.69151269999999998</c:v>
                </c:pt>
                <c:pt idx="1157">
                  <c:v>0.68951399999999996</c:v>
                </c:pt>
                <c:pt idx="1158">
                  <c:v>0.68751519999999999</c:v>
                </c:pt>
                <c:pt idx="1159">
                  <c:v>0.68551649999999997</c:v>
                </c:pt>
                <c:pt idx="1160">
                  <c:v>0.68351770000000001</c:v>
                </c:pt>
                <c:pt idx="1161">
                  <c:v>0.68151899999999999</c:v>
                </c:pt>
                <c:pt idx="1162">
                  <c:v>0.67952020000000002</c:v>
                </c:pt>
                <c:pt idx="1163">
                  <c:v>0.67752140000000005</c:v>
                </c:pt>
                <c:pt idx="1164">
                  <c:v>0.67552270000000003</c:v>
                </c:pt>
                <c:pt idx="1165">
                  <c:v>0.67352389999999995</c:v>
                </c:pt>
                <c:pt idx="1166">
                  <c:v>0.67152520000000004</c:v>
                </c:pt>
                <c:pt idx="1167">
                  <c:v>0.66952639999999997</c:v>
                </c:pt>
                <c:pt idx="1168">
                  <c:v>0.66752769999999995</c:v>
                </c:pt>
                <c:pt idx="1169">
                  <c:v>0.66552889999999998</c:v>
                </c:pt>
                <c:pt idx="1170">
                  <c:v>0.66353019999999996</c:v>
                </c:pt>
                <c:pt idx="1171">
                  <c:v>0.66153139999999999</c:v>
                </c:pt>
                <c:pt idx="1172">
                  <c:v>0.65953269999999997</c:v>
                </c:pt>
                <c:pt idx="1173">
                  <c:v>0.6575339</c:v>
                </c:pt>
                <c:pt idx="1174">
                  <c:v>0.65553519999999998</c:v>
                </c:pt>
                <c:pt idx="1175">
                  <c:v>0.65353640000000002</c:v>
                </c:pt>
                <c:pt idx="1176">
                  <c:v>0.65153760000000005</c:v>
                </c:pt>
                <c:pt idx="1177">
                  <c:v>0.64953890000000003</c:v>
                </c:pt>
                <c:pt idx="1178">
                  <c:v>0.64754009999999995</c:v>
                </c:pt>
                <c:pt idx="1179">
                  <c:v>0.64554140000000004</c:v>
                </c:pt>
                <c:pt idx="1180">
                  <c:v>0.64354259999999996</c:v>
                </c:pt>
                <c:pt idx="1181">
                  <c:v>0.64154389999999994</c:v>
                </c:pt>
                <c:pt idx="1182">
                  <c:v>0.63954509999999998</c:v>
                </c:pt>
                <c:pt idx="1183">
                  <c:v>0.63754639999999996</c:v>
                </c:pt>
                <c:pt idx="1184">
                  <c:v>0.63554759999999999</c:v>
                </c:pt>
                <c:pt idx="1185">
                  <c:v>0.63354889999999997</c:v>
                </c:pt>
                <c:pt idx="1186">
                  <c:v>0.6315501</c:v>
                </c:pt>
                <c:pt idx="1187">
                  <c:v>0.62955130000000004</c:v>
                </c:pt>
                <c:pt idx="1188">
                  <c:v>0.62755260000000002</c:v>
                </c:pt>
                <c:pt idx="1189">
                  <c:v>0.62555380000000005</c:v>
                </c:pt>
                <c:pt idx="1190">
                  <c:v>0.62355510000000003</c:v>
                </c:pt>
                <c:pt idx="1191">
                  <c:v>0.62155629999999995</c:v>
                </c:pt>
                <c:pt idx="1192">
                  <c:v>0.61955760000000004</c:v>
                </c:pt>
                <c:pt idx="1193">
                  <c:v>0.61755879999999996</c:v>
                </c:pt>
                <c:pt idx="1194">
                  <c:v>0.61556010000000005</c:v>
                </c:pt>
                <c:pt idx="1195">
                  <c:v>0.61356129999999998</c:v>
                </c:pt>
                <c:pt idx="1196">
                  <c:v>0.61156259999999996</c:v>
                </c:pt>
                <c:pt idx="1197">
                  <c:v>0.60956379999999999</c:v>
                </c:pt>
                <c:pt idx="1198">
                  <c:v>0.60756509999999997</c:v>
                </c:pt>
                <c:pt idx="1199">
                  <c:v>0.6055663</c:v>
                </c:pt>
                <c:pt idx="1200">
                  <c:v>0.60356759999999998</c:v>
                </c:pt>
                <c:pt idx="1201">
                  <c:v>0.60156880000000001</c:v>
                </c:pt>
                <c:pt idx="1202">
                  <c:v>0.59957009999999999</c:v>
                </c:pt>
                <c:pt idx="1203">
                  <c:v>0.59757130000000003</c:v>
                </c:pt>
                <c:pt idx="1204">
                  <c:v>0.59557260000000001</c:v>
                </c:pt>
                <c:pt idx="1205">
                  <c:v>0.59357380000000004</c:v>
                </c:pt>
                <c:pt idx="1206">
                  <c:v>0.59157510000000002</c:v>
                </c:pt>
                <c:pt idx="1207">
                  <c:v>0.58957630000000005</c:v>
                </c:pt>
                <c:pt idx="1208">
                  <c:v>0.58757760000000003</c:v>
                </c:pt>
                <c:pt idx="1209">
                  <c:v>0.58557879999999995</c:v>
                </c:pt>
                <c:pt idx="1210">
                  <c:v>0.58358010000000005</c:v>
                </c:pt>
                <c:pt idx="1211">
                  <c:v>0.58158129999999997</c:v>
                </c:pt>
                <c:pt idx="1212">
                  <c:v>0.57958259999999995</c:v>
                </c:pt>
                <c:pt idx="1213">
                  <c:v>0.57758379999999998</c:v>
                </c:pt>
                <c:pt idx="1214">
                  <c:v>0.57558509999999996</c:v>
                </c:pt>
                <c:pt idx="1215">
                  <c:v>0.57358629999999999</c:v>
                </c:pt>
                <c:pt idx="1216">
                  <c:v>0.57158759999999997</c:v>
                </c:pt>
                <c:pt idx="1217">
                  <c:v>0.56958880000000001</c:v>
                </c:pt>
                <c:pt idx="1218">
                  <c:v>0.56759009999999999</c:v>
                </c:pt>
                <c:pt idx="1219">
                  <c:v>0.56559130000000002</c:v>
                </c:pt>
                <c:pt idx="1220">
                  <c:v>0.5635926</c:v>
                </c:pt>
                <c:pt idx="1221">
                  <c:v>0.56159380000000003</c:v>
                </c:pt>
                <c:pt idx="1222">
                  <c:v>0.55959510000000001</c:v>
                </c:pt>
                <c:pt idx="1223">
                  <c:v>0.55759630000000004</c:v>
                </c:pt>
                <c:pt idx="1224">
                  <c:v>0.55559760000000002</c:v>
                </c:pt>
                <c:pt idx="1225">
                  <c:v>0.55359879999999995</c:v>
                </c:pt>
                <c:pt idx="1226">
                  <c:v>0.55160010000000004</c:v>
                </c:pt>
                <c:pt idx="1227">
                  <c:v>0.54960129999999996</c:v>
                </c:pt>
                <c:pt idx="1228">
                  <c:v>0.54760249999999999</c:v>
                </c:pt>
                <c:pt idx="1229">
                  <c:v>0.54560379999999997</c:v>
                </c:pt>
                <c:pt idx="1230">
                  <c:v>0.543605</c:v>
                </c:pt>
                <c:pt idx="1231">
                  <c:v>0.54160629999999998</c:v>
                </c:pt>
                <c:pt idx="1232">
                  <c:v>0.53960750000000002</c:v>
                </c:pt>
                <c:pt idx="1233">
                  <c:v>0.5376088</c:v>
                </c:pt>
                <c:pt idx="1234">
                  <c:v>0.53561000000000003</c:v>
                </c:pt>
                <c:pt idx="1235">
                  <c:v>0.53361130000000001</c:v>
                </c:pt>
                <c:pt idx="1236">
                  <c:v>0.53161250000000004</c:v>
                </c:pt>
                <c:pt idx="1237">
                  <c:v>0.52961380000000002</c:v>
                </c:pt>
                <c:pt idx="1238">
                  <c:v>0.52761499999999995</c:v>
                </c:pt>
                <c:pt idx="1239">
                  <c:v>0.52561630000000004</c:v>
                </c:pt>
                <c:pt idx="1240">
                  <c:v>0.52361749999999996</c:v>
                </c:pt>
                <c:pt idx="1241">
                  <c:v>0.52161880000000005</c:v>
                </c:pt>
                <c:pt idx="1242">
                  <c:v>0.51961999999999997</c:v>
                </c:pt>
                <c:pt idx="1243">
                  <c:v>0.51762129999999995</c:v>
                </c:pt>
                <c:pt idx="1244">
                  <c:v>0.51562249999999998</c:v>
                </c:pt>
                <c:pt idx="1245">
                  <c:v>0.51362379999999996</c:v>
                </c:pt>
                <c:pt idx="1246">
                  <c:v>0.511625</c:v>
                </c:pt>
                <c:pt idx="1247">
                  <c:v>0.50962629999999998</c:v>
                </c:pt>
                <c:pt idx="1248">
                  <c:v>0.50762750000000001</c:v>
                </c:pt>
                <c:pt idx="1249">
                  <c:v>0.50562879999999999</c:v>
                </c:pt>
                <c:pt idx="1250">
                  <c:v>0.50363000000000002</c:v>
                </c:pt>
                <c:pt idx="1251">
                  <c:v>0.5016313</c:v>
                </c:pt>
                <c:pt idx="1252">
                  <c:v>0.49963249999999998</c:v>
                </c:pt>
                <c:pt idx="1253">
                  <c:v>0.49763380000000002</c:v>
                </c:pt>
                <c:pt idx="1254">
                  <c:v>0.49563499999999999</c:v>
                </c:pt>
                <c:pt idx="1255">
                  <c:v>0.49363620000000002</c:v>
                </c:pt>
                <c:pt idx="1256">
                  <c:v>0.49163750000000001</c:v>
                </c:pt>
                <c:pt idx="1257">
                  <c:v>0.48963869999999998</c:v>
                </c:pt>
                <c:pt idx="1258">
                  <c:v>0.48764000000000002</c:v>
                </c:pt>
                <c:pt idx="1259">
                  <c:v>0.4856412</c:v>
                </c:pt>
                <c:pt idx="1260">
                  <c:v>0.48364249999999998</c:v>
                </c:pt>
                <c:pt idx="1261">
                  <c:v>0.48164370000000001</c:v>
                </c:pt>
                <c:pt idx="1262">
                  <c:v>0.47964499999999999</c:v>
                </c:pt>
                <c:pt idx="1263">
                  <c:v>0.47764620000000002</c:v>
                </c:pt>
                <c:pt idx="1264">
                  <c:v>0.4756475</c:v>
                </c:pt>
                <c:pt idx="1265">
                  <c:v>0.47364869999999998</c:v>
                </c:pt>
                <c:pt idx="1266">
                  <c:v>0.47165000000000001</c:v>
                </c:pt>
                <c:pt idx="1267">
                  <c:v>0.46965119999999999</c:v>
                </c:pt>
                <c:pt idx="1268">
                  <c:v>0.46765240000000002</c:v>
                </c:pt>
                <c:pt idx="1269">
                  <c:v>0.4656537</c:v>
                </c:pt>
                <c:pt idx="1270">
                  <c:v>0.46365489999999998</c:v>
                </c:pt>
                <c:pt idx="1271">
                  <c:v>0.46165620000000002</c:v>
                </c:pt>
                <c:pt idx="1272">
                  <c:v>0.45965739999999999</c:v>
                </c:pt>
                <c:pt idx="1273">
                  <c:v>0.45765869999999997</c:v>
                </c:pt>
                <c:pt idx="1274">
                  <c:v>0.45565990000000001</c:v>
                </c:pt>
                <c:pt idx="1275">
                  <c:v>0.45366119999999999</c:v>
                </c:pt>
                <c:pt idx="1276">
                  <c:v>0.45166240000000002</c:v>
                </c:pt>
                <c:pt idx="1277">
                  <c:v>0.4496637</c:v>
                </c:pt>
                <c:pt idx="1278">
                  <c:v>0.44766489999999998</c:v>
                </c:pt>
                <c:pt idx="1279">
                  <c:v>0.44566610000000001</c:v>
                </c:pt>
                <c:pt idx="1280">
                  <c:v>0.44366739999999999</c:v>
                </c:pt>
                <c:pt idx="1281">
                  <c:v>0.44166860000000002</c:v>
                </c:pt>
                <c:pt idx="1282">
                  <c:v>0.4396699</c:v>
                </c:pt>
                <c:pt idx="1283">
                  <c:v>0.43767109999999998</c:v>
                </c:pt>
                <c:pt idx="1284">
                  <c:v>0.43567240000000002</c:v>
                </c:pt>
                <c:pt idx="1285">
                  <c:v>0.43367359999999999</c:v>
                </c:pt>
                <c:pt idx="1286">
                  <c:v>0.43167489999999997</c:v>
                </c:pt>
                <c:pt idx="1287">
                  <c:v>0.42967610000000001</c:v>
                </c:pt>
                <c:pt idx="1288">
                  <c:v>0.42767739999999999</c:v>
                </c:pt>
                <c:pt idx="1289">
                  <c:v>0.42567860000000002</c:v>
                </c:pt>
                <c:pt idx="1290">
                  <c:v>0.4236799</c:v>
                </c:pt>
                <c:pt idx="1291">
                  <c:v>0.42168109999999998</c:v>
                </c:pt>
                <c:pt idx="1292">
                  <c:v>0.41968230000000001</c:v>
                </c:pt>
                <c:pt idx="1293">
                  <c:v>0.41768359999999999</c:v>
                </c:pt>
                <c:pt idx="1294">
                  <c:v>0.41568480000000002</c:v>
                </c:pt>
                <c:pt idx="1295">
                  <c:v>0.4136861</c:v>
                </c:pt>
                <c:pt idx="1296">
                  <c:v>0.41168729999999998</c:v>
                </c:pt>
                <c:pt idx="1297">
                  <c:v>0.40968860000000001</c:v>
                </c:pt>
                <c:pt idx="1298">
                  <c:v>0.40768979999999999</c:v>
                </c:pt>
                <c:pt idx="1299">
                  <c:v>0.40569110000000003</c:v>
                </c:pt>
                <c:pt idx="1300">
                  <c:v>0.4036923</c:v>
                </c:pt>
                <c:pt idx="1301">
                  <c:v>0.40169359999999998</c:v>
                </c:pt>
                <c:pt idx="1302">
                  <c:v>0.39969480000000002</c:v>
                </c:pt>
                <c:pt idx="1303">
                  <c:v>0.3976961</c:v>
                </c:pt>
                <c:pt idx="1304">
                  <c:v>0.39569729999999997</c:v>
                </c:pt>
                <c:pt idx="1305">
                  <c:v>0.39369860000000001</c:v>
                </c:pt>
                <c:pt idx="1306">
                  <c:v>0.39169979999999999</c:v>
                </c:pt>
                <c:pt idx="1307">
                  <c:v>0.38970110000000002</c:v>
                </c:pt>
                <c:pt idx="1308">
                  <c:v>0.3877023</c:v>
                </c:pt>
                <c:pt idx="1309">
                  <c:v>0.38570359999999998</c:v>
                </c:pt>
                <c:pt idx="1310">
                  <c:v>0.38370480000000001</c:v>
                </c:pt>
                <c:pt idx="1311">
                  <c:v>0.38170609999999999</c:v>
                </c:pt>
                <c:pt idx="1312">
                  <c:v>0.37970730000000003</c:v>
                </c:pt>
                <c:pt idx="1313">
                  <c:v>0.37770860000000001</c:v>
                </c:pt>
                <c:pt idx="1314">
                  <c:v>0.37570979999999998</c:v>
                </c:pt>
                <c:pt idx="1315">
                  <c:v>0.37371110000000002</c:v>
                </c:pt>
                <c:pt idx="1316">
                  <c:v>0.3717123</c:v>
                </c:pt>
                <c:pt idx="1317">
                  <c:v>0.36971359999999998</c:v>
                </c:pt>
                <c:pt idx="1318">
                  <c:v>0.36771480000000001</c:v>
                </c:pt>
                <c:pt idx="1319">
                  <c:v>0.36571609999999999</c:v>
                </c:pt>
                <c:pt idx="1320">
                  <c:v>0.36371730000000002</c:v>
                </c:pt>
                <c:pt idx="1321">
                  <c:v>0.3617186</c:v>
                </c:pt>
                <c:pt idx="1322">
                  <c:v>0.35971979999999998</c:v>
                </c:pt>
                <c:pt idx="1323">
                  <c:v>0.35772110000000001</c:v>
                </c:pt>
                <c:pt idx="1324">
                  <c:v>0.35572229999999999</c:v>
                </c:pt>
                <c:pt idx="1325">
                  <c:v>0.35372360000000003</c:v>
                </c:pt>
                <c:pt idx="1326">
                  <c:v>0.3517248</c:v>
                </c:pt>
                <c:pt idx="1327">
                  <c:v>0.34972609999999998</c:v>
                </c:pt>
                <c:pt idx="1328">
                  <c:v>0.34772730000000002</c:v>
                </c:pt>
                <c:pt idx="1329">
                  <c:v>0.3457286</c:v>
                </c:pt>
                <c:pt idx="1330">
                  <c:v>0.34372979999999997</c:v>
                </c:pt>
                <c:pt idx="1331">
                  <c:v>0.34173110000000001</c:v>
                </c:pt>
                <c:pt idx="1332">
                  <c:v>0.33973229999999999</c:v>
                </c:pt>
                <c:pt idx="1333">
                  <c:v>0.33773360000000002</c:v>
                </c:pt>
                <c:pt idx="1334">
                  <c:v>0.3357348</c:v>
                </c:pt>
                <c:pt idx="1335">
                  <c:v>0.33373609999999998</c:v>
                </c:pt>
                <c:pt idx="1336">
                  <c:v>0.33173730000000001</c:v>
                </c:pt>
                <c:pt idx="1337">
                  <c:v>0.32973859999999999</c:v>
                </c:pt>
                <c:pt idx="1338">
                  <c:v>0.32773980000000003</c:v>
                </c:pt>
                <c:pt idx="1339">
                  <c:v>0.32574110000000001</c:v>
                </c:pt>
                <c:pt idx="1340">
                  <c:v>0.32374229999999998</c:v>
                </c:pt>
                <c:pt idx="1341">
                  <c:v>0.32174360000000002</c:v>
                </c:pt>
                <c:pt idx="1342">
                  <c:v>0.3197448</c:v>
                </c:pt>
                <c:pt idx="1343">
                  <c:v>0.31774609999999998</c:v>
                </c:pt>
                <c:pt idx="1344">
                  <c:v>0.31574730000000001</c:v>
                </c:pt>
                <c:pt idx="1345">
                  <c:v>0.31374859999999999</c:v>
                </c:pt>
                <c:pt idx="1346">
                  <c:v>0.31174980000000002</c:v>
                </c:pt>
                <c:pt idx="1347">
                  <c:v>0.3097511</c:v>
                </c:pt>
                <c:pt idx="1348">
                  <c:v>0.30775229999999998</c:v>
                </c:pt>
                <c:pt idx="1349">
                  <c:v>0.30575350000000001</c:v>
                </c:pt>
                <c:pt idx="1350">
                  <c:v>0.30375479999999999</c:v>
                </c:pt>
                <c:pt idx="1351">
                  <c:v>0.30175600000000002</c:v>
                </c:pt>
                <c:pt idx="1352">
                  <c:v>0.2997573</c:v>
                </c:pt>
                <c:pt idx="1353">
                  <c:v>0.29775849999999998</c:v>
                </c:pt>
                <c:pt idx="1354">
                  <c:v>0.29575980000000002</c:v>
                </c:pt>
                <c:pt idx="1355">
                  <c:v>0.29376099999999999</c:v>
                </c:pt>
                <c:pt idx="1356">
                  <c:v>0.29176229999999997</c:v>
                </c:pt>
                <c:pt idx="1357">
                  <c:v>0.28976350000000001</c:v>
                </c:pt>
                <c:pt idx="1358">
                  <c:v>0.28776479999999999</c:v>
                </c:pt>
                <c:pt idx="1359">
                  <c:v>0.28576600000000002</c:v>
                </c:pt>
                <c:pt idx="1360">
                  <c:v>0.2837672</c:v>
                </c:pt>
                <c:pt idx="1361">
                  <c:v>0.28176849999999998</c:v>
                </c:pt>
                <c:pt idx="1362">
                  <c:v>0.27976970000000001</c:v>
                </c:pt>
                <c:pt idx="1363">
                  <c:v>0.27777099999999999</c:v>
                </c:pt>
                <c:pt idx="1364">
                  <c:v>0.27577220000000002</c:v>
                </c:pt>
                <c:pt idx="1365">
                  <c:v>0.2737735</c:v>
                </c:pt>
                <c:pt idx="1366">
                  <c:v>0.27177469999999998</c:v>
                </c:pt>
                <c:pt idx="1367">
                  <c:v>0.26977600000000002</c:v>
                </c:pt>
                <c:pt idx="1368">
                  <c:v>0.26777719999999999</c:v>
                </c:pt>
                <c:pt idx="1369">
                  <c:v>0.26577849999999997</c:v>
                </c:pt>
                <c:pt idx="1370">
                  <c:v>0.26377970000000001</c:v>
                </c:pt>
                <c:pt idx="1371">
                  <c:v>0.26178099999999999</c:v>
                </c:pt>
                <c:pt idx="1372">
                  <c:v>0.25978220000000002</c:v>
                </c:pt>
                <c:pt idx="1373">
                  <c:v>0.2577834</c:v>
                </c:pt>
                <c:pt idx="1374">
                  <c:v>0.25578469999999998</c:v>
                </c:pt>
                <c:pt idx="1375">
                  <c:v>0.25378590000000001</c:v>
                </c:pt>
                <c:pt idx="1376">
                  <c:v>0.25178719999999999</c:v>
                </c:pt>
                <c:pt idx="1377">
                  <c:v>0.24978839999999999</c:v>
                </c:pt>
                <c:pt idx="1378">
                  <c:v>0.2477897</c:v>
                </c:pt>
                <c:pt idx="1379">
                  <c:v>0.24579090000000001</c:v>
                </c:pt>
                <c:pt idx="1380">
                  <c:v>0.24379219999999999</c:v>
                </c:pt>
                <c:pt idx="1381">
                  <c:v>0.24179339999999999</c:v>
                </c:pt>
                <c:pt idx="1382">
                  <c:v>0.2397947</c:v>
                </c:pt>
                <c:pt idx="1383">
                  <c:v>0.2377959</c:v>
                </c:pt>
                <c:pt idx="1384">
                  <c:v>0.23579710000000001</c:v>
                </c:pt>
                <c:pt idx="1385">
                  <c:v>0.23379839999999999</c:v>
                </c:pt>
                <c:pt idx="1386">
                  <c:v>0.23179959999999999</c:v>
                </c:pt>
                <c:pt idx="1387">
                  <c:v>0.2298009</c:v>
                </c:pt>
                <c:pt idx="1388">
                  <c:v>0.22780210000000001</c:v>
                </c:pt>
                <c:pt idx="1389">
                  <c:v>0.22580339999999999</c:v>
                </c:pt>
                <c:pt idx="1390">
                  <c:v>0.22380459999999999</c:v>
                </c:pt>
                <c:pt idx="1391">
                  <c:v>0.2218059</c:v>
                </c:pt>
                <c:pt idx="1392">
                  <c:v>0.21980710000000001</c:v>
                </c:pt>
                <c:pt idx="1393">
                  <c:v>0.21780840000000001</c:v>
                </c:pt>
                <c:pt idx="1394">
                  <c:v>0.21580959999999999</c:v>
                </c:pt>
                <c:pt idx="1395">
                  <c:v>0.2138109</c:v>
                </c:pt>
                <c:pt idx="1396">
                  <c:v>0.2118121</c:v>
                </c:pt>
                <c:pt idx="1397">
                  <c:v>0.20981340000000001</c:v>
                </c:pt>
                <c:pt idx="1398">
                  <c:v>0.20781459999999999</c:v>
                </c:pt>
                <c:pt idx="1399">
                  <c:v>0.2058159</c:v>
                </c:pt>
                <c:pt idx="1400">
                  <c:v>0.2038171</c:v>
                </c:pt>
                <c:pt idx="1401">
                  <c:v>0.20181830000000001</c:v>
                </c:pt>
                <c:pt idx="1402">
                  <c:v>0.19981959999999999</c:v>
                </c:pt>
                <c:pt idx="1403">
                  <c:v>0.19782079999999999</c:v>
                </c:pt>
                <c:pt idx="1404">
                  <c:v>0.1958221</c:v>
                </c:pt>
                <c:pt idx="1405">
                  <c:v>0.1938233</c:v>
                </c:pt>
                <c:pt idx="1406">
                  <c:v>0.19182460000000001</c:v>
                </c:pt>
                <c:pt idx="1407">
                  <c:v>0.18982579999999999</c:v>
                </c:pt>
                <c:pt idx="1408">
                  <c:v>0.1878271</c:v>
                </c:pt>
                <c:pt idx="1409">
                  <c:v>0.1858283</c:v>
                </c:pt>
                <c:pt idx="1410">
                  <c:v>0.18382960000000001</c:v>
                </c:pt>
                <c:pt idx="1411">
                  <c:v>0.18183079999999999</c:v>
                </c:pt>
                <c:pt idx="1412">
                  <c:v>0.17983209999999999</c:v>
                </c:pt>
                <c:pt idx="1413">
                  <c:v>0.1778333</c:v>
                </c:pt>
                <c:pt idx="1414">
                  <c:v>0.17583460000000001</c:v>
                </c:pt>
                <c:pt idx="1415">
                  <c:v>0.17383580000000001</c:v>
                </c:pt>
                <c:pt idx="1416">
                  <c:v>0.17183709999999999</c:v>
                </c:pt>
                <c:pt idx="1417">
                  <c:v>0.1698383</c:v>
                </c:pt>
                <c:pt idx="1418">
                  <c:v>0.16783960000000001</c:v>
                </c:pt>
                <c:pt idx="1419">
                  <c:v>0.16584080000000001</c:v>
                </c:pt>
                <c:pt idx="1420">
                  <c:v>0.16384209999999999</c:v>
                </c:pt>
                <c:pt idx="1421">
                  <c:v>0.1618433</c:v>
                </c:pt>
                <c:pt idx="1422">
                  <c:v>0.1598446</c:v>
                </c:pt>
                <c:pt idx="1423">
                  <c:v>0.15784580000000001</c:v>
                </c:pt>
                <c:pt idx="1424">
                  <c:v>0.15584709999999999</c:v>
                </c:pt>
                <c:pt idx="1425">
                  <c:v>0.15384829999999999</c:v>
                </c:pt>
                <c:pt idx="1426">
                  <c:v>0.1518496</c:v>
                </c:pt>
                <c:pt idx="1427">
                  <c:v>0.14985080000000001</c:v>
                </c:pt>
                <c:pt idx="1428">
                  <c:v>0.14785209999999999</c:v>
                </c:pt>
                <c:pt idx="1429">
                  <c:v>0.14585329999999999</c:v>
                </c:pt>
                <c:pt idx="1430">
                  <c:v>0.1438546</c:v>
                </c:pt>
                <c:pt idx="1431">
                  <c:v>0.1418558</c:v>
                </c:pt>
                <c:pt idx="1432">
                  <c:v>0.13985710000000001</c:v>
                </c:pt>
                <c:pt idx="1433">
                  <c:v>0.13785829999999999</c:v>
                </c:pt>
                <c:pt idx="1434">
                  <c:v>0.1358596</c:v>
                </c:pt>
                <c:pt idx="1435">
                  <c:v>0.1338608</c:v>
                </c:pt>
                <c:pt idx="1436">
                  <c:v>0.13186210000000001</c:v>
                </c:pt>
                <c:pt idx="1437">
                  <c:v>0.12986329999999999</c:v>
                </c:pt>
                <c:pt idx="1438">
                  <c:v>0.12786459999999999</c:v>
                </c:pt>
                <c:pt idx="1439">
                  <c:v>0.1258658</c:v>
                </c:pt>
                <c:pt idx="1440">
                  <c:v>0.12386709999999999</c:v>
                </c:pt>
                <c:pt idx="1441">
                  <c:v>0.1218683</c:v>
                </c:pt>
                <c:pt idx="1442">
                  <c:v>0.11986960000000001</c:v>
                </c:pt>
                <c:pt idx="1443">
                  <c:v>0.1178708</c:v>
                </c:pt>
                <c:pt idx="1444">
                  <c:v>0.11587210000000001</c:v>
                </c:pt>
                <c:pt idx="1445">
                  <c:v>0.1138733</c:v>
                </c:pt>
                <c:pt idx="1446">
                  <c:v>0.1118746</c:v>
                </c:pt>
                <c:pt idx="1447">
                  <c:v>0.1098758</c:v>
                </c:pt>
                <c:pt idx="1448">
                  <c:v>0.1078771</c:v>
                </c:pt>
                <c:pt idx="1449">
                  <c:v>0.10587829999999999</c:v>
                </c:pt>
                <c:pt idx="1450">
                  <c:v>0.1038796</c:v>
                </c:pt>
                <c:pt idx="1451">
                  <c:v>0.10188079999999999</c:v>
                </c:pt>
                <c:pt idx="1452">
                  <c:v>9.9882100000000001E-2</c:v>
                </c:pt>
                <c:pt idx="1453">
                  <c:v>9.7883300000000006E-2</c:v>
                </c:pt>
                <c:pt idx="1454">
                  <c:v>9.5884499999999998E-2</c:v>
                </c:pt>
                <c:pt idx="1455">
                  <c:v>9.3885800000000005E-2</c:v>
                </c:pt>
                <c:pt idx="1456">
                  <c:v>9.1886999999999996E-2</c:v>
                </c:pt>
                <c:pt idx="1457">
                  <c:v>8.9888300000000004E-2</c:v>
                </c:pt>
                <c:pt idx="1458">
                  <c:v>8.7889499999999995E-2</c:v>
                </c:pt>
                <c:pt idx="1459">
                  <c:v>8.5890800000000003E-2</c:v>
                </c:pt>
                <c:pt idx="1460">
                  <c:v>8.3891999999999994E-2</c:v>
                </c:pt>
                <c:pt idx="1461">
                  <c:v>8.1893300000000002E-2</c:v>
                </c:pt>
                <c:pt idx="1462">
                  <c:v>7.9894499999999993E-2</c:v>
                </c:pt>
                <c:pt idx="1463">
                  <c:v>7.7895800000000001E-2</c:v>
                </c:pt>
                <c:pt idx="1464">
                  <c:v>7.5897000000000006E-2</c:v>
                </c:pt>
                <c:pt idx="1465">
                  <c:v>7.3898199999999997E-2</c:v>
                </c:pt>
                <c:pt idx="1466">
                  <c:v>7.1899500000000005E-2</c:v>
                </c:pt>
                <c:pt idx="1467">
                  <c:v>6.9900699999999996E-2</c:v>
                </c:pt>
                <c:pt idx="1468">
                  <c:v>6.7902000000000004E-2</c:v>
                </c:pt>
                <c:pt idx="1469">
                  <c:v>6.5903199999999995E-2</c:v>
                </c:pt>
                <c:pt idx="1470">
                  <c:v>6.3904500000000003E-2</c:v>
                </c:pt>
                <c:pt idx="1471">
                  <c:v>6.1905700000000001E-2</c:v>
                </c:pt>
                <c:pt idx="1472">
                  <c:v>5.9907000000000002E-2</c:v>
                </c:pt>
                <c:pt idx="1473">
                  <c:v>5.79082E-2</c:v>
                </c:pt>
                <c:pt idx="1474">
                  <c:v>5.5909500000000001E-2</c:v>
                </c:pt>
                <c:pt idx="1475">
                  <c:v>5.3910699999999999E-2</c:v>
                </c:pt>
                <c:pt idx="1476">
                  <c:v>5.1912E-2</c:v>
                </c:pt>
                <c:pt idx="1477">
                  <c:v>4.9913199999999998E-2</c:v>
                </c:pt>
                <c:pt idx="1478">
                  <c:v>4.7914400000000003E-2</c:v>
                </c:pt>
                <c:pt idx="1479">
                  <c:v>4.5915699999999997E-2</c:v>
                </c:pt>
                <c:pt idx="1480">
                  <c:v>4.3916900000000002E-2</c:v>
                </c:pt>
                <c:pt idx="1481">
                  <c:v>4.1918200000000003E-2</c:v>
                </c:pt>
                <c:pt idx="1482">
                  <c:v>3.9919400000000001E-2</c:v>
                </c:pt>
                <c:pt idx="1483">
                  <c:v>3.7920700000000002E-2</c:v>
                </c:pt>
                <c:pt idx="1484">
                  <c:v>3.59219E-2</c:v>
                </c:pt>
                <c:pt idx="1485">
                  <c:v>3.3923200000000001E-2</c:v>
                </c:pt>
                <c:pt idx="1486">
                  <c:v>3.1924399999999999E-2</c:v>
                </c:pt>
                <c:pt idx="1487">
                  <c:v>2.99257E-2</c:v>
                </c:pt>
                <c:pt idx="1488">
                  <c:v>2.7926900000000001E-2</c:v>
                </c:pt>
                <c:pt idx="1489">
                  <c:v>2.5928099999999999E-2</c:v>
                </c:pt>
                <c:pt idx="1490">
                  <c:v>2.39294E-2</c:v>
                </c:pt>
                <c:pt idx="1491">
                  <c:v>2.1930600000000001E-2</c:v>
                </c:pt>
                <c:pt idx="1492">
                  <c:v>1.9931899999999999E-2</c:v>
                </c:pt>
                <c:pt idx="1493">
                  <c:v>1.79331E-2</c:v>
                </c:pt>
                <c:pt idx="1494">
                  <c:v>1.5934400000000001E-2</c:v>
                </c:pt>
                <c:pt idx="1495">
                  <c:v>1.3935599999999999E-2</c:v>
                </c:pt>
                <c:pt idx="1496">
                  <c:v>1.1937E-2</c:v>
                </c:pt>
                <c:pt idx="1497">
                  <c:v>9.9384E-3</c:v>
                </c:pt>
                <c:pt idx="1498">
                  <c:v>7.9398000000000003E-3</c:v>
                </c:pt>
                <c:pt idx="1499">
                  <c:v>5.9411000000000004E-3</c:v>
                </c:pt>
                <c:pt idx="1500">
                  <c:v>3.9424999999999998E-3</c:v>
                </c:pt>
                <c:pt idx="1501">
                  <c:v>1.9438999999999999E-3</c:v>
                </c:pt>
                <c:pt idx="1502">
                  <c:v>-5.4767099999999999E-5</c:v>
                </c:pt>
                <c:pt idx="1503">
                  <c:v>-1.736412E-7</c:v>
                </c:pt>
                <c:pt idx="1504">
                  <c:v>1.5400829999999999E-7</c:v>
                </c:pt>
                <c:pt idx="1505">
                  <c:v>-6.048915E-7</c:v>
                </c:pt>
                <c:pt idx="1506">
                  <c:v>9.6808839999999995E-7</c:v>
                </c:pt>
                <c:pt idx="1507">
                  <c:v>9.647515000000001E-7</c:v>
                </c:pt>
                <c:pt idx="1508">
                  <c:v>-1.4279E-9</c:v>
                </c:pt>
                <c:pt idx="1509">
                  <c:v>-9.6760740000000001E-7</c:v>
                </c:pt>
                <c:pt idx="1510">
                  <c:v>-8.1953660000000005E-7</c:v>
                </c:pt>
                <c:pt idx="1511">
                  <c:v>-2.2273699999999999E-7</c:v>
                </c:pt>
                <c:pt idx="1512">
                  <c:v>3.7406250000000002E-7</c:v>
                </c:pt>
                <c:pt idx="1513">
                  <c:v>9.7086210000000005E-7</c:v>
                </c:pt>
                <c:pt idx="1514">
                  <c:v>1.5093999999999999E-6</c:v>
                </c:pt>
                <c:pt idx="1515">
                  <c:v>1.1393E-6</c:v>
                </c:pt>
                <c:pt idx="1516">
                  <c:v>7.6912100000000002E-7</c:v>
                </c:pt>
                <c:pt idx="1517">
                  <c:v>3.9898450000000001E-7</c:v>
                </c:pt>
                <c:pt idx="1518">
                  <c:v>2.8847899999999999E-8</c:v>
                </c:pt>
                <c:pt idx="1519">
                  <c:v>-3.4128860000000001E-7</c:v>
                </c:pt>
                <c:pt idx="1520">
                  <c:v>-7.1142520000000002E-7</c:v>
                </c:pt>
                <c:pt idx="1521">
                  <c:v>-1.0815999999999999E-6</c:v>
                </c:pt>
                <c:pt idx="1522">
                  <c:v>-1.0819E-6</c:v>
                </c:pt>
                <c:pt idx="1523">
                  <c:v>-8.5168360000000005E-7</c:v>
                </c:pt>
                <c:pt idx="1524">
                  <c:v>-6.2149140000000004E-7</c:v>
                </c:pt>
                <c:pt idx="1525">
                  <c:v>-3.9129909999999998E-7</c:v>
                </c:pt>
                <c:pt idx="1526">
                  <c:v>-1.611069E-7</c:v>
                </c:pt>
                <c:pt idx="1527">
                  <c:v>6.9085300000000003E-8</c:v>
                </c:pt>
                <c:pt idx="1528">
                  <c:v>2.992775E-7</c:v>
                </c:pt>
                <c:pt idx="1529">
                  <c:v>5.2946969999999996E-7</c:v>
                </c:pt>
                <c:pt idx="1530">
                  <c:v>7.5966189999999997E-7</c:v>
                </c:pt>
                <c:pt idx="1531">
                  <c:v>9.8985409999999998E-7</c:v>
                </c:pt>
                <c:pt idx="1532">
                  <c:v>1.22E-6</c:v>
                </c:pt>
                <c:pt idx="1533">
                  <c:v>1.4501999999999999E-6</c:v>
                </c:pt>
                <c:pt idx="1534">
                  <c:v>1.4168999999999999E-6</c:v>
                </c:pt>
                <c:pt idx="1535">
                  <c:v>1.2735E-6</c:v>
                </c:pt>
                <c:pt idx="1536">
                  <c:v>1.1301E-6</c:v>
                </c:pt>
                <c:pt idx="1537">
                  <c:v>9.8668159999999997E-7</c:v>
                </c:pt>
                <c:pt idx="1538">
                  <c:v>8.43264E-7</c:v>
                </c:pt>
                <c:pt idx="1539">
                  <c:v>6.9984629999999998E-7</c:v>
                </c:pt>
                <c:pt idx="1540">
                  <c:v>5.5642859999999996E-7</c:v>
                </c:pt>
                <c:pt idx="1541">
                  <c:v>4.130109E-7</c:v>
                </c:pt>
                <c:pt idx="1542">
                  <c:v>2.6959319999999998E-7</c:v>
                </c:pt>
                <c:pt idx="1543">
                  <c:v>1.2617549999999999E-7</c:v>
                </c:pt>
                <c:pt idx="1544">
                  <c:v>-1.7242200000000001E-8</c:v>
                </c:pt>
                <c:pt idx="1545">
                  <c:v>-1.6065989999999999E-7</c:v>
                </c:pt>
                <c:pt idx="1546">
                  <c:v>-3.0407749999999999E-7</c:v>
                </c:pt>
                <c:pt idx="1547">
                  <c:v>-4.4749520000000001E-7</c:v>
                </c:pt>
                <c:pt idx="1548">
                  <c:v>-5.9091290000000003E-7</c:v>
                </c:pt>
                <c:pt idx="1549">
                  <c:v>-7.3433060000000004E-7</c:v>
                </c:pt>
                <c:pt idx="1550">
                  <c:v>-8.7774829999999996E-7</c:v>
                </c:pt>
                <c:pt idx="1551">
                  <c:v>-1.0212000000000001E-6</c:v>
                </c:pt>
                <c:pt idx="1552">
                  <c:v>-1.1646E-6</c:v>
                </c:pt>
                <c:pt idx="1553">
                  <c:v>-1.1570999999999999E-6</c:v>
                </c:pt>
                <c:pt idx="1554">
                  <c:v>-1.0676E-6</c:v>
                </c:pt>
                <c:pt idx="1555">
                  <c:v>-9.7817049999999994E-7</c:v>
                </c:pt>
                <c:pt idx="1556">
                  <c:v>-8.8871260000000003E-7</c:v>
                </c:pt>
                <c:pt idx="1557">
                  <c:v>-7.9925470000000002E-7</c:v>
                </c:pt>
                <c:pt idx="1558">
                  <c:v>-7.097968E-7</c:v>
                </c:pt>
                <c:pt idx="1559">
                  <c:v>-6.2033889999999999E-7</c:v>
                </c:pt>
                <c:pt idx="1560">
                  <c:v>-5.3088099999999997E-7</c:v>
                </c:pt>
                <c:pt idx="1561">
                  <c:v>-4.4142310000000001E-7</c:v>
                </c:pt>
                <c:pt idx="1562">
                  <c:v>-3.519652E-7</c:v>
                </c:pt>
                <c:pt idx="1563">
                  <c:v>-2.6250729999999999E-7</c:v>
                </c:pt>
                <c:pt idx="1564">
                  <c:v>-1.730494E-7</c:v>
                </c:pt>
                <c:pt idx="1565">
                  <c:v>-8.3591499999999998E-8</c:v>
                </c:pt>
                <c:pt idx="1566">
                  <c:v>5.8662999999999999E-9</c:v>
                </c:pt>
                <c:pt idx="1567">
                  <c:v>9.5324199999999998E-8</c:v>
                </c:pt>
                <c:pt idx="1568">
                  <c:v>1.8478210000000001E-7</c:v>
                </c:pt>
                <c:pt idx="1569">
                  <c:v>2.7424E-7</c:v>
                </c:pt>
                <c:pt idx="1570">
                  <c:v>3.6369790000000001E-7</c:v>
                </c:pt>
                <c:pt idx="1571">
                  <c:v>4.5315579999999997E-7</c:v>
                </c:pt>
                <c:pt idx="1572">
                  <c:v>5.4261370000000004E-7</c:v>
                </c:pt>
                <c:pt idx="1573">
                  <c:v>6.3207159999999995E-7</c:v>
                </c:pt>
                <c:pt idx="1574">
                  <c:v>7.2152949999999996E-7</c:v>
                </c:pt>
                <c:pt idx="1575">
                  <c:v>8.1098739999999998E-7</c:v>
                </c:pt>
                <c:pt idx="1576">
                  <c:v>9.0044529999999999E-7</c:v>
                </c:pt>
                <c:pt idx="1577">
                  <c:v>9.8990310000000007E-7</c:v>
                </c:pt>
                <c:pt idx="1578">
                  <c:v>1.0794E-6</c:v>
                </c:pt>
                <c:pt idx="1579">
                  <c:v>1.1687999999999999E-6</c:v>
                </c:pt>
                <c:pt idx="1580">
                  <c:v>1.2583000000000001E-6</c:v>
                </c:pt>
                <c:pt idx="1581">
                  <c:v>1.3477E-6</c:v>
                </c:pt>
                <c:pt idx="1582">
                  <c:v>1.4372E-6</c:v>
                </c:pt>
                <c:pt idx="1583">
                  <c:v>1.5038999999999999E-6</c:v>
                </c:pt>
                <c:pt idx="1584">
                  <c:v>1.4481E-6</c:v>
                </c:pt>
                <c:pt idx="1585">
                  <c:v>1.3922E-6</c:v>
                </c:pt>
                <c:pt idx="1586">
                  <c:v>1.3364E-6</c:v>
                </c:pt>
                <c:pt idx="1587">
                  <c:v>1.2805000000000001E-6</c:v>
                </c:pt>
                <c:pt idx="1588">
                  <c:v>1.2246999999999999E-6</c:v>
                </c:pt>
                <c:pt idx="1589">
                  <c:v>1.1688999999999999E-6</c:v>
                </c:pt>
                <c:pt idx="1590">
                  <c:v>1.113E-6</c:v>
                </c:pt>
                <c:pt idx="1591">
                  <c:v>1.0572E-6</c:v>
                </c:pt>
                <c:pt idx="1592">
                  <c:v>1.0013000000000001E-6</c:v>
                </c:pt>
                <c:pt idx="1593">
                  <c:v>9.4549899999999996E-7</c:v>
                </c:pt>
                <c:pt idx="1594">
                  <c:v>8.8965779999999995E-7</c:v>
                </c:pt>
                <c:pt idx="1595">
                  <c:v>8.3381660000000004E-7</c:v>
                </c:pt>
                <c:pt idx="1596">
                  <c:v>7.7797529999999998E-7</c:v>
                </c:pt>
                <c:pt idx="1597">
                  <c:v>7.2213409999999997E-7</c:v>
                </c:pt>
                <c:pt idx="1598">
                  <c:v>6.6629280000000001E-7</c:v>
                </c:pt>
                <c:pt idx="1599">
                  <c:v>6.104516E-7</c:v>
                </c:pt>
                <c:pt idx="1600">
                  <c:v>5.5461039999999998E-7</c:v>
                </c:pt>
                <c:pt idx="1601">
                  <c:v>4.9876910000000003E-7</c:v>
                </c:pt>
                <c:pt idx="1602">
                  <c:v>4.4292790000000002E-7</c:v>
                </c:pt>
                <c:pt idx="1603">
                  <c:v>3.8708660000000001E-7</c:v>
                </c:pt>
                <c:pt idx="1604">
                  <c:v>3.3124539999999999E-7</c:v>
                </c:pt>
                <c:pt idx="1605">
                  <c:v>2.7540409999999999E-7</c:v>
                </c:pt>
                <c:pt idx="1606">
                  <c:v>2.195629E-7</c:v>
                </c:pt>
                <c:pt idx="1607">
                  <c:v>1.6372170000000001E-7</c:v>
                </c:pt>
                <c:pt idx="1608">
                  <c:v>1.0788040000000001E-7</c:v>
                </c:pt>
                <c:pt idx="1609">
                  <c:v>5.2039199999999998E-8</c:v>
                </c:pt>
                <c:pt idx="1610">
                  <c:v>-3.8021000000000003E-9</c:v>
                </c:pt>
                <c:pt idx="1611">
                  <c:v>-5.9643300000000003E-8</c:v>
                </c:pt>
                <c:pt idx="1612">
                  <c:v>-1.154845E-7</c:v>
                </c:pt>
                <c:pt idx="1613">
                  <c:v>-1.713258E-7</c:v>
                </c:pt>
                <c:pt idx="1614">
                  <c:v>-2.2716700000000001E-7</c:v>
                </c:pt>
                <c:pt idx="1615">
                  <c:v>-2.8300830000000002E-7</c:v>
                </c:pt>
                <c:pt idx="1616">
                  <c:v>-3.3884949999999998E-7</c:v>
                </c:pt>
                <c:pt idx="1617">
                  <c:v>-3.9469079999999999E-7</c:v>
                </c:pt>
                <c:pt idx="1618">
                  <c:v>-4.50532E-7</c:v>
                </c:pt>
                <c:pt idx="1619">
                  <c:v>-5.0637320000000001E-7</c:v>
                </c:pt>
                <c:pt idx="1620">
                  <c:v>-5.6221449999999997E-7</c:v>
                </c:pt>
                <c:pt idx="1621">
                  <c:v>-6.1805569999999998E-7</c:v>
                </c:pt>
                <c:pt idx="1622">
                  <c:v>-6.7389700000000004E-7</c:v>
                </c:pt>
                <c:pt idx="1623">
                  <c:v>-7.2973819999999995E-7</c:v>
                </c:pt>
                <c:pt idx="1624">
                  <c:v>-7.8557939999999997E-7</c:v>
                </c:pt>
                <c:pt idx="1625">
                  <c:v>-8.4142070000000002E-7</c:v>
                </c:pt>
                <c:pt idx="1626">
                  <c:v>-8.9726190000000004E-7</c:v>
                </c:pt>
                <c:pt idx="1627">
                  <c:v>-9.5310319999999999E-7</c:v>
                </c:pt>
                <c:pt idx="1628">
                  <c:v>-1.0089E-6</c:v>
                </c:pt>
                <c:pt idx="1629">
                  <c:v>-1.0648E-6</c:v>
                </c:pt>
                <c:pt idx="1630">
                  <c:v>-1.1205999999999999E-6</c:v>
                </c:pt>
                <c:pt idx="1631">
                  <c:v>-1.1765000000000001E-6</c:v>
                </c:pt>
                <c:pt idx="1632">
                  <c:v>-1.1914999999999999E-6</c:v>
                </c:pt>
                <c:pt idx="1633">
                  <c:v>-1.1371000000000001E-6</c:v>
                </c:pt>
                <c:pt idx="1634">
                  <c:v>-1.0826E-6</c:v>
                </c:pt>
                <c:pt idx="1635">
                  <c:v>-1.0282E-6</c:v>
                </c:pt>
                <c:pt idx="1636">
                  <c:v>-9.7377029999999994E-7</c:v>
                </c:pt>
                <c:pt idx="1637">
                  <c:v>-9.1933640000000004E-7</c:v>
                </c:pt>
                <c:pt idx="1638">
                  <c:v>-8.6490250000000004E-7</c:v>
                </c:pt>
                <c:pt idx="1639">
                  <c:v>-8.1046860000000003E-7</c:v>
                </c:pt>
                <c:pt idx="1640">
                  <c:v>-7.5603470000000003E-7</c:v>
                </c:pt>
                <c:pt idx="1641">
                  <c:v>-7.0160080000000003E-7</c:v>
                </c:pt>
                <c:pt idx="1642">
                  <c:v>-6.4716679999999998E-7</c:v>
                </c:pt>
                <c:pt idx="1643">
                  <c:v>-5.9273289999999997E-7</c:v>
                </c:pt>
                <c:pt idx="1644">
                  <c:v>-5.3829899999999997E-7</c:v>
                </c:pt>
                <c:pt idx="1645">
                  <c:v>-4.8386509999999996E-7</c:v>
                </c:pt>
                <c:pt idx="1646">
                  <c:v>-4.2943120000000001E-7</c:v>
                </c:pt>
                <c:pt idx="1647">
                  <c:v>-3.7499730000000001E-7</c:v>
                </c:pt>
                <c:pt idx="1648">
                  <c:v>-3.205634E-7</c:v>
                </c:pt>
                <c:pt idx="1649">
                  <c:v>-2.6612940000000001E-7</c:v>
                </c:pt>
                <c:pt idx="1650">
                  <c:v>-2.116955E-7</c:v>
                </c:pt>
                <c:pt idx="1651">
                  <c:v>-1.572616E-7</c:v>
                </c:pt>
                <c:pt idx="1652">
                  <c:v>-1.028277E-7</c:v>
                </c:pt>
                <c:pt idx="1653">
                  <c:v>-4.8393799999999999E-8</c:v>
                </c:pt>
                <c:pt idx="1654">
                  <c:v>6.0401000000000003E-9</c:v>
                </c:pt>
                <c:pt idx="1655">
                  <c:v>6.0474000000000003E-8</c:v>
                </c:pt>
                <c:pt idx="1656">
                  <c:v>1.14908E-7</c:v>
                </c:pt>
                <c:pt idx="1657">
                  <c:v>1.6934189999999999E-7</c:v>
                </c:pt>
                <c:pt idx="1658">
                  <c:v>2.2377579999999999E-7</c:v>
                </c:pt>
                <c:pt idx="1659">
                  <c:v>2.7820970000000002E-7</c:v>
                </c:pt>
                <c:pt idx="1660">
                  <c:v>3.3264359999999998E-7</c:v>
                </c:pt>
                <c:pt idx="1661">
                  <c:v>3.8707749999999998E-7</c:v>
                </c:pt>
                <c:pt idx="1662">
                  <c:v>4.4151149999999998E-7</c:v>
                </c:pt>
                <c:pt idx="1663">
                  <c:v>4.9594540000000003E-7</c:v>
                </c:pt>
                <c:pt idx="1664">
                  <c:v>5.5037930000000004E-7</c:v>
                </c:pt>
                <c:pt idx="1665">
                  <c:v>6.0481320000000004E-7</c:v>
                </c:pt>
                <c:pt idx="1666">
                  <c:v>6.5924710000000005E-7</c:v>
                </c:pt>
                <c:pt idx="1667">
                  <c:v>7.1368100000000005E-7</c:v>
                </c:pt>
                <c:pt idx="1668">
                  <c:v>7.6811489999999995E-7</c:v>
                </c:pt>
                <c:pt idx="1669">
                  <c:v>8.225489E-7</c:v>
                </c:pt>
                <c:pt idx="1670">
                  <c:v>8.769828E-7</c:v>
                </c:pt>
                <c:pt idx="1671">
                  <c:v>9.3141670000000001E-7</c:v>
                </c:pt>
                <c:pt idx="1672">
                  <c:v>9.858505999999999E-7</c:v>
                </c:pt>
                <c:pt idx="1673">
                  <c:v>1.0403E-6</c:v>
                </c:pt>
                <c:pt idx="1674">
                  <c:v>1.0947000000000001E-6</c:v>
                </c:pt>
                <c:pt idx="1675">
                  <c:v>1.1491999999999999E-6</c:v>
                </c:pt>
                <c:pt idx="1676">
                  <c:v>1.2036E-6</c:v>
                </c:pt>
                <c:pt idx="1677">
                  <c:v>1.2580000000000001E-6</c:v>
                </c:pt>
                <c:pt idx="1678">
                  <c:v>1.3124999999999999E-6</c:v>
                </c:pt>
                <c:pt idx="1679">
                  <c:v>1.3669E-6</c:v>
                </c:pt>
                <c:pt idx="1680">
                  <c:v>1.4213000000000001E-6</c:v>
                </c:pt>
                <c:pt idx="1681">
                  <c:v>1.4757999999999999E-6</c:v>
                </c:pt>
                <c:pt idx="1682">
                  <c:v>1.4898999999999999E-6</c:v>
                </c:pt>
                <c:pt idx="1683">
                  <c:v>1.4355000000000001E-6</c:v>
                </c:pt>
                <c:pt idx="1684">
                  <c:v>1.3812E-6</c:v>
                </c:pt>
                <c:pt idx="1685">
                  <c:v>1.3267999999999999E-6</c:v>
                </c:pt>
                <c:pt idx="1686">
                  <c:v>1.2724000000000001E-6</c:v>
                </c:pt>
                <c:pt idx="1687">
                  <c:v>1.218E-6</c:v>
                </c:pt>
                <c:pt idx="1688">
                  <c:v>1.1636E-6</c:v>
                </c:pt>
                <c:pt idx="1689">
                  <c:v>1.1091999999999999E-6</c:v>
                </c:pt>
                <c:pt idx="1690">
                  <c:v>1.0549000000000001E-6</c:v>
                </c:pt>
                <c:pt idx="1691">
                  <c:v>1.0005E-6</c:v>
                </c:pt>
                <c:pt idx="1692">
                  <c:v>9.4610239999999995E-7</c:v>
                </c:pt>
                <c:pt idx="1693">
                  <c:v>8.9172010000000004E-7</c:v>
                </c:pt>
                <c:pt idx="1694">
                  <c:v>8.3733769999999997E-7</c:v>
                </c:pt>
                <c:pt idx="1695">
                  <c:v>7.8295530000000001E-7</c:v>
                </c:pt>
                <c:pt idx="1696">
                  <c:v>7.2857289999999995E-7</c:v>
                </c:pt>
                <c:pt idx="1697">
                  <c:v>6.7419060000000004E-7</c:v>
                </c:pt>
                <c:pt idx="1698">
                  <c:v>6.1980819999999997E-7</c:v>
                </c:pt>
                <c:pt idx="1699">
                  <c:v>5.6542580000000001E-7</c:v>
                </c:pt>
                <c:pt idx="1700">
                  <c:v>5.1104339999999995E-7</c:v>
                </c:pt>
                <c:pt idx="1701">
                  <c:v>4.5666109999999998E-7</c:v>
                </c:pt>
                <c:pt idx="1702">
                  <c:v>4.0227870000000002E-7</c:v>
                </c:pt>
                <c:pt idx="1703">
                  <c:v>3.4789630000000001E-7</c:v>
                </c:pt>
                <c:pt idx="1704">
                  <c:v>2.9351399999999999E-7</c:v>
                </c:pt>
                <c:pt idx="1705">
                  <c:v>2.3913159999999998E-7</c:v>
                </c:pt>
                <c:pt idx="1706">
                  <c:v>1.8474919999999999E-7</c:v>
                </c:pt>
                <c:pt idx="1707">
                  <c:v>1.3036680000000001E-7</c:v>
                </c:pt>
                <c:pt idx="1708">
                  <c:v>7.5984500000000001E-8</c:v>
                </c:pt>
                <c:pt idx="1709">
                  <c:v>2.1602099999999999E-8</c:v>
                </c:pt>
                <c:pt idx="1710">
                  <c:v>-3.2780300000000003E-8</c:v>
                </c:pt>
                <c:pt idx="1711">
                  <c:v>-8.7162699999999995E-8</c:v>
                </c:pt>
                <c:pt idx="1712">
                  <c:v>-1.4154499999999999E-7</c:v>
                </c:pt>
                <c:pt idx="1713">
                  <c:v>-1.959274E-7</c:v>
                </c:pt>
                <c:pt idx="1714">
                  <c:v>-2.5030979999999999E-7</c:v>
                </c:pt>
                <c:pt idx="1715">
                  <c:v>-3.046922E-7</c:v>
                </c:pt>
                <c:pt idx="1716">
                  <c:v>-3.5907450000000002E-7</c:v>
                </c:pt>
                <c:pt idx="1717">
                  <c:v>-4.1345689999999998E-7</c:v>
                </c:pt>
                <c:pt idx="1718">
                  <c:v>-4.6783929999999999E-7</c:v>
                </c:pt>
                <c:pt idx="1719">
                  <c:v>-5.2222159999999995E-7</c:v>
                </c:pt>
                <c:pt idx="1720">
                  <c:v>-5.7660400000000002E-7</c:v>
                </c:pt>
                <c:pt idx="1721">
                  <c:v>-6.3098639999999998E-7</c:v>
                </c:pt>
                <c:pt idx="1722">
                  <c:v>-6.8536880000000004E-7</c:v>
                </c:pt>
                <c:pt idx="1723">
                  <c:v>-7.3975109999999996E-7</c:v>
                </c:pt>
                <c:pt idx="1724">
                  <c:v>-7.9413350000000002E-7</c:v>
                </c:pt>
                <c:pt idx="1725">
                  <c:v>-8.4851589999999998E-7</c:v>
                </c:pt>
                <c:pt idx="1726">
                  <c:v>-9.0289830000000005E-7</c:v>
                </c:pt>
                <c:pt idx="1727">
                  <c:v>-9.5728060000000007E-7</c:v>
                </c:pt>
                <c:pt idx="1728">
                  <c:v>-1.0117E-6</c:v>
                </c:pt>
                <c:pt idx="1729">
                  <c:v>-1.066E-6</c:v>
                </c:pt>
                <c:pt idx="1730">
                  <c:v>-1.1203999999999999E-6</c:v>
                </c:pt>
                <c:pt idx="1731">
                  <c:v>-1.1748E-6</c:v>
                </c:pt>
                <c:pt idx="1732">
                  <c:v>-1.189E-6</c:v>
                </c:pt>
                <c:pt idx="1733">
                  <c:v>-1.1345999999999999E-6</c:v>
                </c:pt>
                <c:pt idx="1734">
                  <c:v>-1.0803000000000001E-6</c:v>
                </c:pt>
                <c:pt idx="1735">
                  <c:v>-1.026E-6</c:v>
                </c:pt>
                <c:pt idx="1736">
                  <c:v>-9.7164429999999991E-7</c:v>
                </c:pt>
                <c:pt idx="1737">
                  <c:v>-9.1731359999999998E-7</c:v>
                </c:pt>
                <c:pt idx="1738">
                  <c:v>-8.6298289999999995E-7</c:v>
                </c:pt>
                <c:pt idx="1739">
                  <c:v>-8.0865220000000002E-7</c:v>
                </c:pt>
                <c:pt idx="1740">
                  <c:v>-7.5432160000000003E-7</c:v>
                </c:pt>
                <c:pt idx="1741">
                  <c:v>-6.9999089999999999E-7</c:v>
                </c:pt>
                <c:pt idx="1742">
                  <c:v>-6.4566019999999996E-7</c:v>
                </c:pt>
                <c:pt idx="1743">
                  <c:v>-5.9132950000000003E-7</c:v>
                </c:pt>
                <c:pt idx="1744">
                  <c:v>-5.3699879999999999E-7</c:v>
                </c:pt>
                <c:pt idx="1745">
                  <c:v>-4.8266809999999996E-7</c:v>
                </c:pt>
                <c:pt idx="1746">
                  <c:v>-4.2833739999999997E-7</c:v>
                </c:pt>
                <c:pt idx="1747">
                  <c:v>-3.7400669999999999E-7</c:v>
                </c:pt>
                <c:pt idx="1748">
                  <c:v>-3.1967600000000001E-7</c:v>
                </c:pt>
                <c:pt idx="1749">
                  <c:v>-2.6534529999999997E-7</c:v>
                </c:pt>
                <c:pt idx="1750">
                  <c:v>-2.1101459999999999E-7</c:v>
                </c:pt>
                <c:pt idx="1751">
                  <c:v>-1.5668390000000001E-7</c:v>
                </c:pt>
                <c:pt idx="1752">
                  <c:v>-1.023532E-7</c:v>
                </c:pt>
                <c:pt idx="1753">
                  <c:v>-4.8022499999999999E-8</c:v>
                </c:pt>
                <c:pt idx="1754">
                  <c:v>6.3082000000000002E-9</c:v>
                </c:pt>
                <c:pt idx="1755">
                  <c:v>6.0638899999999999E-8</c:v>
                </c:pt>
                <c:pt idx="1756">
                  <c:v>1.1496959999999999E-7</c:v>
                </c:pt>
                <c:pt idx="1757">
                  <c:v>1.6930029999999999E-7</c:v>
                </c:pt>
                <c:pt idx="1758">
                  <c:v>2.23631E-7</c:v>
                </c:pt>
                <c:pt idx="1759">
                  <c:v>2.7796170000000001E-7</c:v>
                </c:pt>
                <c:pt idx="1760">
                  <c:v>3.322923E-7</c:v>
                </c:pt>
                <c:pt idx="1761">
                  <c:v>3.8662299999999998E-7</c:v>
                </c:pt>
                <c:pt idx="1762">
                  <c:v>4.4095370000000002E-7</c:v>
                </c:pt>
                <c:pt idx="1763">
                  <c:v>4.952844E-7</c:v>
                </c:pt>
                <c:pt idx="1764">
                  <c:v>5.4961510000000003E-7</c:v>
                </c:pt>
                <c:pt idx="1765">
                  <c:v>6.0394579999999996E-7</c:v>
                </c:pt>
                <c:pt idx="1766">
                  <c:v>6.582765E-7</c:v>
                </c:pt>
                <c:pt idx="1767">
                  <c:v>7.1260720000000003E-7</c:v>
                </c:pt>
                <c:pt idx="1768">
                  <c:v>7.6693789999999996E-7</c:v>
                </c:pt>
                <c:pt idx="1769">
                  <c:v>8.212686E-7</c:v>
                </c:pt>
                <c:pt idx="1770">
                  <c:v>8.7559930000000003E-7</c:v>
                </c:pt>
                <c:pt idx="1771">
                  <c:v>9.2992999999999996E-7</c:v>
                </c:pt>
                <c:pt idx="1772">
                  <c:v>9.842607E-7</c:v>
                </c:pt>
                <c:pt idx="1773">
                  <c:v>1.0386000000000001E-6</c:v>
                </c:pt>
                <c:pt idx="1774">
                  <c:v>1.0928999999999999E-6</c:v>
                </c:pt>
                <c:pt idx="1775">
                  <c:v>1.1473E-6</c:v>
                </c:pt>
                <c:pt idx="1776">
                  <c:v>1.2016000000000001E-6</c:v>
                </c:pt>
                <c:pt idx="1777">
                  <c:v>1.2558999999999999E-6</c:v>
                </c:pt>
                <c:pt idx="1778">
                  <c:v>1.3102E-6</c:v>
                </c:pt>
                <c:pt idx="1779">
                  <c:v>1.3646E-6</c:v>
                </c:pt>
                <c:pt idx="1780">
                  <c:v>1.4189000000000001E-6</c:v>
                </c:pt>
                <c:pt idx="1781">
                  <c:v>1.4731999999999999E-6</c:v>
                </c:pt>
                <c:pt idx="1782">
                  <c:v>1.4873999999999999E-6</c:v>
                </c:pt>
                <c:pt idx="1783">
                  <c:v>1.4331000000000001E-6</c:v>
                </c:pt>
                <c:pt idx="1784">
                  <c:v>1.3788E-6</c:v>
                </c:pt>
                <c:pt idx="1785">
                  <c:v>1.3245E-6</c:v>
                </c:pt>
                <c:pt idx="1786">
                  <c:v>1.2702999999999999E-6</c:v>
                </c:pt>
                <c:pt idx="1787">
                  <c:v>1.2160000000000001E-6</c:v>
                </c:pt>
                <c:pt idx="1788">
                  <c:v>1.1617E-6</c:v>
                </c:pt>
                <c:pt idx="1789">
                  <c:v>1.1074E-6</c:v>
                </c:pt>
                <c:pt idx="1790">
                  <c:v>1.0530999999999999E-6</c:v>
                </c:pt>
                <c:pt idx="1791">
                  <c:v>9.9887059999999995E-7</c:v>
                </c:pt>
                <c:pt idx="1792">
                  <c:v>9.4459169999999999E-7</c:v>
                </c:pt>
                <c:pt idx="1793">
                  <c:v>8.9031289999999997E-7</c:v>
                </c:pt>
                <c:pt idx="1794">
                  <c:v>8.3603400000000001E-7</c:v>
                </c:pt>
                <c:pt idx="1795">
                  <c:v>7.8175510000000005E-7</c:v>
                </c:pt>
                <c:pt idx="1796">
                  <c:v>7.2747619999999998E-7</c:v>
                </c:pt>
                <c:pt idx="1797">
                  <c:v>6.7319730000000002E-7</c:v>
                </c:pt>
                <c:pt idx="1798">
                  <c:v>6.189185E-7</c:v>
                </c:pt>
                <c:pt idx="1799">
                  <c:v>5.6463960000000004E-7</c:v>
                </c:pt>
                <c:pt idx="1800">
                  <c:v>5.1036069999999997E-7</c:v>
                </c:pt>
                <c:pt idx="1801">
                  <c:v>4.5608180000000001E-7</c:v>
                </c:pt>
                <c:pt idx="1802">
                  <c:v>4.018029E-7</c:v>
                </c:pt>
                <c:pt idx="1803">
                  <c:v>3.4752409999999997E-7</c:v>
                </c:pt>
                <c:pt idx="1804">
                  <c:v>2.9324520000000001E-7</c:v>
                </c:pt>
                <c:pt idx="1805">
                  <c:v>2.389663E-7</c:v>
                </c:pt>
                <c:pt idx="1806">
                  <c:v>1.8468740000000001E-7</c:v>
                </c:pt>
                <c:pt idx="1807">
                  <c:v>1.304085E-7</c:v>
                </c:pt>
                <c:pt idx="1808">
                  <c:v>7.6129700000000004E-8</c:v>
                </c:pt>
                <c:pt idx="1809">
                  <c:v>2.1850800000000001E-8</c:v>
                </c:pt>
                <c:pt idx="1810">
                  <c:v>-3.2428100000000003E-8</c:v>
                </c:pt>
                <c:pt idx="1811">
                  <c:v>-8.6706999999999997E-8</c:v>
                </c:pt>
                <c:pt idx="1812">
                  <c:v>-1.409859E-7</c:v>
                </c:pt>
                <c:pt idx="1813">
                  <c:v>-1.9526469999999999E-7</c:v>
                </c:pt>
                <c:pt idx="1814">
                  <c:v>-2.4954359999999998E-7</c:v>
                </c:pt>
                <c:pt idx="1815">
                  <c:v>-3.0382249999999999E-7</c:v>
                </c:pt>
                <c:pt idx="1816">
                  <c:v>-3.5810140000000001E-7</c:v>
                </c:pt>
                <c:pt idx="1817">
                  <c:v>-4.1238030000000002E-7</c:v>
                </c:pt>
                <c:pt idx="1818">
                  <c:v>-4.6665909999999999E-7</c:v>
                </c:pt>
                <c:pt idx="1819">
                  <c:v>-5.2093799999999995E-7</c:v>
                </c:pt>
                <c:pt idx="1820">
                  <c:v>-5.7521690000000002E-7</c:v>
                </c:pt>
                <c:pt idx="1821">
                  <c:v>-6.2949579999999998E-7</c:v>
                </c:pt>
                <c:pt idx="1822">
                  <c:v>-6.8377470000000004E-7</c:v>
                </c:pt>
                <c:pt idx="1823">
                  <c:v>-7.3805349999999996E-7</c:v>
                </c:pt>
                <c:pt idx="1824">
                  <c:v>-7.9233240000000003E-7</c:v>
                </c:pt>
                <c:pt idx="1825">
                  <c:v>-8.4661129999999999E-7</c:v>
                </c:pt>
                <c:pt idx="1826">
                  <c:v>-9.0089020000000005E-7</c:v>
                </c:pt>
                <c:pt idx="1827">
                  <c:v>-9.5516909999999991E-7</c:v>
                </c:pt>
                <c:pt idx="1828">
                  <c:v>-1.0094E-6</c:v>
                </c:pt>
                <c:pt idx="1829">
                  <c:v>-1.0637000000000001E-6</c:v>
                </c:pt>
                <c:pt idx="1830">
                  <c:v>-1.1179999999999999E-6</c:v>
                </c:pt>
                <c:pt idx="1831">
                  <c:v>-1.1723E-6</c:v>
                </c:pt>
                <c:pt idx="1832">
                  <c:v>-1.1864E-6</c:v>
                </c:pt>
                <c:pt idx="1833">
                  <c:v>-1.1321999999999999E-6</c:v>
                </c:pt>
                <c:pt idx="1834">
                  <c:v>-1.0780000000000001E-6</c:v>
                </c:pt>
                <c:pt idx="1835">
                  <c:v>-1.0237E-6</c:v>
                </c:pt>
                <c:pt idx="1836">
                  <c:v>-9.6950709999999991E-7</c:v>
                </c:pt>
                <c:pt idx="1837">
                  <c:v>-9.1528009999999997E-7</c:v>
                </c:pt>
                <c:pt idx="1838">
                  <c:v>-8.6105319999999996E-7</c:v>
                </c:pt>
                <c:pt idx="1839">
                  <c:v>-8.0682629999999995E-7</c:v>
                </c:pt>
                <c:pt idx="1840">
                  <c:v>-7.525993E-7</c:v>
                </c:pt>
                <c:pt idx="1841">
                  <c:v>-6.983724E-7</c:v>
                </c:pt>
                <c:pt idx="1842">
                  <c:v>-6.4414549999999999E-7</c:v>
                </c:pt>
                <c:pt idx="1843">
                  <c:v>-5.8991850000000004E-7</c:v>
                </c:pt>
                <c:pt idx="1844">
                  <c:v>-5.3569160000000003E-7</c:v>
                </c:pt>
                <c:pt idx="1845">
                  <c:v>-4.8146470000000003E-7</c:v>
                </c:pt>
                <c:pt idx="1846">
                  <c:v>-4.2723780000000002E-7</c:v>
                </c:pt>
                <c:pt idx="1847">
                  <c:v>-3.7301080000000002E-7</c:v>
                </c:pt>
                <c:pt idx="1848">
                  <c:v>-3.1878390000000001E-7</c:v>
                </c:pt>
                <c:pt idx="1849">
                  <c:v>-2.64557E-7</c:v>
                </c:pt>
                <c:pt idx="1850">
                  <c:v>-2.1033E-7</c:v>
                </c:pt>
                <c:pt idx="1851">
                  <c:v>-1.561031E-7</c:v>
                </c:pt>
                <c:pt idx="1852">
                  <c:v>-1.018762E-7</c:v>
                </c:pt>
                <c:pt idx="1853">
                  <c:v>-4.7649300000000002E-8</c:v>
                </c:pt>
                <c:pt idx="1854">
                  <c:v>6.5776999999999997E-9</c:v>
                </c:pt>
                <c:pt idx="1855">
                  <c:v>6.0804599999999999E-8</c:v>
                </c:pt>
                <c:pt idx="1856">
                  <c:v>1.1503149999999999E-7</c:v>
                </c:pt>
                <c:pt idx="1857">
                  <c:v>1.6925850000000001E-7</c:v>
                </c:pt>
                <c:pt idx="1858">
                  <c:v>2.2348539999999999E-7</c:v>
                </c:pt>
                <c:pt idx="1859">
                  <c:v>2.777123E-7</c:v>
                </c:pt>
                <c:pt idx="1860">
                  <c:v>3.319393E-7</c:v>
                </c:pt>
                <c:pt idx="1861">
                  <c:v>3.861662E-7</c:v>
                </c:pt>
                <c:pt idx="1862">
                  <c:v>4.4039310000000001E-7</c:v>
                </c:pt>
                <c:pt idx="1863">
                  <c:v>4.9462000000000002E-7</c:v>
                </c:pt>
                <c:pt idx="1864">
                  <c:v>5.4884699999999996E-7</c:v>
                </c:pt>
                <c:pt idx="1865">
                  <c:v>6.0307389999999997E-7</c:v>
                </c:pt>
                <c:pt idx="1866">
                  <c:v>6.5730079999999998E-7</c:v>
                </c:pt>
                <c:pt idx="1867">
                  <c:v>7.1152780000000003E-7</c:v>
                </c:pt>
                <c:pt idx="1868">
                  <c:v>7.6575470000000004E-7</c:v>
                </c:pt>
                <c:pt idx="1869">
                  <c:v>8.1998160000000005E-7</c:v>
                </c:pt>
                <c:pt idx="1870">
                  <c:v>8.7420849999999995E-7</c:v>
                </c:pt>
                <c:pt idx="1871">
                  <c:v>9.284355E-7</c:v>
                </c:pt>
                <c:pt idx="1872">
                  <c:v>9.826623999999999E-7</c:v>
                </c:pt>
                <c:pt idx="1873">
                  <c:v>1.0369E-6</c:v>
                </c:pt>
                <c:pt idx="1874">
                  <c:v>1.0911E-6</c:v>
                </c:pt>
                <c:pt idx="1875">
                  <c:v>1.1453000000000001E-6</c:v>
                </c:pt>
                <c:pt idx="1876">
                  <c:v>1.1995999999999999E-6</c:v>
                </c:pt>
                <c:pt idx="1877">
                  <c:v>1.2538E-6</c:v>
                </c:pt>
                <c:pt idx="1878">
                  <c:v>1.308E-6</c:v>
                </c:pt>
                <c:pt idx="1879">
                  <c:v>1.3623000000000001E-6</c:v>
                </c:pt>
                <c:pt idx="1880">
                  <c:v>1.4164999999999999E-6</c:v>
                </c:pt>
                <c:pt idx="1881">
                  <c:v>1.4707E-6</c:v>
                </c:pt>
                <c:pt idx="1882">
                  <c:v>1.4848E-6</c:v>
                </c:pt>
                <c:pt idx="1883">
                  <c:v>1.4305999999999999E-6</c:v>
                </c:pt>
                <c:pt idx="1884">
                  <c:v>1.3765000000000001E-6</c:v>
                </c:pt>
                <c:pt idx="1885">
                  <c:v>1.3223E-6</c:v>
                </c:pt>
                <c:pt idx="1886">
                  <c:v>1.2681E-6</c:v>
                </c:pt>
                <c:pt idx="1887">
                  <c:v>1.2138999999999999E-6</c:v>
                </c:pt>
                <c:pt idx="1888">
                  <c:v>1.1598000000000001E-6</c:v>
                </c:pt>
                <c:pt idx="1889">
                  <c:v>1.1056000000000001E-6</c:v>
                </c:pt>
                <c:pt idx="1890">
                  <c:v>1.0514E-6</c:v>
                </c:pt>
                <c:pt idx="1891">
                  <c:v>9.9724790000000007E-7</c:v>
                </c:pt>
                <c:pt idx="1892">
                  <c:v>9.4307309999999996E-7</c:v>
                </c:pt>
                <c:pt idx="1893">
                  <c:v>8.8889820000000001E-7</c:v>
                </c:pt>
                <c:pt idx="1894">
                  <c:v>8.347234E-7</c:v>
                </c:pt>
                <c:pt idx="1895">
                  <c:v>7.8054850000000005E-7</c:v>
                </c:pt>
                <c:pt idx="1896">
                  <c:v>7.2637370000000004E-7</c:v>
                </c:pt>
                <c:pt idx="1897">
                  <c:v>6.7219890000000003E-7</c:v>
                </c:pt>
                <c:pt idx="1898">
                  <c:v>6.1802399999999998E-7</c:v>
                </c:pt>
                <c:pt idx="1899">
                  <c:v>5.6384919999999997E-7</c:v>
                </c:pt>
                <c:pt idx="1900">
                  <c:v>5.0967430000000002E-7</c:v>
                </c:pt>
                <c:pt idx="1901">
                  <c:v>4.5549950000000001E-7</c:v>
                </c:pt>
                <c:pt idx="1902">
                  <c:v>4.0132460000000001E-7</c:v>
                </c:pt>
                <c:pt idx="1903">
                  <c:v>3.471498E-7</c:v>
                </c:pt>
                <c:pt idx="1904">
                  <c:v>2.9297499999999999E-7</c:v>
                </c:pt>
                <c:pt idx="1905">
                  <c:v>2.3880009999999999E-7</c:v>
                </c:pt>
                <c:pt idx="1906">
                  <c:v>1.846253E-7</c:v>
                </c:pt>
                <c:pt idx="1907">
                  <c:v>1.304504E-7</c:v>
                </c:pt>
                <c:pt idx="1908">
                  <c:v>7.6275600000000006E-8</c:v>
                </c:pt>
                <c:pt idx="1909">
                  <c:v>2.2100700000000001E-8</c:v>
                </c:pt>
                <c:pt idx="1910">
                  <c:v>-3.2074099999999999E-8</c:v>
                </c:pt>
                <c:pt idx="1911">
                  <c:v>-8.6248900000000001E-8</c:v>
                </c:pt>
                <c:pt idx="1912">
                  <c:v>-1.404238E-7</c:v>
                </c:pt>
                <c:pt idx="1913">
                  <c:v>-1.9459860000000001E-7</c:v>
                </c:pt>
                <c:pt idx="1914">
                  <c:v>-2.4877350000000001E-7</c:v>
                </c:pt>
                <c:pt idx="1915">
                  <c:v>-3.0294830000000002E-7</c:v>
                </c:pt>
                <c:pt idx="1916">
                  <c:v>-3.5712320000000003E-7</c:v>
                </c:pt>
                <c:pt idx="1917">
                  <c:v>-4.1129799999999998E-7</c:v>
                </c:pt>
                <c:pt idx="1918">
                  <c:v>-4.6547279999999999E-7</c:v>
                </c:pt>
                <c:pt idx="1919">
                  <c:v>-5.1964769999999999E-7</c:v>
                </c:pt>
                <c:pt idx="1920">
                  <c:v>-5.738225E-7</c:v>
                </c:pt>
                <c:pt idx="1921">
                  <c:v>-6.2799739999999995E-7</c:v>
                </c:pt>
                <c:pt idx="1922">
                  <c:v>-6.8217219999999996E-7</c:v>
                </c:pt>
                <c:pt idx="1923">
                  <c:v>-7.3634710000000001E-7</c:v>
                </c:pt>
                <c:pt idx="1924">
                  <c:v>-7.9052190000000002E-7</c:v>
                </c:pt>
                <c:pt idx="1925">
                  <c:v>-8.4469670000000003E-7</c:v>
                </c:pt>
                <c:pt idx="1926">
                  <c:v>-8.9887159999999998E-7</c:v>
                </c:pt>
                <c:pt idx="1927">
                  <c:v>-9.5304639999999999E-7</c:v>
                </c:pt>
                <c:pt idx="1928">
                  <c:v>-1.0072000000000001E-6</c:v>
                </c:pt>
                <c:pt idx="1929">
                  <c:v>-1.0613999999999999E-6</c:v>
                </c:pt>
                <c:pt idx="1930">
                  <c:v>-1.1156E-6</c:v>
                </c:pt>
                <c:pt idx="1931">
                  <c:v>-1.1697E-6</c:v>
                </c:pt>
                <c:pt idx="1932">
                  <c:v>-1.1838E-6</c:v>
                </c:pt>
                <c:pt idx="1933">
                  <c:v>-1.1297E-6</c:v>
                </c:pt>
                <c:pt idx="1934">
                  <c:v>-1.0755999999999999E-6</c:v>
                </c:pt>
                <c:pt idx="1935">
                  <c:v>-1.0215000000000001E-6</c:v>
                </c:pt>
                <c:pt idx="1936">
                  <c:v>-9.673586E-7</c:v>
                </c:pt>
                <c:pt idx="1937">
                  <c:v>-9.1323589999999999E-7</c:v>
                </c:pt>
                <c:pt idx="1938">
                  <c:v>-8.5911330000000003E-7</c:v>
                </c:pt>
                <c:pt idx="1939">
                  <c:v>-8.0499069999999996E-7</c:v>
                </c:pt>
                <c:pt idx="1940">
                  <c:v>-7.5086809999999999E-7</c:v>
                </c:pt>
                <c:pt idx="1941">
                  <c:v>-6.9674539999999998E-7</c:v>
                </c:pt>
                <c:pt idx="1942">
                  <c:v>-6.4262280000000001E-7</c:v>
                </c:pt>
                <c:pt idx="1943">
                  <c:v>-5.8850020000000005E-7</c:v>
                </c:pt>
                <c:pt idx="1944">
                  <c:v>-5.3437759999999997E-7</c:v>
                </c:pt>
                <c:pt idx="1945">
                  <c:v>-4.8025500000000001E-7</c:v>
                </c:pt>
                <c:pt idx="1946">
                  <c:v>-4.261323E-7</c:v>
                </c:pt>
                <c:pt idx="1947">
                  <c:v>-3.7200969999999998E-7</c:v>
                </c:pt>
                <c:pt idx="1948">
                  <c:v>-3.1788710000000001E-7</c:v>
                </c:pt>
                <c:pt idx="1949">
                  <c:v>-2.6376449999999999E-7</c:v>
                </c:pt>
                <c:pt idx="1950">
                  <c:v>-2.096419E-7</c:v>
                </c:pt>
                <c:pt idx="1951">
                  <c:v>-1.5551919999999999E-7</c:v>
                </c:pt>
                <c:pt idx="1952">
                  <c:v>-1.013966E-7</c:v>
                </c:pt>
                <c:pt idx="1953">
                  <c:v>-4.7273999999999997E-8</c:v>
                </c:pt>
                <c:pt idx="1954">
                  <c:v>6.8485999999999997E-9</c:v>
                </c:pt>
                <c:pt idx="1955">
                  <c:v>6.0971199999999995E-8</c:v>
                </c:pt>
                <c:pt idx="1956">
                  <c:v>1.1509390000000001E-7</c:v>
                </c:pt>
                <c:pt idx="1957">
                  <c:v>1.6921650000000001E-7</c:v>
                </c:pt>
                <c:pt idx="1958">
                  <c:v>2.233391E-7</c:v>
                </c:pt>
                <c:pt idx="1959">
                  <c:v>2.7746170000000002E-7</c:v>
                </c:pt>
                <c:pt idx="1960">
                  <c:v>3.3158439999999998E-7</c:v>
                </c:pt>
                <c:pt idx="1961">
                  <c:v>3.85707E-7</c:v>
                </c:pt>
                <c:pt idx="1962">
                  <c:v>4.3982960000000002E-7</c:v>
                </c:pt>
                <c:pt idx="1963">
                  <c:v>4.9395219999999999E-7</c:v>
                </c:pt>
                <c:pt idx="1964">
                  <c:v>5.4807479999999995E-7</c:v>
                </c:pt>
                <c:pt idx="1965">
                  <c:v>6.0219749999999996E-7</c:v>
                </c:pt>
                <c:pt idx="1966">
                  <c:v>6.5632010000000004E-7</c:v>
                </c:pt>
                <c:pt idx="1967">
                  <c:v>7.104427E-7</c:v>
                </c:pt>
                <c:pt idx="1968">
                  <c:v>7.6456529999999997E-7</c:v>
                </c:pt>
                <c:pt idx="1969">
                  <c:v>8.1868790000000004E-7</c:v>
                </c:pt>
                <c:pt idx="1970">
                  <c:v>8.7281060000000005E-7</c:v>
                </c:pt>
                <c:pt idx="1971">
                  <c:v>9.2693320000000002E-7</c:v>
                </c:pt>
                <c:pt idx="1972">
                  <c:v>9.8105579999999998E-7</c:v>
                </c:pt>
                <c:pt idx="1973">
                  <c:v>1.0352000000000001E-6</c:v>
                </c:pt>
                <c:pt idx="1974">
                  <c:v>1.0893000000000001E-6</c:v>
                </c:pt>
                <c:pt idx="1975">
                  <c:v>1.1433999999999999E-6</c:v>
                </c:pt>
                <c:pt idx="1976">
                  <c:v>1.1975E-6</c:v>
                </c:pt>
                <c:pt idx="1977">
                  <c:v>1.2517E-6</c:v>
                </c:pt>
                <c:pt idx="1978">
                  <c:v>1.3058000000000001E-6</c:v>
                </c:pt>
                <c:pt idx="1979">
                  <c:v>1.3599000000000001E-6</c:v>
                </c:pt>
                <c:pt idx="1980">
                  <c:v>1.4139999999999999E-6</c:v>
                </c:pt>
                <c:pt idx="1981">
                  <c:v>1.4682E-6</c:v>
                </c:pt>
                <c:pt idx="1982">
                  <c:v>1.4531999999999999E-6</c:v>
                </c:pt>
                <c:pt idx="1983">
                  <c:v>1.3205999999999999E-6</c:v>
                </c:pt>
                <c:pt idx="1984">
                  <c:v>1.1879000000000001E-6</c:v>
                </c:pt>
                <c:pt idx="1985">
                  <c:v>1.0553000000000001E-6</c:v>
                </c:pt>
                <c:pt idx="1986">
                  <c:v>9.2267679999999999E-7</c:v>
                </c:pt>
                <c:pt idx="1987">
                  <c:v>7.9005040000000003E-7</c:v>
                </c:pt>
                <c:pt idx="1988">
                  <c:v>6.5742410000000002E-7</c:v>
                </c:pt>
                <c:pt idx="1989">
                  <c:v>5.2479769999999996E-7</c:v>
                </c:pt>
                <c:pt idx="1990">
                  <c:v>3.921713E-7</c:v>
                </c:pt>
                <c:pt idx="1991">
                  <c:v>2.5954499999999999E-7</c:v>
                </c:pt>
                <c:pt idx="1992">
                  <c:v>1.269186E-7</c:v>
                </c:pt>
                <c:pt idx="1993">
                  <c:v>-5.7077E-9</c:v>
                </c:pt>
                <c:pt idx="1994">
                  <c:v>-1.3833409999999999E-7</c:v>
                </c:pt>
                <c:pt idx="1995">
                  <c:v>-2.709605E-7</c:v>
                </c:pt>
                <c:pt idx="1996">
                  <c:v>-4.0358680000000002E-7</c:v>
                </c:pt>
                <c:pt idx="1997">
                  <c:v>-5.3621319999999997E-7</c:v>
                </c:pt>
                <c:pt idx="1998">
                  <c:v>-6.6883960000000003E-7</c:v>
                </c:pt>
                <c:pt idx="1999">
                  <c:v>-8.0146590000000005E-7</c:v>
                </c:pt>
                <c:pt idx="2000">
                  <c:v>-9.340923E-7</c:v>
                </c:pt>
                <c:pt idx="2001">
                  <c:v>-1.0667000000000001E-6</c:v>
                </c:pt>
                <c:pt idx="2002">
                  <c:v>-1.1993000000000001E-6</c:v>
                </c:pt>
                <c:pt idx="2004">
                  <c:v>0.99937620000000005</c:v>
                </c:pt>
                <c:pt idx="2005">
                  <c:v>0.99732200000000004</c:v>
                </c:pt>
                <c:pt idx="2006">
                  <c:v>0.99532290000000001</c:v>
                </c:pt>
                <c:pt idx="2007">
                  <c:v>0.99332419999999999</c:v>
                </c:pt>
                <c:pt idx="2008">
                  <c:v>0.99132540000000002</c:v>
                </c:pt>
                <c:pt idx="2009">
                  <c:v>0.98932659999999994</c:v>
                </c:pt>
                <c:pt idx="2010">
                  <c:v>0.98732790000000004</c:v>
                </c:pt>
                <c:pt idx="2011">
                  <c:v>0.98532909999999996</c:v>
                </c:pt>
                <c:pt idx="2012">
                  <c:v>0.98333040000000005</c:v>
                </c:pt>
                <c:pt idx="2013">
                  <c:v>0.98133170000000003</c:v>
                </c:pt>
                <c:pt idx="2014">
                  <c:v>0.97933289999999995</c:v>
                </c:pt>
                <c:pt idx="2015">
                  <c:v>0.97733409999999998</c:v>
                </c:pt>
                <c:pt idx="2016">
                  <c:v>0.97533539999999996</c:v>
                </c:pt>
                <c:pt idx="2017">
                  <c:v>0.9733366</c:v>
                </c:pt>
                <c:pt idx="2018">
                  <c:v>0.97133780000000003</c:v>
                </c:pt>
                <c:pt idx="2019">
                  <c:v>0.96933910000000001</c:v>
                </c:pt>
                <c:pt idx="2020">
                  <c:v>0.96734030000000004</c:v>
                </c:pt>
                <c:pt idx="2021">
                  <c:v>0.96534160000000002</c:v>
                </c:pt>
                <c:pt idx="2022">
                  <c:v>0.9633429</c:v>
                </c:pt>
                <c:pt idx="2023">
                  <c:v>0.96134410000000003</c:v>
                </c:pt>
                <c:pt idx="2024">
                  <c:v>0.95934540000000001</c:v>
                </c:pt>
                <c:pt idx="2025">
                  <c:v>0.95734660000000005</c:v>
                </c:pt>
                <c:pt idx="2026">
                  <c:v>0.95534790000000003</c:v>
                </c:pt>
                <c:pt idx="2027">
                  <c:v>0.95334909999999995</c:v>
                </c:pt>
                <c:pt idx="2028">
                  <c:v>0.95135040000000004</c:v>
                </c:pt>
                <c:pt idx="2029">
                  <c:v>0.94935159999999996</c:v>
                </c:pt>
                <c:pt idx="2030">
                  <c:v>0.94735290000000005</c:v>
                </c:pt>
                <c:pt idx="2031">
                  <c:v>0.94535409999999997</c:v>
                </c:pt>
                <c:pt idx="2032">
                  <c:v>0.94335530000000001</c:v>
                </c:pt>
                <c:pt idx="2033">
                  <c:v>0.94135659999999999</c:v>
                </c:pt>
                <c:pt idx="2034">
                  <c:v>0.93935780000000002</c:v>
                </c:pt>
                <c:pt idx="2035">
                  <c:v>0.9373591</c:v>
                </c:pt>
                <c:pt idx="2036">
                  <c:v>0.93536030000000003</c:v>
                </c:pt>
                <c:pt idx="2037">
                  <c:v>0.93336149999999996</c:v>
                </c:pt>
                <c:pt idx="2038">
                  <c:v>0.93136280000000005</c:v>
                </c:pt>
                <c:pt idx="2039">
                  <c:v>0.92936399999999997</c:v>
                </c:pt>
                <c:pt idx="2040">
                  <c:v>0.92736529999999995</c:v>
                </c:pt>
                <c:pt idx="2041">
                  <c:v>0.92536649999999998</c:v>
                </c:pt>
                <c:pt idx="2042">
                  <c:v>0.92336779999999996</c:v>
                </c:pt>
                <c:pt idx="2043">
                  <c:v>0.92136899999999999</c:v>
                </c:pt>
                <c:pt idx="2044">
                  <c:v>0.91937029999999997</c:v>
                </c:pt>
                <c:pt idx="2045">
                  <c:v>0.91737150000000001</c:v>
                </c:pt>
                <c:pt idx="2046">
                  <c:v>0.91537279999999999</c:v>
                </c:pt>
                <c:pt idx="2047">
                  <c:v>0.91337400000000002</c:v>
                </c:pt>
                <c:pt idx="2048">
                  <c:v>0.9113753</c:v>
                </c:pt>
                <c:pt idx="2049">
                  <c:v>0.90937650000000003</c:v>
                </c:pt>
                <c:pt idx="2050">
                  <c:v>0.90737780000000001</c:v>
                </c:pt>
                <c:pt idx="2051">
                  <c:v>0.90537909999999999</c:v>
                </c:pt>
                <c:pt idx="2052">
                  <c:v>0.90338030000000002</c:v>
                </c:pt>
                <c:pt idx="2053">
                  <c:v>0.90138160000000001</c:v>
                </c:pt>
                <c:pt idx="2054">
                  <c:v>0.89938280000000004</c:v>
                </c:pt>
                <c:pt idx="2055">
                  <c:v>0.89738410000000002</c:v>
                </c:pt>
                <c:pt idx="2056">
                  <c:v>0.89538530000000005</c:v>
                </c:pt>
                <c:pt idx="2057">
                  <c:v>0.89338660000000003</c:v>
                </c:pt>
                <c:pt idx="2058">
                  <c:v>0.89138779999999995</c:v>
                </c:pt>
                <c:pt idx="2059">
                  <c:v>0.88938910000000004</c:v>
                </c:pt>
                <c:pt idx="2060">
                  <c:v>0.88739029999999997</c:v>
                </c:pt>
                <c:pt idx="2061">
                  <c:v>0.88539159999999995</c:v>
                </c:pt>
                <c:pt idx="2062">
                  <c:v>0.88339279999999998</c:v>
                </c:pt>
                <c:pt idx="2063">
                  <c:v>0.88139409999999996</c:v>
                </c:pt>
                <c:pt idx="2064">
                  <c:v>0.87939529999999999</c:v>
                </c:pt>
                <c:pt idx="2065">
                  <c:v>0.87739659999999997</c:v>
                </c:pt>
                <c:pt idx="2066">
                  <c:v>0.8753978</c:v>
                </c:pt>
                <c:pt idx="2067">
                  <c:v>0.87339900000000004</c:v>
                </c:pt>
                <c:pt idx="2068">
                  <c:v>0.87140030000000002</c:v>
                </c:pt>
                <c:pt idx="2069">
                  <c:v>0.86940150000000005</c:v>
                </c:pt>
                <c:pt idx="2070">
                  <c:v>0.86740280000000003</c:v>
                </c:pt>
                <c:pt idx="2071">
                  <c:v>0.86540399999999995</c:v>
                </c:pt>
                <c:pt idx="2072">
                  <c:v>0.86340530000000004</c:v>
                </c:pt>
                <c:pt idx="2073">
                  <c:v>0.86140649999999996</c:v>
                </c:pt>
                <c:pt idx="2074">
                  <c:v>0.85940780000000006</c:v>
                </c:pt>
                <c:pt idx="2075">
                  <c:v>0.85740899999999998</c:v>
                </c:pt>
                <c:pt idx="2076">
                  <c:v>0.85541020000000001</c:v>
                </c:pt>
                <c:pt idx="2077">
                  <c:v>0.85341149999999999</c:v>
                </c:pt>
                <c:pt idx="2078">
                  <c:v>0.85141270000000002</c:v>
                </c:pt>
                <c:pt idx="2079">
                  <c:v>0.849414</c:v>
                </c:pt>
                <c:pt idx="2080">
                  <c:v>0.84741520000000004</c:v>
                </c:pt>
                <c:pt idx="2081">
                  <c:v>0.84541650000000002</c:v>
                </c:pt>
                <c:pt idx="2082">
                  <c:v>0.84341770000000005</c:v>
                </c:pt>
                <c:pt idx="2083">
                  <c:v>0.84141900000000003</c:v>
                </c:pt>
                <c:pt idx="2084">
                  <c:v>0.83942019999999995</c:v>
                </c:pt>
                <c:pt idx="2085">
                  <c:v>0.83742150000000004</c:v>
                </c:pt>
                <c:pt idx="2086">
                  <c:v>0.83542269999999996</c:v>
                </c:pt>
                <c:pt idx="2087">
                  <c:v>0.8334239</c:v>
                </c:pt>
                <c:pt idx="2088">
                  <c:v>0.83142519999999998</c:v>
                </c:pt>
                <c:pt idx="2089">
                  <c:v>0.82942640000000001</c:v>
                </c:pt>
                <c:pt idx="2090">
                  <c:v>0.82742769999999999</c:v>
                </c:pt>
                <c:pt idx="2091">
                  <c:v>0.82542890000000002</c:v>
                </c:pt>
                <c:pt idx="2092">
                  <c:v>0.8234302</c:v>
                </c:pt>
                <c:pt idx="2093">
                  <c:v>0.82143140000000003</c:v>
                </c:pt>
                <c:pt idx="2094">
                  <c:v>0.81943270000000001</c:v>
                </c:pt>
                <c:pt idx="2095">
                  <c:v>0.81743390000000005</c:v>
                </c:pt>
                <c:pt idx="2096">
                  <c:v>0.81543509999999997</c:v>
                </c:pt>
                <c:pt idx="2097">
                  <c:v>0.81343639999999995</c:v>
                </c:pt>
                <c:pt idx="2098">
                  <c:v>0.81143759999999998</c:v>
                </c:pt>
                <c:pt idx="2099">
                  <c:v>0.80943889999999996</c:v>
                </c:pt>
                <c:pt idx="2100">
                  <c:v>0.80744009999999999</c:v>
                </c:pt>
                <c:pt idx="2101">
                  <c:v>0.80544139999999997</c:v>
                </c:pt>
                <c:pt idx="2102">
                  <c:v>0.80344260000000001</c:v>
                </c:pt>
                <c:pt idx="2103">
                  <c:v>0.80144389999999999</c:v>
                </c:pt>
                <c:pt idx="2104">
                  <c:v>0.79944510000000002</c:v>
                </c:pt>
                <c:pt idx="2105">
                  <c:v>0.7974464</c:v>
                </c:pt>
                <c:pt idx="2106">
                  <c:v>0.79544760000000003</c:v>
                </c:pt>
                <c:pt idx="2107">
                  <c:v>0.79344890000000001</c:v>
                </c:pt>
                <c:pt idx="2108">
                  <c:v>0.79145010000000005</c:v>
                </c:pt>
                <c:pt idx="2109">
                  <c:v>0.78945140000000003</c:v>
                </c:pt>
                <c:pt idx="2110">
                  <c:v>0.78745259999999995</c:v>
                </c:pt>
                <c:pt idx="2111">
                  <c:v>0.78545390000000004</c:v>
                </c:pt>
                <c:pt idx="2112">
                  <c:v>0.78345509999999996</c:v>
                </c:pt>
                <c:pt idx="2113">
                  <c:v>0.78145640000000005</c:v>
                </c:pt>
                <c:pt idx="2114">
                  <c:v>0.77945759999999997</c:v>
                </c:pt>
                <c:pt idx="2115">
                  <c:v>0.77745889999999995</c:v>
                </c:pt>
                <c:pt idx="2116">
                  <c:v>0.77546009999999999</c:v>
                </c:pt>
                <c:pt idx="2117">
                  <c:v>0.77346139999999997</c:v>
                </c:pt>
                <c:pt idx="2118">
                  <c:v>0.7714626</c:v>
                </c:pt>
                <c:pt idx="2119">
                  <c:v>0.76946389999999998</c:v>
                </c:pt>
                <c:pt idx="2120">
                  <c:v>0.76746510000000001</c:v>
                </c:pt>
                <c:pt idx="2121">
                  <c:v>0.76546639999999999</c:v>
                </c:pt>
                <c:pt idx="2122">
                  <c:v>0.76346760000000002</c:v>
                </c:pt>
                <c:pt idx="2123">
                  <c:v>0.7614689</c:v>
                </c:pt>
                <c:pt idx="2124">
                  <c:v>0.75947010000000004</c:v>
                </c:pt>
                <c:pt idx="2125">
                  <c:v>0.75747140000000002</c:v>
                </c:pt>
                <c:pt idx="2126">
                  <c:v>0.75547260000000005</c:v>
                </c:pt>
                <c:pt idx="2127">
                  <c:v>0.75347390000000003</c:v>
                </c:pt>
                <c:pt idx="2128">
                  <c:v>0.75147509999999995</c:v>
                </c:pt>
                <c:pt idx="2129">
                  <c:v>0.74947640000000004</c:v>
                </c:pt>
                <c:pt idx="2130">
                  <c:v>0.74747759999999996</c:v>
                </c:pt>
                <c:pt idx="2131">
                  <c:v>0.74547890000000006</c:v>
                </c:pt>
                <c:pt idx="2132">
                  <c:v>0.74348009999999998</c:v>
                </c:pt>
                <c:pt idx="2133">
                  <c:v>0.74148139999999996</c:v>
                </c:pt>
                <c:pt idx="2134">
                  <c:v>0.73948259999999999</c:v>
                </c:pt>
                <c:pt idx="2135">
                  <c:v>0.73748389999999997</c:v>
                </c:pt>
                <c:pt idx="2136">
                  <c:v>0.7354851</c:v>
                </c:pt>
                <c:pt idx="2137">
                  <c:v>0.73348639999999998</c:v>
                </c:pt>
                <c:pt idx="2138">
                  <c:v>0.73148760000000002</c:v>
                </c:pt>
                <c:pt idx="2139">
                  <c:v>0.7294889</c:v>
                </c:pt>
                <c:pt idx="2140">
                  <c:v>0.72749010000000003</c:v>
                </c:pt>
                <c:pt idx="2141">
                  <c:v>0.72549140000000001</c:v>
                </c:pt>
                <c:pt idx="2142">
                  <c:v>0.72349260000000004</c:v>
                </c:pt>
                <c:pt idx="2143">
                  <c:v>0.72149390000000002</c:v>
                </c:pt>
                <c:pt idx="2144">
                  <c:v>0.71949510000000005</c:v>
                </c:pt>
                <c:pt idx="2145">
                  <c:v>0.71749640000000003</c:v>
                </c:pt>
                <c:pt idx="2146">
                  <c:v>0.71549759999999996</c:v>
                </c:pt>
                <c:pt idx="2147">
                  <c:v>0.71349890000000005</c:v>
                </c:pt>
                <c:pt idx="2148">
                  <c:v>0.71150009999999997</c:v>
                </c:pt>
                <c:pt idx="2149">
                  <c:v>0.70950139999999995</c:v>
                </c:pt>
                <c:pt idx="2150">
                  <c:v>0.70750259999999998</c:v>
                </c:pt>
                <c:pt idx="2151">
                  <c:v>0.70550389999999996</c:v>
                </c:pt>
                <c:pt idx="2152">
                  <c:v>0.70350509999999999</c:v>
                </c:pt>
                <c:pt idx="2153">
                  <c:v>0.70150630000000003</c:v>
                </c:pt>
                <c:pt idx="2154">
                  <c:v>0.69950760000000001</c:v>
                </c:pt>
                <c:pt idx="2155">
                  <c:v>0.69750880000000004</c:v>
                </c:pt>
                <c:pt idx="2156">
                  <c:v>0.69551010000000002</c:v>
                </c:pt>
                <c:pt idx="2157">
                  <c:v>0.69351130000000005</c:v>
                </c:pt>
                <c:pt idx="2158">
                  <c:v>0.69151260000000003</c:v>
                </c:pt>
                <c:pt idx="2159">
                  <c:v>0.68951379999999995</c:v>
                </c:pt>
                <c:pt idx="2160">
                  <c:v>0.68751510000000005</c:v>
                </c:pt>
                <c:pt idx="2161">
                  <c:v>0.68551629999999997</c:v>
                </c:pt>
                <c:pt idx="2162">
                  <c:v>0.68351759999999995</c:v>
                </c:pt>
                <c:pt idx="2163">
                  <c:v>0.68151879999999998</c:v>
                </c:pt>
                <c:pt idx="2164">
                  <c:v>0.67952009999999996</c:v>
                </c:pt>
                <c:pt idx="2165">
                  <c:v>0.67752129999999999</c:v>
                </c:pt>
                <c:pt idx="2166">
                  <c:v>0.67552250000000003</c:v>
                </c:pt>
                <c:pt idx="2167">
                  <c:v>0.67352380000000001</c:v>
                </c:pt>
                <c:pt idx="2168">
                  <c:v>0.67152500000000004</c:v>
                </c:pt>
                <c:pt idx="2169">
                  <c:v>0.66952630000000002</c:v>
                </c:pt>
                <c:pt idx="2170">
                  <c:v>0.66752750000000005</c:v>
                </c:pt>
                <c:pt idx="2171">
                  <c:v>0.66552880000000003</c:v>
                </c:pt>
                <c:pt idx="2172">
                  <c:v>0.66352999999999995</c:v>
                </c:pt>
                <c:pt idx="2173">
                  <c:v>0.66153130000000004</c:v>
                </c:pt>
                <c:pt idx="2174">
                  <c:v>0.65953249999999997</c:v>
                </c:pt>
                <c:pt idx="2175">
                  <c:v>0.65753379999999995</c:v>
                </c:pt>
                <c:pt idx="2176">
                  <c:v>0.65553499999999998</c:v>
                </c:pt>
                <c:pt idx="2177">
                  <c:v>0.65353620000000001</c:v>
                </c:pt>
                <c:pt idx="2178">
                  <c:v>0.65153749999999999</c:v>
                </c:pt>
                <c:pt idx="2179">
                  <c:v>0.64953870000000002</c:v>
                </c:pt>
                <c:pt idx="2180">
                  <c:v>0.64754</c:v>
                </c:pt>
                <c:pt idx="2181">
                  <c:v>0.64554120000000004</c:v>
                </c:pt>
                <c:pt idx="2182">
                  <c:v>0.64354250000000002</c:v>
                </c:pt>
                <c:pt idx="2183">
                  <c:v>0.64154370000000005</c:v>
                </c:pt>
                <c:pt idx="2184">
                  <c:v>0.63954500000000003</c:v>
                </c:pt>
                <c:pt idx="2185">
                  <c:v>0.63754619999999995</c:v>
                </c:pt>
                <c:pt idx="2186">
                  <c:v>0.63554750000000004</c:v>
                </c:pt>
                <c:pt idx="2187">
                  <c:v>0.63354869999999996</c:v>
                </c:pt>
                <c:pt idx="2188">
                  <c:v>0.63154999999999994</c:v>
                </c:pt>
                <c:pt idx="2189">
                  <c:v>0.62955119999999998</c:v>
                </c:pt>
                <c:pt idx="2190">
                  <c:v>0.62755240000000001</c:v>
                </c:pt>
                <c:pt idx="2191">
                  <c:v>0.62555369999999999</c:v>
                </c:pt>
                <c:pt idx="2192">
                  <c:v>0.62355490000000002</c:v>
                </c:pt>
                <c:pt idx="2193">
                  <c:v>0.6215562</c:v>
                </c:pt>
                <c:pt idx="2194">
                  <c:v>0.61955740000000004</c:v>
                </c:pt>
                <c:pt idx="2195">
                  <c:v>0.61755870000000002</c:v>
                </c:pt>
                <c:pt idx="2196">
                  <c:v>0.61555990000000005</c:v>
                </c:pt>
                <c:pt idx="2197">
                  <c:v>0.61356120000000003</c:v>
                </c:pt>
                <c:pt idx="2198">
                  <c:v>0.61156239999999995</c:v>
                </c:pt>
                <c:pt idx="2199">
                  <c:v>0.60956370000000004</c:v>
                </c:pt>
                <c:pt idx="2200">
                  <c:v>0.60756489999999996</c:v>
                </c:pt>
                <c:pt idx="2201">
                  <c:v>0.60556620000000005</c:v>
                </c:pt>
                <c:pt idx="2202">
                  <c:v>0.60356739999999998</c:v>
                </c:pt>
                <c:pt idx="2203">
                  <c:v>0.60156869999999996</c:v>
                </c:pt>
                <c:pt idx="2204">
                  <c:v>0.59956989999999999</c:v>
                </c:pt>
                <c:pt idx="2205">
                  <c:v>0.59757119999999997</c:v>
                </c:pt>
                <c:pt idx="2206">
                  <c:v>0.5955724</c:v>
                </c:pt>
                <c:pt idx="2207">
                  <c:v>0.59357369999999998</c:v>
                </c:pt>
                <c:pt idx="2208">
                  <c:v>0.59157490000000001</c:v>
                </c:pt>
                <c:pt idx="2209">
                  <c:v>0.58957619999999999</c:v>
                </c:pt>
                <c:pt idx="2210">
                  <c:v>0.58757740000000003</c:v>
                </c:pt>
                <c:pt idx="2211">
                  <c:v>0.58557870000000001</c:v>
                </c:pt>
                <c:pt idx="2212">
                  <c:v>0.58357990000000004</c:v>
                </c:pt>
                <c:pt idx="2213">
                  <c:v>0.58158120000000002</c:v>
                </c:pt>
                <c:pt idx="2214">
                  <c:v>0.57958240000000005</c:v>
                </c:pt>
                <c:pt idx="2215">
                  <c:v>0.57758370000000003</c:v>
                </c:pt>
                <c:pt idx="2216">
                  <c:v>0.57558489999999995</c:v>
                </c:pt>
                <c:pt idx="2217">
                  <c:v>0.57358620000000005</c:v>
                </c:pt>
                <c:pt idx="2218">
                  <c:v>0.57158739999999997</c:v>
                </c:pt>
                <c:pt idx="2219">
                  <c:v>0.56958869999999995</c:v>
                </c:pt>
                <c:pt idx="2220">
                  <c:v>0.56758989999999998</c:v>
                </c:pt>
                <c:pt idx="2221">
                  <c:v>0.56559119999999996</c:v>
                </c:pt>
                <c:pt idx="2222">
                  <c:v>0.56359239999999999</c:v>
                </c:pt>
                <c:pt idx="2223">
                  <c:v>0.56159369999999997</c:v>
                </c:pt>
                <c:pt idx="2224">
                  <c:v>0.55959490000000001</c:v>
                </c:pt>
                <c:pt idx="2225">
                  <c:v>0.55759619999999999</c:v>
                </c:pt>
                <c:pt idx="2226">
                  <c:v>0.55559740000000002</c:v>
                </c:pt>
                <c:pt idx="2227">
                  <c:v>0.5535987</c:v>
                </c:pt>
                <c:pt idx="2228">
                  <c:v>0.55159990000000003</c:v>
                </c:pt>
                <c:pt idx="2229">
                  <c:v>0.54960120000000001</c:v>
                </c:pt>
                <c:pt idx="2230">
                  <c:v>0.54760240000000004</c:v>
                </c:pt>
                <c:pt idx="2231">
                  <c:v>0.54560359999999997</c:v>
                </c:pt>
                <c:pt idx="2232">
                  <c:v>0.54360489999999995</c:v>
                </c:pt>
                <c:pt idx="2233">
                  <c:v>0.54160609999999998</c:v>
                </c:pt>
                <c:pt idx="2234">
                  <c:v>0.53960739999999996</c:v>
                </c:pt>
                <c:pt idx="2235">
                  <c:v>0.53760859999999999</c:v>
                </c:pt>
                <c:pt idx="2236">
                  <c:v>0.53560989999999997</c:v>
                </c:pt>
                <c:pt idx="2237">
                  <c:v>0.5336111</c:v>
                </c:pt>
                <c:pt idx="2238">
                  <c:v>0.53161239999999998</c:v>
                </c:pt>
                <c:pt idx="2239">
                  <c:v>0.52961360000000002</c:v>
                </c:pt>
                <c:pt idx="2240">
                  <c:v>0.5276149</c:v>
                </c:pt>
                <c:pt idx="2241">
                  <c:v>0.52561610000000003</c:v>
                </c:pt>
                <c:pt idx="2242">
                  <c:v>0.52361740000000001</c:v>
                </c:pt>
                <c:pt idx="2243">
                  <c:v>0.52161860000000004</c:v>
                </c:pt>
                <c:pt idx="2244">
                  <c:v>0.51961990000000002</c:v>
                </c:pt>
                <c:pt idx="2245">
                  <c:v>0.51762109999999995</c:v>
                </c:pt>
                <c:pt idx="2246">
                  <c:v>0.51562240000000004</c:v>
                </c:pt>
                <c:pt idx="2247">
                  <c:v>0.51362359999999996</c:v>
                </c:pt>
                <c:pt idx="2248">
                  <c:v>0.51162490000000005</c:v>
                </c:pt>
                <c:pt idx="2249">
                  <c:v>0.50962609999999997</c:v>
                </c:pt>
                <c:pt idx="2250">
                  <c:v>0.50762739999999995</c:v>
                </c:pt>
                <c:pt idx="2251">
                  <c:v>0.50562859999999998</c:v>
                </c:pt>
                <c:pt idx="2252">
                  <c:v>0.50362989999999996</c:v>
                </c:pt>
                <c:pt idx="2253">
                  <c:v>0.5016311</c:v>
                </c:pt>
                <c:pt idx="2254">
                  <c:v>0.49963239999999998</c:v>
                </c:pt>
                <c:pt idx="2255">
                  <c:v>0.49763360000000001</c:v>
                </c:pt>
                <c:pt idx="2256">
                  <c:v>0.49563489999999999</c:v>
                </c:pt>
                <c:pt idx="2257">
                  <c:v>0.49363610000000002</c:v>
                </c:pt>
                <c:pt idx="2258">
                  <c:v>0.4916373</c:v>
                </c:pt>
                <c:pt idx="2259">
                  <c:v>0.48963859999999998</c:v>
                </c:pt>
                <c:pt idx="2260">
                  <c:v>0.48763980000000001</c:v>
                </c:pt>
                <c:pt idx="2261">
                  <c:v>0.48564109999999999</c:v>
                </c:pt>
                <c:pt idx="2262">
                  <c:v>0.48364230000000002</c:v>
                </c:pt>
                <c:pt idx="2263">
                  <c:v>0.48164360000000001</c:v>
                </c:pt>
                <c:pt idx="2264">
                  <c:v>0.47964479999999998</c:v>
                </c:pt>
                <c:pt idx="2265">
                  <c:v>0.47764610000000002</c:v>
                </c:pt>
                <c:pt idx="2266">
                  <c:v>0.4756473</c:v>
                </c:pt>
                <c:pt idx="2267">
                  <c:v>0.47364859999999998</c:v>
                </c:pt>
                <c:pt idx="2268">
                  <c:v>0.47164980000000001</c:v>
                </c:pt>
                <c:pt idx="2269">
                  <c:v>0.46965099999999999</c:v>
                </c:pt>
                <c:pt idx="2270">
                  <c:v>0.46765230000000002</c:v>
                </c:pt>
                <c:pt idx="2271">
                  <c:v>0.4656535</c:v>
                </c:pt>
                <c:pt idx="2272">
                  <c:v>0.46365479999999998</c:v>
                </c:pt>
                <c:pt idx="2273">
                  <c:v>0.46165600000000001</c:v>
                </c:pt>
                <c:pt idx="2274">
                  <c:v>0.45965729999999999</c:v>
                </c:pt>
                <c:pt idx="2275">
                  <c:v>0.45765850000000002</c:v>
                </c:pt>
                <c:pt idx="2276">
                  <c:v>0.4556598</c:v>
                </c:pt>
                <c:pt idx="2277">
                  <c:v>0.45366099999999998</c:v>
                </c:pt>
                <c:pt idx="2278">
                  <c:v>0.45166230000000002</c:v>
                </c:pt>
                <c:pt idx="2279">
                  <c:v>0.44966349999999999</c:v>
                </c:pt>
                <c:pt idx="2280">
                  <c:v>0.44766479999999997</c:v>
                </c:pt>
                <c:pt idx="2281">
                  <c:v>0.44566600000000001</c:v>
                </c:pt>
                <c:pt idx="2282">
                  <c:v>0.44366719999999998</c:v>
                </c:pt>
                <c:pt idx="2283">
                  <c:v>0.44166850000000002</c:v>
                </c:pt>
                <c:pt idx="2284">
                  <c:v>0.4396697</c:v>
                </c:pt>
                <c:pt idx="2285">
                  <c:v>0.43767099999999998</c:v>
                </c:pt>
                <c:pt idx="2286">
                  <c:v>0.43567220000000001</c:v>
                </c:pt>
                <c:pt idx="2287">
                  <c:v>0.43367349999999999</c:v>
                </c:pt>
                <c:pt idx="2288">
                  <c:v>0.43167470000000002</c:v>
                </c:pt>
                <c:pt idx="2289">
                  <c:v>0.429676</c:v>
                </c:pt>
                <c:pt idx="2290">
                  <c:v>0.42767719999999998</c:v>
                </c:pt>
                <c:pt idx="2291">
                  <c:v>0.42567850000000002</c:v>
                </c:pt>
                <c:pt idx="2292">
                  <c:v>0.42367969999999999</c:v>
                </c:pt>
                <c:pt idx="2293">
                  <c:v>0.42168090000000003</c:v>
                </c:pt>
                <c:pt idx="2294">
                  <c:v>0.41968220000000001</c:v>
                </c:pt>
                <c:pt idx="2295">
                  <c:v>0.41768339999999998</c:v>
                </c:pt>
                <c:pt idx="2296">
                  <c:v>0.41568470000000002</c:v>
                </c:pt>
                <c:pt idx="2297">
                  <c:v>0.4136859</c:v>
                </c:pt>
                <c:pt idx="2298">
                  <c:v>0.41168719999999998</c:v>
                </c:pt>
                <c:pt idx="2299">
                  <c:v>0.40968840000000001</c:v>
                </c:pt>
                <c:pt idx="2300">
                  <c:v>0.40768969999999999</c:v>
                </c:pt>
                <c:pt idx="2301">
                  <c:v>0.40569090000000002</c:v>
                </c:pt>
                <c:pt idx="2302">
                  <c:v>0.4036922</c:v>
                </c:pt>
                <c:pt idx="2303">
                  <c:v>0.40169339999999998</c:v>
                </c:pt>
                <c:pt idx="2304">
                  <c:v>0.39969470000000001</c:v>
                </c:pt>
                <c:pt idx="2305">
                  <c:v>0.39769589999999999</c:v>
                </c:pt>
                <c:pt idx="2306">
                  <c:v>0.39569720000000003</c:v>
                </c:pt>
                <c:pt idx="2307">
                  <c:v>0.3936984</c:v>
                </c:pt>
                <c:pt idx="2308">
                  <c:v>0.39169969999999998</c:v>
                </c:pt>
                <c:pt idx="2309">
                  <c:v>0.38970090000000002</c:v>
                </c:pt>
                <c:pt idx="2310">
                  <c:v>0.3877022</c:v>
                </c:pt>
                <c:pt idx="2311">
                  <c:v>0.38570339999999997</c:v>
                </c:pt>
                <c:pt idx="2312">
                  <c:v>0.38370470000000001</c:v>
                </c:pt>
                <c:pt idx="2313">
                  <c:v>0.38170589999999999</c:v>
                </c:pt>
                <c:pt idx="2314">
                  <c:v>0.37970720000000002</c:v>
                </c:pt>
                <c:pt idx="2315">
                  <c:v>0.3777084</c:v>
                </c:pt>
                <c:pt idx="2316">
                  <c:v>0.37570969999999998</c:v>
                </c:pt>
                <c:pt idx="2317">
                  <c:v>0.37371090000000001</c:v>
                </c:pt>
                <c:pt idx="2318">
                  <c:v>0.37171219999999999</c:v>
                </c:pt>
                <c:pt idx="2319">
                  <c:v>0.36971340000000003</c:v>
                </c:pt>
                <c:pt idx="2320">
                  <c:v>0.36771470000000001</c:v>
                </c:pt>
                <c:pt idx="2321">
                  <c:v>0.36571589999999998</c:v>
                </c:pt>
                <c:pt idx="2322">
                  <c:v>0.36371720000000002</c:v>
                </c:pt>
                <c:pt idx="2323">
                  <c:v>0.3617184</c:v>
                </c:pt>
                <c:pt idx="2324">
                  <c:v>0.35971969999999998</c:v>
                </c:pt>
                <c:pt idx="2325">
                  <c:v>0.35772090000000001</c:v>
                </c:pt>
                <c:pt idx="2326">
                  <c:v>0.35572219999999999</c:v>
                </c:pt>
                <c:pt idx="2327">
                  <c:v>0.35372340000000002</c:v>
                </c:pt>
                <c:pt idx="2328">
                  <c:v>0.3517247</c:v>
                </c:pt>
                <c:pt idx="2329">
                  <c:v>0.34972589999999998</c:v>
                </c:pt>
                <c:pt idx="2330">
                  <c:v>0.34772720000000001</c:v>
                </c:pt>
                <c:pt idx="2331">
                  <c:v>0.34572839999999999</c:v>
                </c:pt>
                <c:pt idx="2332">
                  <c:v>0.34372970000000003</c:v>
                </c:pt>
                <c:pt idx="2333">
                  <c:v>0.3417309</c:v>
                </c:pt>
                <c:pt idx="2334">
                  <c:v>0.33973219999999998</c:v>
                </c:pt>
                <c:pt idx="2335">
                  <c:v>0.33773340000000002</c:v>
                </c:pt>
                <c:pt idx="2336">
                  <c:v>0.3357347</c:v>
                </c:pt>
                <c:pt idx="2337">
                  <c:v>0.33373589999999997</c:v>
                </c:pt>
                <c:pt idx="2338">
                  <c:v>0.33173720000000001</c:v>
                </c:pt>
                <c:pt idx="2339">
                  <c:v>0.32973839999999999</c:v>
                </c:pt>
                <c:pt idx="2340">
                  <c:v>0.32773970000000002</c:v>
                </c:pt>
                <c:pt idx="2341">
                  <c:v>0.3257409</c:v>
                </c:pt>
                <c:pt idx="2342">
                  <c:v>0.32374219999999998</c:v>
                </c:pt>
                <c:pt idx="2343">
                  <c:v>0.32174340000000001</c:v>
                </c:pt>
                <c:pt idx="2344">
                  <c:v>0.31974469999999999</c:v>
                </c:pt>
                <c:pt idx="2345">
                  <c:v>0.31774590000000003</c:v>
                </c:pt>
                <c:pt idx="2346">
                  <c:v>0.31574720000000001</c:v>
                </c:pt>
                <c:pt idx="2347">
                  <c:v>0.31374839999999998</c:v>
                </c:pt>
                <c:pt idx="2348">
                  <c:v>0.31174970000000002</c:v>
                </c:pt>
                <c:pt idx="2349">
                  <c:v>0.3097509</c:v>
                </c:pt>
                <c:pt idx="2350">
                  <c:v>0.30775209999999997</c:v>
                </c:pt>
                <c:pt idx="2351">
                  <c:v>0.30575340000000001</c:v>
                </c:pt>
                <c:pt idx="2352">
                  <c:v>0.30375459999999999</c:v>
                </c:pt>
                <c:pt idx="2353">
                  <c:v>0.30175590000000002</c:v>
                </c:pt>
                <c:pt idx="2354">
                  <c:v>0.2997571</c:v>
                </c:pt>
                <c:pt idx="2355">
                  <c:v>0.29775839999999998</c:v>
                </c:pt>
                <c:pt idx="2356">
                  <c:v>0.29575960000000001</c:v>
                </c:pt>
                <c:pt idx="2357">
                  <c:v>0.29376089999999999</c:v>
                </c:pt>
                <c:pt idx="2358">
                  <c:v>0.29176210000000002</c:v>
                </c:pt>
                <c:pt idx="2359">
                  <c:v>0.2897634</c:v>
                </c:pt>
                <c:pt idx="2360">
                  <c:v>0.28776459999999998</c:v>
                </c:pt>
                <c:pt idx="2361">
                  <c:v>0.28576590000000002</c:v>
                </c:pt>
                <c:pt idx="2362">
                  <c:v>0.28376709999999999</c:v>
                </c:pt>
                <c:pt idx="2363">
                  <c:v>0.28176830000000003</c:v>
                </c:pt>
                <c:pt idx="2364">
                  <c:v>0.27976960000000001</c:v>
                </c:pt>
                <c:pt idx="2365">
                  <c:v>0.27777079999999998</c:v>
                </c:pt>
                <c:pt idx="2366">
                  <c:v>0.27577210000000002</c:v>
                </c:pt>
                <c:pt idx="2367">
                  <c:v>0.2737733</c:v>
                </c:pt>
                <c:pt idx="2368">
                  <c:v>0.27177459999999998</c:v>
                </c:pt>
                <c:pt idx="2369">
                  <c:v>0.26977580000000001</c:v>
                </c:pt>
                <c:pt idx="2370">
                  <c:v>0.26777709999999999</c:v>
                </c:pt>
                <c:pt idx="2371">
                  <c:v>0.26577830000000002</c:v>
                </c:pt>
                <c:pt idx="2372">
                  <c:v>0.2637796</c:v>
                </c:pt>
                <c:pt idx="2373">
                  <c:v>0.26178079999999998</c:v>
                </c:pt>
                <c:pt idx="2374">
                  <c:v>0.25978200000000001</c:v>
                </c:pt>
                <c:pt idx="2375">
                  <c:v>0.25778329999999999</c:v>
                </c:pt>
                <c:pt idx="2376">
                  <c:v>0.25578450000000003</c:v>
                </c:pt>
                <c:pt idx="2377">
                  <c:v>0.25378580000000001</c:v>
                </c:pt>
                <c:pt idx="2378">
                  <c:v>0.25178699999999998</c:v>
                </c:pt>
                <c:pt idx="2379">
                  <c:v>0.24978829999999999</c:v>
                </c:pt>
                <c:pt idx="2380">
                  <c:v>0.2477895</c:v>
                </c:pt>
                <c:pt idx="2381">
                  <c:v>0.2457908</c:v>
                </c:pt>
                <c:pt idx="2382">
                  <c:v>0.24379200000000001</c:v>
                </c:pt>
                <c:pt idx="2383">
                  <c:v>0.24179329999999999</c:v>
                </c:pt>
                <c:pt idx="2384">
                  <c:v>0.23979449999999999</c:v>
                </c:pt>
                <c:pt idx="2385">
                  <c:v>0.2377958</c:v>
                </c:pt>
                <c:pt idx="2386">
                  <c:v>0.23579700000000001</c:v>
                </c:pt>
                <c:pt idx="2387">
                  <c:v>0.23379820000000001</c:v>
                </c:pt>
                <c:pt idx="2388">
                  <c:v>0.23179949999999999</c:v>
                </c:pt>
                <c:pt idx="2389">
                  <c:v>0.2298007</c:v>
                </c:pt>
                <c:pt idx="2390">
                  <c:v>0.227802</c:v>
                </c:pt>
                <c:pt idx="2391">
                  <c:v>0.22580320000000001</c:v>
                </c:pt>
                <c:pt idx="2392">
                  <c:v>0.22380449999999999</c:v>
                </c:pt>
                <c:pt idx="2393">
                  <c:v>0.22180569999999999</c:v>
                </c:pt>
                <c:pt idx="2394">
                  <c:v>0.219807</c:v>
                </c:pt>
                <c:pt idx="2395">
                  <c:v>0.21780820000000001</c:v>
                </c:pt>
                <c:pt idx="2396">
                  <c:v>0.21580949999999999</c:v>
                </c:pt>
                <c:pt idx="2397">
                  <c:v>0.21381069999999999</c:v>
                </c:pt>
                <c:pt idx="2398">
                  <c:v>0.211812</c:v>
                </c:pt>
                <c:pt idx="2399">
                  <c:v>0.20981320000000001</c:v>
                </c:pt>
                <c:pt idx="2400">
                  <c:v>0.20781450000000001</c:v>
                </c:pt>
                <c:pt idx="2401">
                  <c:v>0.20581569999999999</c:v>
                </c:pt>
                <c:pt idx="2402">
                  <c:v>0.203817</c:v>
                </c:pt>
                <c:pt idx="2403">
                  <c:v>0.2018182</c:v>
                </c:pt>
                <c:pt idx="2404">
                  <c:v>0.19981940000000001</c:v>
                </c:pt>
                <c:pt idx="2405">
                  <c:v>0.19782069999999999</c:v>
                </c:pt>
                <c:pt idx="2406">
                  <c:v>0.19582189999999999</c:v>
                </c:pt>
                <c:pt idx="2407">
                  <c:v>0.1938232</c:v>
                </c:pt>
                <c:pt idx="2408">
                  <c:v>0.19182440000000001</c:v>
                </c:pt>
                <c:pt idx="2409">
                  <c:v>0.18982570000000001</c:v>
                </c:pt>
                <c:pt idx="2410">
                  <c:v>0.18782689999999999</c:v>
                </c:pt>
                <c:pt idx="2411">
                  <c:v>0.1858282</c:v>
                </c:pt>
                <c:pt idx="2412">
                  <c:v>0.1838294</c:v>
                </c:pt>
                <c:pt idx="2413">
                  <c:v>0.18183070000000001</c:v>
                </c:pt>
                <c:pt idx="2414">
                  <c:v>0.17983189999999999</c:v>
                </c:pt>
                <c:pt idx="2415">
                  <c:v>0.1778332</c:v>
                </c:pt>
                <c:pt idx="2416">
                  <c:v>0.1758344</c:v>
                </c:pt>
                <c:pt idx="2417">
                  <c:v>0.17383570000000001</c:v>
                </c:pt>
                <c:pt idx="2418">
                  <c:v>0.17183689999999999</c:v>
                </c:pt>
                <c:pt idx="2419">
                  <c:v>0.16983819999999999</c:v>
                </c:pt>
                <c:pt idx="2420">
                  <c:v>0.1678394</c:v>
                </c:pt>
                <c:pt idx="2421">
                  <c:v>0.16584070000000001</c:v>
                </c:pt>
                <c:pt idx="2422">
                  <c:v>0.16384190000000001</c:v>
                </c:pt>
                <c:pt idx="2423">
                  <c:v>0.16184319999999999</c:v>
                </c:pt>
                <c:pt idx="2424">
                  <c:v>0.1598444</c:v>
                </c:pt>
                <c:pt idx="2425">
                  <c:v>0.15784570000000001</c:v>
                </c:pt>
                <c:pt idx="2426">
                  <c:v>0.15584690000000001</c:v>
                </c:pt>
                <c:pt idx="2427">
                  <c:v>0.15384819999999999</c:v>
                </c:pt>
                <c:pt idx="2428">
                  <c:v>0.1518494</c:v>
                </c:pt>
                <c:pt idx="2429">
                  <c:v>0.1498507</c:v>
                </c:pt>
                <c:pt idx="2430">
                  <c:v>0.14785190000000001</c:v>
                </c:pt>
                <c:pt idx="2431">
                  <c:v>0.14585319999999999</c:v>
                </c:pt>
                <c:pt idx="2432">
                  <c:v>0.14385439999999999</c:v>
                </c:pt>
                <c:pt idx="2433">
                  <c:v>0.1418557</c:v>
                </c:pt>
                <c:pt idx="2434">
                  <c:v>0.13985690000000001</c:v>
                </c:pt>
                <c:pt idx="2435">
                  <c:v>0.13785819999999999</c:v>
                </c:pt>
                <c:pt idx="2436">
                  <c:v>0.13585939999999999</c:v>
                </c:pt>
                <c:pt idx="2437">
                  <c:v>0.1338607</c:v>
                </c:pt>
                <c:pt idx="2438">
                  <c:v>0.1318619</c:v>
                </c:pt>
                <c:pt idx="2439">
                  <c:v>0.12986320000000001</c:v>
                </c:pt>
                <c:pt idx="2440">
                  <c:v>0.12786439999999999</c:v>
                </c:pt>
                <c:pt idx="2441">
                  <c:v>0.1258657</c:v>
                </c:pt>
                <c:pt idx="2442">
                  <c:v>0.1238669</c:v>
                </c:pt>
                <c:pt idx="2443">
                  <c:v>0.1218682</c:v>
                </c:pt>
                <c:pt idx="2444">
                  <c:v>0.1198694</c:v>
                </c:pt>
                <c:pt idx="2445">
                  <c:v>0.11787069999999999</c:v>
                </c:pt>
                <c:pt idx="2446">
                  <c:v>0.1158719</c:v>
                </c:pt>
                <c:pt idx="2447">
                  <c:v>0.11387319999999999</c:v>
                </c:pt>
                <c:pt idx="2448">
                  <c:v>0.1118744</c:v>
                </c:pt>
                <c:pt idx="2449">
                  <c:v>0.10987570000000001</c:v>
                </c:pt>
                <c:pt idx="2450">
                  <c:v>0.1078769</c:v>
                </c:pt>
                <c:pt idx="2451">
                  <c:v>0.10587820000000001</c:v>
                </c:pt>
                <c:pt idx="2452">
                  <c:v>0.1038794</c:v>
                </c:pt>
                <c:pt idx="2453">
                  <c:v>0.1018807</c:v>
                </c:pt>
                <c:pt idx="2454">
                  <c:v>9.9881899999999996E-2</c:v>
                </c:pt>
                <c:pt idx="2455">
                  <c:v>9.7883100000000001E-2</c:v>
                </c:pt>
                <c:pt idx="2456">
                  <c:v>9.5884399999999995E-2</c:v>
                </c:pt>
                <c:pt idx="2457">
                  <c:v>9.38856E-2</c:v>
                </c:pt>
                <c:pt idx="2458">
                  <c:v>9.1886899999999994E-2</c:v>
                </c:pt>
                <c:pt idx="2459">
                  <c:v>8.9888099999999999E-2</c:v>
                </c:pt>
                <c:pt idx="2460">
                  <c:v>8.7889400000000006E-2</c:v>
                </c:pt>
                <c:pt idx="2461">
                  <c:v>8.5890599999999998E-2</c:v>
                </c:pt>
                <c:pt idx="2462">
                  <c:v>8.3891900000000005E-2</c:v>
                </c:pt>
                <c:pt idx="2463">
                  <c:v>8.1893099999999996E-2</c:v>
                </c:pt>
                <c:pt idx="2464">
                  <c:v>7.9894400000000004E-2</c:v>
                </c:pt>
                <c:pt idx="2465">
                  <c:v>7.7895599999999995E-2</c:v>
                </c:pt>
                <c:pt idx="2466">
                  <c:v>7.5896900000000003E-2</c:v>
                </c:pt>
                <c:pt idx="2467">
                  <c:v>7.3898099999999994E-2</c:v>
                </c:pt>
                <c:pt idx="2468">
                  <c:v>7.1899299999999999E-2</c:v>
                </c:pt>
                <c:pt idx="2469">
                  <c:v>6.9900599999999993E-2</c:v>
                </c:pt>
                <c:pt idx="2470">
                  <c:v>6.7901799999999998E-2</c:v>
                </c:pt>
                <c:pt idx="2471">
                  <c:v>6.5903100000000006E-2</c:v>
                </c:pt>
                <c:pt idx="2472">
                  <c:v>6.3904299999999997E-2</c:v>
                </c:pt>
                <c:pt idx="2473">
                  <c:v>6.1905599999999998E-2</c:v>
                </c:pt>
                <c:pt idx="2474">
                  <c:v>5.9906800000000003E-2</c:v>
                </c:pt>
                <c:pt idx="2475">
                  <c:v>5.7908099999999997E-2</c:v>
                </c:pt>
                <c:pt idx="2476">
                  <c:v>5.5909300000000002E-2</c:v>
                </c:pt>
                <c:pt idx="2477">
                  <c:v>5.3910600000000003E-2</c:v>
                </c:pt>
                <c:pt idx="2478">
                  <c:v>5.1911800000000001E-2</c:v>
                </c:pt>
                <c:pt idx="2479">
                  <c:v>4.9912999999999999E-2</c:v>
                </c:pt>
                <c:pt idx="2480">
                  <c:v>4.79143E-2</c:v>
                </c:pt>
                <c:pt idx="2481">
                  <c:v>4.5915499999999998E-2</c:v>
                </c:pt>
                <c:pt idx="2482">
                  <c:v>4.3916799999999999E-2</c:v>
                </c:pt>
                <c:pt idx="2483">
                  <c:v>4.1917999999999997E-2</c:v>
                </c:pt>
                <c:pt idx="2484">
                  <c:v>3.9919299999999998E-2</c:v>
                </c:pt>
                <c:pt idx="2485">
                  <c:v>3.7920500000000003E-2</c:v>
                </c:pt>
                <c:pt idx="2486">
                  <c:v>3.5921799999999997E-2</c:v>
                </c:pt>
                <c:pt idx="2487">
                  <c:v>3.3923000000000002E-2</c:v>
                </c:pt>
                <c:pt idx="2488">
                  <c:v>3.1924300000000003E-2</c:v>
                </c:pt>
                <c:pt idx="2489">
                  <c:v>2.9925500000000001E-2</c:v>
                </c:pt>
                <c:pt idx="2490">
                  <c:v>2.7926800000000002E-2</c:v>
                </c:pt>
                <c:pt idx="2491">
                  <c:v>2.5928E-2</c:v>
                </c:pt>
                <c:pt idx="2492">
                  <c:v>2.3929200000000001E-2</c:v>
                </c:pt>
                <c:pt idx="2493">
                  <c:v>2.1930499999999999E-2</c:v>
                </c:pt>
                <c:pt idx="2494">
                  <c:v>1.99317E-2</c:v>
                </c:pt>
                <c:pt idx="2495">
                  <c:v>1.7933000000000001E-2</c:v>
                </c:pt>
                <c:pt idx="2496">
                  <c:v>1.5934199999999999E-2</c:v>
                </c:pt>
                <c:pt idx="2497">
                  <c:v>1.39355E-2</c:v>
                </c:pt>
                <c:pt idx="2498">
                  <c:v>1.19369E-2</c:v>
                </c:pt>
                <c:pt idx="2499">
                  <c:v>9.9381999999999995E-3</c:v>
                </c:pt>
                <c:pt idx="2500">
                  <c:v>7.9395999999999998E-3</c:v>
                </c:pt>
                <c:pt idx="2501">
                  <c:v>5.9410000000000001E-3</c:v>
                </c:pt>
                <c:pt idx="2502">
                  <c:v>3.9423000000000001E-3</c:v>
                </c:pt>
                <c:pt idx="2503">
                  <c:v>1.9437E-3</c:v>
                </c:pt>
                <c:pt idx="2504">
                  <c:v>-5.4917000000000003E-5</c:v>
                </c:pt>
                <c:pt idx="2505">
                  <c:v>-3.234493E-7</c:v>
                </c:pt>
                <c:pt idx="2506">
                  <c:v>4.1264999999999998E-9</c:v>
                </c:pt>
                <c:pt idx="2507">
                  <c:v>-7.5471170000000004E-7</c:v>
                </c:pt>
                <c:pt idx="2508">
                  <c:v>8.1829310000000003E-7</c:v>
                </c:pt>
                <c:pt idx="2509">
                  <c:v>8.1488599999999996E-7</c:v>
                </c:pt>
                <c:pt idx="2510">
                  <c:v>-1.5130869999999999E-7</c:v>
                </c:pt>
                <c:pt idx="2511">
                  <c:v>-1.1175000000000001E-6</c:v>
                </c:pt>
                <c:pt idx="2512">
                  <c:v>-9.6936220000000009E-7</c:v>
                </c:pt>
                <c:pt idx="2513">
                  <c:v>-3.7255329999999999E-7</c:v>
                </c:pt>
                <c:pt idx="2514">
                  <c:v>2.2425550000000001E-7</c:v>
                </c:pt>
                <c:pt idx="2515">
                  <c:v>8.2106439999999999E-7</c:v>
                </c:pt>
                <c:pt idx="2516">
                  <c:v>1.3595000000000001E-6</c:v>
                </c:pt>
                <c:pt idx="2517">
                  <c:v>9.8939599999999989E-7</c:v>
                </c:pt>
                <c:pt idx="2518">
                  <c:v>6.1925370000000002E-7</c:v>
                </c:pt>
                <c:pt idx="2519">
                  <c:v>2.4911139999999998E-7</c:v>
                </c:pt>
                <c:pt idx="2520">
                  <c:v>-1.210309E-7</c:v>
                </c:pt>
                <c:pt idx="2521">
                  <c:v>-4.9117320000000004E-7</c:v>
                </c:pt>
                <c:pt idx="2522">
                  <c:v>-8.6131550000000002E-7</c:v>
                </c:pt>
                <c:pt idx="2523">
                  <c:v>-1.2315E-6</c:v>
                </c:pt>
                <c:pt idx="2524">
                  <c:v>-1.2317E-6</c:v>
                </c:pt>
                <c:pt idx="2525">
                  <c:v>-1.0015000000000001E-6</c:v>
                </c:pt>
                <c:pt idx="2526">
                  <c:v>-7.7131469999999999E-7</c:v>
                </c:pt>
                <c:pt idx="2527">
                  <c:v>-5.4111890000000005E-7</c:v>
                </c:pt>
                <c:pt idx="2528">
                  <c:v>-3.109231E-7</c:v>
                </c:pt>
                <c:pt idx="2529">
                  <c:v>-8.0727299999999995E-8</c:v>
                </c:pt>
                <c:pt idx="2530">
                  <c:v>1.4946850000000001E-7</c:v>
                </c:pt>
                <c:pt idx="2531">
                  <c:v>3.7966419999999999E-7</c:v>
                </c:pt>
                <c:pt idx="2532">
                  <c:v>6.0986000000000004E-7</c:v>
                </c:pt>
                <c:pt idx="2533">
                  <c:v>8.4005579999999998E-7</c:v>
                </c:pt>
                <c:pt idx="2534">
                  <c:v>1.0702999999999999E-6</c:v>
                </c:pt>
                <c:pt idx="2535">
                  <c:v>1.3004000000000001E-6</c:v>
                </c:pt>
                <c:pt idx="2536">
                  <c:v>1.2670999999999999E-6</c:v>
                </c:pt>
                <c:pt idx="2537">
                  <c:v>1.1236999999999999E-6</c:v>
                </c:pt>
                <c:pt idx="2538">
                  <c:v>9.8023810000000009E-7</c:v>
                </c:pt>
                <c:pt idx="2539">
                  <c:v>8.3681820000000003E-7</c:v>
                </c:pt>
                <c:pt idx="2540">
                  <c:v>6.9339829999999998E-7</c:v>
                </c:pt>
                <c:pt idx="2541">
                  <c:v>5.4997840000000002E-7</c:v>
                </c:pt>
                <c:pt idx="2542">
                  <c:v>4.0655850000000002E-7</c:v>
                </c:pt>
                <c:pt idx="2543">
                  <c:v>2.6313860000000002E-7</c:v>
                </c:pt>
                <c:pt idx="2544">
                  <c:v>1.1971870000000001E-7</c:v>
                </c:pt>
                <c:pt idx="2545">
                  <c:v>-2.3701199999999999E-8</c:v>
                </c:pt>
                <c:pt idx="2546">
                  <c:v>-1.671211E-7</c:v>
                </c:pt>
                <c:pt idx="2547">
                  <c:v>-3.10541E-7</c:v>
                </c:pt>
                <c:pt idx="2548">
                  <c:v>-4.5396090000000001E-7</c:v>
                </c:pt>
                <c:pt idx="2549">
                  <c:v>-5.9738080000000001E-7</c:v>
                </c:pt>
                <c:pt idx="2550">
                  <c:v>-7.4080069999999996E-7</c:v>
                </c:pt>
                <c:pt idx="2551">
                  <c:v>-8.8422060000000002E-7</c:v>
                </c:pt>
                <c:pt idx="2552">
                  <c:v>-1.0275999999999999E-6</c:v>
                </c:pt>
                <c:pt idx="2553">
                  <c:v>-1.1711000000000001E-6</c:v>
                </c:pt>
                <c:pt idx="2554">
                  <c:v>-1.3145000000000001E-6</c:v>
                </c:pt>
                <c:pt idx="2555">
                  <c:v>-1.3068999999999999E-6</c:v>
                </c:pt>
                <c:pt idx="2556">
                  <c:v>-1.2175E-6</c:v>
                </c:pt>
                <c:pt idx="2557">
                  <c:v>-1.128E-6</c:v>
                </c:pt>
                <c:pt idx="2558">
                  <c:v>-1.0385000000000001E-6</c:v>
                </c:pt>
                <c:pt idx="2559">
                  <c:v>-9.4908099999999995E-7</c:v>
                </c:pt>
                <c:pt idx="2560">
                  <c:v>-8.5962179999999998E-7</c:v>
                </c:pt>
                <c:pt idx="2561">
                  <c:v>-7.7016249999999997E-7</c:v>
                </c:pt>
                <c:pt idx="2562">
                  <c:v>-6.8070319999999996E-7</c:v>
                </c:pt>
                <c:pt idx="2563">
                  <c:v>-5.9124389999999995E-7</c:v>
                </c:pt>
                <c:pt idx="2564">
                  <c:v>-5.0178469999999999E-7</c:v>
                </c:pt>
                <c:pt idx="2565">
                  <c:v>-4.1232539999999998E-7</c:v>
                </c:pt>
                <c:pt idx="2566">
                  <c:v>-3.2286610000000002E-7</c:v>
                </c:pt>
                <c:pt idx="2567">
                  <c:v>-2.334069E-7</c:v>
                </c:pt>
                <c:pt idx="2568">
                  <c:v>-1.4394759999999999E-7</c:v>
                </c:pt>
                <c:pt idx="2569">
                  <c:v>-5.4488300000000001E-8</c:v>
                </c:pt>
                <c:pt idx="2570">
                  <c:v>3.4971000000000003E-8</c:v>
                </c:pt>
                <c:pt idx="2571">
                  <c:v>1.2443019999999999E-7</c:v>
                </c:pt>
                <c:pt idx="2572">
                  <c:v>2.138895E-7</c:v>
                </c:pt>
                <c:pt idx="2573">
                  <c:v>3.0334880000000001E-7</c:v>
                </c:pt>
                <c:pt idx="2574">
                  <c:v>3.9280810000000002E-7</c:v>
                </c:pt>
                <c:pt idx="2575">
                  <c:v>4.8226729999999999E-7</c:v>
                </c:pt>
                <c:pt idx="2576">
                  <c:v>5.717266E-7</c:v>
                </c:pt>
                <c:pt idx="2577">
                  <c:v>6.6118590000000001E-7</c:v>
                </c:pt>
                <c:pt idx="2578">
                  <c:v>7.5064509999999997E-7</c:v>
                </c:pt>
                <c:pt idx="2579">
                  <c:v>8.4010439999999999E-7</c:v>
                </c:pt>
                <c:pt idx="2580">
                  <c:v>9.295637E-7</c:v>
                </c:pt>
                <c:pt idx="2581">
                  <c:v>1.0189999999999999E-6</c:v>
                </c:pt>
                <c:pt idx="2582">
                  <c:v>1.1085000000000001E-6</c:v>
                </c:pt>
                <c:pt idx="2583">
                  <c:v>1.1979E-6</c:v>
                </c:pt>
                <c:pt idx="2584">
                  <c:v>1.2873999999999999E-6</c:v>
                </c:pt>
                <c:pt idx="2585">
                  <c:v>1.3541000000000001E-6</c:v>
                </c:pt>
                <c:pt idx="2586">
                  <c:v>1.2981999999999999E-6</c:v>
                </c:pt>
                <c:pt idx="2587">
                  <c:v>1.2424E-6</c:v>
                </c:pt>
                <c:pt idx="2588">
                  <c:v>1.1865E-6</c:v>
                </c:pt>
                <c:pt idx="2589">
                  <c:v>1.1307E-6</c:v>
                </c:pt>
                <c:pt idx="2590">
                  <c:v>1.0748000000000001E-6</c:v>
                </c:pt>
                <c:pt idx="2591">
                  <c:v>1.0189999999999999E-6</c:v>
                </c:pt>
                <c:pt idx="2592">
                  <c:v>9.6316150000000004E-7</c:v>
                </c:pt>
                <c:pt idx="2593">
                  <c:v>9.0731940000000005E-7</c:v>
                </c:pt>
                <c:pt idx="2594">
                  <c:v>8.5147730000000005E-7</c:v>
                </c:pt>
                <c:pt idx="2595">
                  <c:v>7.9563519999999995E-7</c:v>
                </c:pt>
                <c:pt idx="2596">
                  <c:v>7.3979309999999995E-7</c:v>
                </c:pt>
                <c:pt idx="2597">
                  <c:v>6.8395099999999995E-7</c:v>
                </c:pt>
                <c:pt idx="2598">
                  <c:v>6.2810889999999996E-7</c:v>
                </c:pt>
                <c:pt idx="2599">
                  <c:v>5.7226679999999996E-7</c:v>
                </c:pt>
                <c:pt idx="2600">
                  <c:v>5.1642469999999996E-7</c:v>
                </c:pt>
                <c:pt idx="2601">
                  <c:v>4.6058260000000002E-7</c:v>
                </c:pt>
                <c:pt idx="2602">
                  <c:v>4.0474050000000002E-7</c:v>
                </c:pt>
                <c:pt idx="2603">
                  <c:v>3.4889839999999997E-7</c:v>
                </c:pt>
                <c:pt idx="2604">
                  <c:v>2.9305629999999998E-7</c:v>
                </c:pt>
                <c:pt idx="2605">
                  <c:v>2.3721420000000001E-7</c:v>
                </c:pt>
                <c:pt idx="2606">
                  <c:v>1.8137199999999999E-7</c:v>
                </c:pt>
                <c:pt idx="2607">
                  <c:v>1.2552989999999999E-7</c:v>
                </c:pt>
                <c:pt idx="2608">
                  <c:v>6.9687799999999998E-8</c:v>
                </c:pt>
                <c:pt idx="2609">
                  <c:v>1.3845700000000001E-8</c:v>
                </c:pt>
                <c:pt idx="2610">
                  <c:v>-4.1996400000000003E-8</c:v>
                </c:pt>
                <c:pt idx="2611">
                  <c:v>-9.7838500000000006E-8</c:v>
                </c:pt>
                <c:pt idx="2612">
                  <c:v>-1.5368059999999999E-7</c:v>
                </c:pt>
                <c:pt idx="2613">
                  <c:v>-2.0952270000000001E-7</c:v>
                </c:pt>
                <c:pt idx="2614">
                  <c:v>-2.6536479999999998E-7</c:v>
                </c:pt>
                <c:pt idx="2615">
                  <c:v>-3.2120689999999998E-7</c:v>
                </c:pt>
                <c:pt idx="2616">
                  <c:v>-3.7704899999999998E-7</c:v>
                </c:pt>
                <c:pt idx="2617">
                  <c:v>-4.3289109999999997E-7</c:v>
                </c:pt>
                <c:pt idx="2618">
                  <c:v>-4.8873320000000002E-7</c:v>
                </c:pt>
                <c:pt idx="2619">
                  <c:v>-5.4457530000000002E-7</c:v>
                </c:pt>
                <c:pt idx="2620">
                  <c:v>-6.0041740000000002E-7</c:v>
                </c:pt>
                <c:pt idx="2621">
                  <c:v>-6.5625950000000001E-7</c:v>
                </c:pt>
                <c:pt idx="2622">
                  <c:v>-7.1210160000000001E-7</c:v>
                </c:pt>
                <c:pt idx="2623">
                  <c:v>-7.6794370000000001E-7</c:v>
                </c:pt>
                <c:pt idx="2624">
                  <c:v>-8.237858E-7</c:v>
                </c:pt>
                <c:pt idx="2625">
                  <c:v>-8.796279E-7</c:v>
                </c:pt>
                <c:pt idx="2626">
                  <c:v>-9.3547E-7</c:v>
                </c:pt>
                <c:pt idx="2627">
                  <c:v>-9.913121E-7</c:v>
                </c:pt>
                <c:pt idx="2628">
                  <c:v>-1.0471999999999999E-6</c:v>
                </c:pt>
                <c:pt idx="2629">
                  <c:v>-1.1030000000000001E-6</c:v>
                </c:pt>
                <c:pt idx="2630">
                  <c:v>-1.1588E-6</c:v>
                </c:pt>
                <c:pt idx="2631">
                  <c:v>-1.2147E-6</c:v>
                </c:pt>
                <c:pt idx="2632">
                  <c:v>-1.2704999999999999E-6</c:v>
                </c:pt>
                <c:pt idx="2633">
                  <c:v>-1.3263999999999999E-6</c:v>
                </c:pt>
                <c:pt idx="2634">
                  <c:v>-1.3413E-6</c:v>
                </c:pt>
                <c:pt idx="2635">
                  <c:v>-1.2868999999999999E-6</c:v>
                </c:pt>
                <c:pt idx="2636">
                  <c:v>-1.2325000000000001E-6</c:v>
                </c:pt>
                <c:pt idx="2637">
                  <c:v>-1.178E-6</c:v>
                </c:pt>
                <c:pt idx="2638">
                  <c:v>-1.1235999999999999E-6</c:v>
                </c:pt>
                <c:pt idx="2639">
                  <c:v>-1.0692000000000001E-6</c:v>
                </c:pt>
                <c:pt idx="2640">
                  <c:v>-1.0147E-6</c:v>
                </c:pt>
                <c:pt idx="2641">
                  <c:v>-9.6028350000000001E-7</c:v>
                </c:pt>
                <c:pt idx="2642">
                  <c:v>-9.0584909999999999E-7</c:v>
                </c:pt>
                <c:pt idx="2643">
                  <c:v>-8.5141460000000004E-7</c:v>
                </c:pt>
                <c:pt idx="2644">
                  <c:v>-7.9698020000000002E-7</c:v>
                </c:pt>
                <c:pt idx="2645">
                  <c:v>-7.4254569999999995E-7</c:v>
                </c:pt>
                <c:pt idx="2646">
                  <c:v>-6.8811130000000004E-7</c:v>
                </c:pt>
                <c:pt idx="2647">
                  <c:v>-6.3367679999999998E-7</c:v>
                </c:pt>
                <c:pt idx="2648">
                  <c:v>-5.7924230000000002E-7</c:v>
                </c:pt>
                <c:pt idx="2649">
                  <c:v>-5.248079E-7</c:v>
                </c:pt>
                <c:pt idx="2650">
                  <c:v>-4.7037339999999999E-7</c:v>
                </c:pt>
                <c:pt idx="2651">
                  <c:v>-4.1593899999999998E-7</c:v>
                </c:pt>
                <c:pt idx="2652">
                  <c:v>-3.6150450000000002E-7</c:v>
                </c:pt>
                <c:pt idx="2653">
                  <c:v>-3.070701E-7</c:v>
                </c:pt>
                <c:pt idx="2654">
                  <c:v>-2.5263559999999999E-7</c:v>
                </c:pt>
                <c:pt idx="2655">
                  <c:v>-1.9820110000000001E-7</c:v>
                </c:pt>
                <c:pt idx="2656">
                  <c:v>-1.4376669999999999E-7</c:v>
                </c:pt>
                <c:pt idx="2657">
                  <c:v>-8.9332200000000006E-8</c:v>
                </c:pt>
                <c:pt idx="2658">
                  <c:v>-3.4897800000000002E-8</c:v>
                </c:pt>
                <c:pt idx="2659">
                  <c:v>1.9536699999999999E-8</c:v>
                </c:pt>
                <c:pt idx="2660">
                  <c:v>7.3971200000000005E-8</c:v>
                </c:pt>
                <c:pt idx="2661">
                  <c:v>1.284056E-7</c:v>
                </c:pt>
                <c:pt idx="2662">
                  <c:v>1.8284010000000001E-7</c:v>
                </c:pt>
                <c:pt idx="2663">
                  <c:v>2.372745E-7</c:v>
                </c:pt>
                <c:pt idx="2664">
                  <c:v>2.9170899999999998E-7</c:v>
                </c:pt>
                <c:pt idx="2665">
                  <c:v>3.461434E-7</c:v>
                </c:pt>
                <c:pt idx="2666">
                  <c:v>4.0057790000000001E-7</c:v>
                </c:pt>
                <c:pt idx="2667">
                  <c:v>4.5501240000000002E-7</c:v>
                </c:pt>
                <c:pt idx="2668">
                  <c:v>5.0944679999999998E-7</c:v>
                </c:pt>
                <c:pt idx="2669">
                  <c:v>5.6388130000000005E-7</c:v>
                </c:pt>
                <c:pt idx="2670">
                  <c:v>6.1831569999999996E-7</c:v>
                </c:pt>
                <c:pt idx="2671">
                  <c:v>6.7275020000000002E-7</c:v>
                </c:pt>
                <c:pt idx="2672">
                  <c:v>7.2718460000000004E-7</c:v>
                </c:pt>
                <c:pt idx="2673">
                  <c:v>7.816191E-7</c:v>
                </c:pt>
                <c:pt idx="2674">
                  <c:v>8.3605359999999996E-7</c:v>
                </c:pt>
                <c:pt idx="2675">
                  <c:v>8.9048799999999997E-7</c:v>
                </c:pt>
                <c:pt idx="2676">
                  <c:v>9.4492250000000004E-7</c:v>
                </c:pt>
                <c:pt idx="2677">
                  <c:v>9.9935690000000005E-7</c:v>
                </c:pt>
                <c:pt idx="2678">
                  <c:v>1.0538E-6</c:v>
                </c:pt>
                <c:pt idx="2679">
                  <c:v>1.1082E-6</c:v>
                </c:pt>
                <c:pt idx="2680">
                  <c:v>1.1626999999999999E-6</c:v>
                </c:pt>
                <c:pt idx="2681">
                  <c:v>1.2171E-6</c:v>
                </c:pt>
                <c:pt idx="2682">
                  <c:v>1.2715E-6</c:v>
                </c:pt>
                <c:pt idx="2683">
                  <c:v>1.3260000000000001E-6</c:v>
                </c:pt>
                <c:pt idx="2684">
                  <c:v>1.3401000000000001E-6</c:v>
                </c:pt>
                <c:pt idx="2685">
                  <c:v>1.2857E-6</c:v>
                </c:pt>
                <c:pt idx="2686">
                  <c:v>1.2313E-6</c:v>
                </c:pt>
                <c:pt idx="2687">
                  <c:v>1.1768999999999999E-6</c:v>
                </c:pt>
                <c:pt idx="2688">
                  <c:v>1.1225000000000001E-6</c:v>
                </c:pt>
                <c:pt idx="2689">
                  <c:v>1.0681E-6</c:v>
                </c:pt>
                <c:pt idx="2690">
                  <c:v>1.0137999999999999E-6</c:v>
                </c:pt>
                <c:pt idx="2691">
                  <c:v>9.593765999999999E-7</c:v>
                </c:pt>
                <c:pt idx="2692">
                  <c:v>9.0499370000000003E-7</c:v>
                </c:pt>
                <c:pt idx="2693">
                  <c:v>8.5061079999999996E-7</c:v>
                </c:pt>
                <c:pt idx="2694">
                  <c:v>7.9622789999999998E-7</c:v>
                </c:pt>
                <c:pt idx="2695">
                  <c:v>7.4184489999999996E-7</c:v>
                </c:pt>
                <c:pt idx="2696">
                  <c:v>6.8746199999999999E-7</c:v>
                </c:pt>
                <c:pt idx="2697">
                  <c:v>6.3307910000000002E-7</c:v>
                </c:pt>
                <c:pt idx="2698">
                  <c:v>5.7869620000000005E-7</c:v>
                </c:pt>
                <c:pt idx="2699">
                  <c:v>5.2431329999999997E-7</c:v>
                </c:pt>
                <c:pt idx="2700">
                  <c:v>4.699304E-7</c:v>
                </c:pt>
                <c:pt idx="2701">
                  <c:v>4.1554750000000002E-7</c:v>
                </c:pt>
                <c:pt idx="2702">
                  <c:v>3.611645E-7</c:v>
                </c:pt>
                <c:pt idx="2703">
                  <c:v>3.0678159999999998E-7</c:v>
                </c:pt>
                <c:pt idx="2704">
                  <c:v>2.5239870000000001E-7</c:v>
                </c:pt>
                <c:pt idx="2705">
                  <c:v>1.9801580000000001E-7</c:v>
                </c:pt>
                <c:pt idx="2706">
                  <c:v>1.4363290000000001E-7</c:v>
                </c:pt>
                <c:pt idx="2707">
                  <c:v>8.9249999999999995E-8</c:v>
                </c:pt>
                <c:pt idx="2708">
                  <c:v>3.4866999999999997E-8</c:v>
                </c:pt>
                <c:pt idx="2709">
                  <c:v>-1.9515899999999999E-8</c:v>
                </c:pt>
                <c:pt idx="2710">
                  <c:v>-7.3898799999999995E-8</c:v>
                </c:pt>
                <c:pt idx="2711">
                  <c:v>-1.2828170000000001E-7</c:v>
                </c:pt>
                <c:pt idx="2712">
                  <c:v>-1.8266460000000001E-7</c:v>
                </c:pt>
                <c:pt idx="2713">
                  <c:v>-2.3704750000000001E-7</c:v>
                </c:pt>
                <c:pt idx="2714">
                  <c:v>-2.9143050000000002E-7</c:v>
                </c:pt>
                <c:pt idx="2715">
                  <c:v>-3.458134E-7</c:v>
                </c:pt>
                <c:pt idx="2716">
                  <c:v>-4.0019630000000002E-7</c:v>
                </c:pt>
                <c:pt idx="2717">
                  <c:v>-4.5457919999999999E-7</c:v>
                </c:pt>
                <c:pt idx="2718">
                  <c:v>-5.0896209999999997E-7</c:v>
                </c:pt>
                <c:pt idx="2719">
                  <c:v>-5.6334500000000005E-7</c:v>
                </c:pt>
                <c:pt idx="2720">
                  <c:v>-6.1772790000000002E-7</c:v>
                </c:pt>
                <c:pt idx="2721">
                  <c:v>-6.7211090000000004E-7</c:v>
                </c:pt>
                <c:pt idx="2722">
                  <c:v>-7.2649380000000001E-7</c:v>
                </c:pt>
                <c:pt idx="2723">
                  <c:v>-7.8087669999999998E-7</c:v>
                </c:pt>
                <c:pt idx="2724">
                  <c:v>-8.3525959999999995E-7</c:v>
                </c:pt>
                <c:pt idx="2725">
                  <c:v>-8.8964250000000003E-7</c:v>
                </c:pt>
                <c:pt idx="2726">
                  <c:v>-9.4402540000000001E-7</c:v>
                </c:pt>
                <c:pt idx="2727">
                  <c:v>-9.9840840000000002E-7</c:v>
                </c:pt>
                <c:pt idx="2728">
                  <c:v>-1.0527999999999999E-6</c:v>
                </c:pt>
                <c:pt idx="2729">
                  <c:v>-1.1072E-6</c:v>
                </c:pt>
                <c:pt idx="2730">
                  <c:v>-1.1616E-6</c:v>
                </c:pt>
                <c:pt idx="2731">
                  <c:v>-1.2159000000000001E-6</c:v>
                </c:pt>
                <c:pt idx="2732">
                  <c:v>-1.2702999999999999E-6</c:v>
                </c:pt>
                <c:pt idx="2733">
                  <c:v>-1.3247E-6</c:v>
                </c:pt>
                <c:pt idx="2734">
                  <c:v>-1.3388E-6</c:v>
                </c:pt>
                <c:pt idx="2735">
                  <c:v>-1.2844999999999999E-6</c:v>
                </c:pt>
                <c:pt idx="2736">
                  <c:v>-1.2301000000000001E-6</c:v>
                </c:pt>
                <c:pt idx="2737">
                  <c:v>-1.1758E-6</c:v>
                </c:pt>
                <c:pt idx="2738">
                  <c:v>-1.1215E-6</c:v>
                </c:pt>
                <c:pt idx="2739">
                  <c:v>-1.0670999999999999E-6</c:v>
                </c:pt>
                <c:pt idx="2740">
                  <c:v>-1.0128000000000001E-6</c:v>
                </c:pt>
                <c:pt idx="2741">
                  <c:v>-9.5846729999999998E-7</c:v>
                </c:pt>
                <c:pt idx="2742">
                  <c:v>-9.0413599999999999E-7</c:v>
                </c:pt>
                <c:pt idx="2743">
                  <c:v>-8.4980480000000005E-7</c:v>
                </c:pt>
                <c:pt idx="2744">
                  <c:v>-7.9547349999999995E-7</c:v>
                </c:pt>
                <c:pt idx="2745">
                  <c:v>-7.4114230000000001E-7</c:v>
                </c:pt>
                <c:pt idx="2746">
                  <c:v>-6.8681109999999996E-7</c:v>
                </c:pt>
                <c:pt idx="2747">
                  <c:v>-6.3247979999999997E-7</c:v>
                </c:pt>
                <c:pt idx="2748">
                  <c:v>-5.7814860000000003E-7</c:v>
                </c:pt>
                <c:pt idx="2749">
                  <c:v>-5.2381739999999998E-7</c:v>
                </c:pt>
                <c:pt idx="2750">
                  <c:v>-4.6948609999999999E-7</c:v>
                </c:pt>
                <c:pt idx="2751">
                  <c:v>-4.151549E-7</c:v>
                </c:pt>
                <c:pt idx="2752">
                  <c:v>-3.6082360000000001E-7</c:v>
                </c:pt>
                <c:pt idx="2753">
                  <c:v>-3.0649240000000001E-7</c:v>
                </c:pt>
                <c:pt idx="2754">
                  <c:v>-2.5216120000000001E-7</c:v>
                </c:pt>
                <c:pt idx="2755">
                  <c:v>-1.978299E-7</c:v>
                </c:pt>
                <c:pt idx="2756">
                  <c:v>-1.434987E-7</c:v>
                </c:pt>
                <c:pt idx="2757">
                  <c:v>-8.9167499999999994E-8</c:v>
                </c:pt>
                <c:pt idx="2758">
                  <c:v>-3.4836199999999999E-8</c:v>
                </c:pt>
                <c:pt idx="2759">
                  <c:v>1.9495E-8</c:v>
                </c:pt>
                <c:pt idx="2760">
                  <c:v>7.38262E-8</c:v>
                </c:pt>
                <c:pt idx="2761">
                  <c:v>1.2815749999999999E-7</c:v>
                </c:pt>
                <c:pt idx="2762">
                  <c:v>1.8248870000000001E-7</c:v>
                </c:pt>
                <c:pt idx="2763">
                  <c:v>2.3682E-7</c:v>
                </c:pt>
                <c:pt idx="2764">
                  <c:v>2.9115120000000002E-7</c:v>
                </c:pt>
                <c:pt idx="2765">
                  <c:v>3.4548240000000002E-7</c:v>
                </c:pt>
                <c:pt idx="2766">
                  <c:v>3.9981370000000001E-7</c:v>
                </c:pt>
                <c:pt idx="2767">
                  <c:v>4.541449E-7</c:v>
                </c:pt>
                <c:pt idx="2768">
                  <c:v>5.084761E-7</c:v>
                </c:pt>
                <c:pt idx="2769">
                  <c:v>5.6280739999999999E-7</c:v>
                </c:pt>
                <c:pt idx="2770">
                  <c:v>6.1713860000000004E-7</c:v>
                </c:pt>
                <c:pt idx="2771">
                  <c:v>6.7146979999999998E-7</c:v>
                </c:pt>
                <c:pt idx="2772">
                  <c:v>7.2580109999999997E-7</c:v>
                </c:pt>
                <c:pt idx="2773">
                  <c:v>7.8013230000000002E-7</c:v>
                </c:pt>
                <c:pt idx="2774">
                  <c:v>8.3446360000000001E-7</c:v>
                </c:pt>
                <c:pt idx="2775">
                  <c:v>8.8879479999999995E-7</c:v>
                </c:pt>
                <c:pt idx="2776">
                  <c:v>9.43126E-7</c:v>
                </c:pt>
                <c:pt idx="2777">
                  <c:v>9.9745730000000009E-7</c:v>
                </c:pt>
                <c:pt idx="2778">
                  <c:v>1.0518E-6</c:v>
                </c:pt>
                <c:pt idx="2779">
                  <c:v>1.1061000000000001E-6</c:v>
                </c:pt>
                <c:pt idx="2780">
                  <c:v>1.1604999999999999E-6</c:v>
                </c:pt>
                <c:pt idx="2781">
                  <c:v>1.2148E-6</c:v>
                </c:pt>
                <c:pt idx="2782">
                  <c:v>1.2691000000000001E-6</c:v>
                </c:pt>
                <c:pt idx="2783">
                  <c:v>1.3233999999999999E-6</c:v>
                </c:pt>
                <c:pt idx="2784">
                  <c:v>1.3374999999999999E-6</c:v>
                </c:pt>
                <c:pt idx="2785">
                  <c:v>1.2832000000000001E-6</c:v>
                </c:pt>
                <c:pt idx="2786">
                  <c:v>1.229E-6</c:v>
                </c:pt>
                <c:pt idx="2787">
                  <c:v>1.1747E-6</c:v>
                </c:pt>
                <c:pt idx="2788">
                  <c:v>1.1203999999999999E-6</c:v>
                </c:pt>
                <c:pt idx="2789">
                  <c:v>1.0661000000000001E-6</c:v>
                </c:pt>
                <c:pt idx="2790">
                  <c:v>1.0118E-6</c:v>
                </c:pt>
                <c:pt idx="2791">
                  <c:v>9.5755550000000009E-7</c:v>
                </c:pt>
                <c:pt idx="2792">
                  <c:v>9.0327610000000001E-7</c:v>
                </c:pt>
                <c:pt idx="2793">
                  <c:v>8.4899659999999999E-7</c:v>
                </c:pt>
                <c:pt idx="2794">
                  <c:v>7.9471720000000002E-7</c:v>
                </c:pt>
                <c:pt idx="2795">
                  <c:v>7.4043780000000004E-7</c:v>
                </c:pt>
                <c:pt idx="2796">
                  <c:v>6.8615839999999996E-7</c:v>
                </c:pt>
                <c:pt idx="2797">
                  <c:v>6.3187899999999999E-7</c:v>
                </c:pt>
                <c:pt idx="2798">
                  <c:v>5.7759949999999997E-7</c:v>
                </c:pt>
                <c:pt idx="2799">
                  <c:v>5.233201E-7</c:v>
                </c:pt>
                <c:pt idx="2800">
                  <c:v>4.6904070000000002E-7</c:v>
                </c:pt>
                <c:pt idx="2801">
                  <c:v>4.1476129999999999E-7</c:v>
                </c:pt>
                <c:pt idx="2802">
                  <c:v>3.6048190000000002E-7</c:v>
                </c:pt>
                <c:pt idx="2803">
                  <c:v>3.062024E-7</c:v>
                </c:pt>
                <c:pt idx="2804">
                  <c:v>2.5192300000000003E-7</c:v>
                </c:pt>
                <c:pt idx="2805">
                  <c:v>1.976436E-7</c:v>
                </c:pt>
                <c:pt idx="2806">
                  <c:v>1.433642E-7</c:v>
                </c:pt>
                <c:pt idx="2807">
                  <c:v>8.9084700000000004E-8</c:v>
                </c:pt>
                <c:pt idx="2808">
                  <c:v>3.4805300000000003E-8</c:v>
                </c:pt>
                <c:pt idx="2809">
                  <c:v>-1.9474100000000002E-8</c:v>
                </c:pt>
                <c:pt idx="2810">
                  <c:v>-7.3753499999999999E-8</c:v>
                </c:pt>
                <c:pt idx="2811">
                  <c:v>-1.280329E-7</c:v>
                </c:pt>
                <c:pt idx="2812">
                  <c:v>-1.8231239999999999E-7</c:v>
                </c:pt>
                <c:pt idx="2813">
                  <c:v>-2.3659179999999999E-7</c:v>
                </c:pt>
                <c:pt idx="2814">
                  <c:v>-2.9087120000000002E-7</c:v>
                </c:pt>
                <c:pt idx="2815">
                  <c:v>-3.451506E-7</c:v>
                </c:pt>
                <c:pt idx="2816">
                  <c:v>-3.9943000000000002E-7</c:v>
                </c:pt>
                <c:pt idx="2817">
                  <c:v>-4.5370949999999999E-7</c:v>
                </c:pt>
                <c:pt idx="2818">
                  <c:v>-5.0798890000000002E-7</c:v>
                </c:pt>
                <c:pt idx="2819">
                  <c:v>-5.6226829999999999E-7</c:v>
                </c:pt>
                <c:pt idx="2820">
                  <c:v>-6.1654769999999997E-7</c:v>
                </c:pt>
                <c:pt idx="2821">
                  <c:v>-6.7082710000000005E-7</c:v>
                </c:pt>
                <c:pt idx="2822">
                  <c:v>-7.2510659999999996E-7</c:v>
                </c:pt>
                <c:pt idx="2823">
                  <c:v>-7.7938600000000004E-7</c:v>
                </c:pt>
                <c:pt idx="2824">
                  <c:v>-8.3366540000000002E-7</c:v>
                </c:pt>
                <c:pt idx="2825">
                  <c:v>-8.8794479999999999E-7</c:v>
                </c:pt>
                <c:pt idx="2826">
                  <c:v>-9.4222430000000001E-7</c:v>
                </c:pt>
                <c:pt idx="2827">
                  <c:v>-9.9650369999999998E-7</c:v>
                </c:pt>
                <c:pt idx="2828">
                  <c:v>-1.0508E-6</c:v>
                </c:pt>
                <c:pt idx="2829">
                  <c:v>-1.1051E-6</c:v>
                </c:pt>
                <c:pt idx="2830">
                  <c:v>-1.1593000000000001E-6</c:v>
                </c:pt>
                <c:pt idx="2831">
                  <c:v>-1.2135999999999999E-6</c:v>
                </c:pt>
                <c:pt idx="2832">
                  <c:v>-1.2679E-6</c:v>
                </c:pt>
                <c:pt idx="2833">
                  <c:v>-1.3222E-6</c:v>
                </c:pt>
                <c:pt idx="2834">
                  <c:v>-1.3362E-6</c:v>
                </c:pt>
                <c:pt idx="2835">
                  <c:v>-1.282E-6</c:v>
                </c:pt>
                <c:pt idx="2836">
                  <c:v>-1.2277999999999999E-6</c:v>
                </c:pt>
                <c:pt idx="2837">
                  <c:v>-1.1736000000000001E-6</c:v>
                </c:pt>
                <c:pt idx="2838">
                  <c:v>-1.1193E-6</c:v>
                </c:pt>
                <c:pt idx="2839">
                  <c:v>-1.0651E-6</c:v>
                </c:pt>
                <c:pt idx="2840">
                  <c:v>-1.0108999999999999E-6</c:v>
                </c:pt>
                <c:pt idx="2841">
                  <c:v>-9.5664129999999997E-7</c:v>
                </c:pt>
                <c:pt idx="2842">
                  <c:v>-9.0241380000000001E-7</c:v>
                </c:pt>
                <c:pt idx="2843">
                  <c:v>-8.4818639999999999E-7</c:v>
                </c:pt>
                <c:pt idx="2844">
                  <c:v>-7.9395890000000003E-7</c:v>
                </c:pt>
                <c:pt idx="2845">
                  <c:v>-7.3973139999999996E-7</c:v>
                </c:pt>
                <c:pt idx="2846">
                  <c:v>-6.8550400000000005E-7</c:v>
                </c:pt>
                <c:pt idx="2847">
                  <c:v>-6.3127649999999998E-7</c:v>
                </c:pt>
                <c:pt idx="2848">
                  <c:v>-5.7704900000000002E-7</c:v>
                </c:pt>
                <c:pt idx="2849">
                  <c:v>-5.228216E-7</c:v>
                </c:pt>
                <c:pt idx="2850">
                  <c:v>-4.6859409999999999E-7</c:v>
                </c:pt>
                <c:pt idx="2851">
                  <c:v>-4.1436660000000003E-7</c:v>
                </c:pt>
                <c:pt idx="2852">
                  <c:v>-3.6013910000000001E-7</c:v>
                </c:pt>
                <c:pt idx="2853">
                  <c:v>-3.0591169999999999E-7</c:v>
                </c:pt>
                <c:pt idx="2854">
                  <c:v>-2.5168419999999998E-7</c:v>
                </c:pt>
                <c:pt idx="2855">
                  <c:v>-1.9745669999999999E-7</c:v>
                </c:pt>
                <c:pt idx="2856">
                  <c:v>-1.4322929999999999E-7</c:v>
                </c:pt>
                <c:pt idx="2857">
                  <c:v>-8.9001799999999994E-8</c:v>
                </c:pt>
                <c:pt idx="2858">
                  <c:v>-3.4774300000000001E-8</c:v>
                </c:pt>
                <c:pt idx="2859">
                  <c:v>1.9453100000000001E-8</c:v>
                </c:pt>
                <c:pt idx="2860">
                  <c:v>7.3680600000000001E-8</c:v>
                </c:pt>
                <c:pt idx="2861">
                  <c:v>1.279081E-7</c:v>
                </c:pt>
                <c:pt idx="2862">
                  <c:v>1.821355E-7</c:v>
                </c:pt>
                <c:pt idx="2863">
                  <c:v>2.3636300000000001E-7</c:v>
                </c:pt>
                <c:pt idx="2864">
                  <c:v>2.9059050000000002E-7</c:v>
                </c:pt>
                <c:pt idx="2865">
                  <c:v>3.4481799999999998E-7</c:v>
                </c:pt>
                <c:pt idx="2866">
                  <c:v>3.9904540000000001E-7</c:v>
                </c:pt>
                <c:pt idx="2867">
                  <c:v>4.5327290000000002E-7</c:v>
                </c:pt>
                <c:pt idx="2868">
                  <c:v>5.0750039999999998E-7</c:v>
                </c:pt>
                <c:pt idx="2869">
                  <c:v>5.617278E-7</c:v>
                </c:pt>
                <c:pt idx="2870">
                  <c:v>6.1595529999999996E-7</c:v>
                </c:pt>
                <c:pt idx="2871">
                  <c:v>6.7018280000000003E-7</c:v>
                </c:pt>
                <c:pt idx="2872">
                  <c:v>7.2441020000000005E-7</c:v>
                </c:pt>
                <c:pt idx="2873">
                  <c:v>7.7863770000000001E-7</c:v>
                </c:pt>
                <c:pt idx="2874">
                  <c:v>8.3286519999999997E-7</c:v>
                </c:pt>
                <c:pt idx="2875">
                  <c:v>8.8709259999999999E-7</c:v>
                </c:pt>
                <c:pt idx="2876">
                  <c:v>9.4132009999999995E-7</c:v>
                </c:pt>
                <c:pt idx="2877">
                  <c:v>9.9554759999999991E-7</c:v>
                </c:pt>
                <c:pt idx="2878">
                  <c:v>1.0498000000000001E-6</c:v>
                </c:pt>
                <c:pt idx="2879">
                  <c:v>1.1039999999999999E-6</c:v>
                </c:pt>
                <c:pt idx="2880">
                  <c:v>1.1582E-6</c:v>
                </c:pt>
                <c:pt idx="2881">
                  <c:v>1.2125E-6</c:v>
                </c:pt>
                <c:pt idx="2882">
                  <c:v>1.2667000000000001E-6</c:v>
                </c:pt>
                <c:pt idx="2883">
                  <c:v>1.3208999999999999E-6</c:v>
                </c:pt>
                <c:pt idx="2884">
                  <c:v>1.3349999999999999E-6</c:v>
                </c:pt>
                <c:pt idx="2885">
                  <c:v>1.2808000000000001E-6</c:v>
                </c:pt>
                <c:pt idx="2886">
                  <c:v>1.2266E-6</c:v>
                </c:pt>
                <c:pt idx="2887">
                  <c:v>1.1724E-6</c:v>
                </c:pt>
                <c:pt idx="2888">
                  <c:v>1.1182999999999999E-6</c:v>
                </c:pt>
                <c:pt idx="2889">
                  <c:v>1.0640999999999999E-6</c:v>
                </c:pt>
                <c:pt idx="2890">
                  <c:v>1.0099000000000001E-6</c:v>
                </c:pt>
                <c:pt idx="2891">
                  <c:v>9.5572470000000004E-7</c:v>
                </c:pt>
                <c:pt idx="2892">
                  <c:v>9.0154940000000002E-7</c:v>
                </c:pt>
                <c:pt idx="2893">
                  <c:v>8.4737399999999995E-7</c:v>
                </c:pt>
                <c:pt idx="2894">
                  <c:v>7.9319859999999999E-7</c:v>
                </c:pt>
                <c:pt idx="2895">
                  <c:v>7.3902320000000002E-7</c:v>
                </c:pt>
                <c:pt idx="2896">
                  <c:v>6.8484779999999996E-7</c:v>
                </c:pt>
                <c:pt idx="2897">
                  <c:v>6.3067250000000004E-7</c:v>
                </c:pt>
                <c:pt idx="2898">
                  <c:v>5.7649709999999997E-7</c:v>
                </c:pt>
                <c:pt idx="2899">
                  <c:v>5.2232170000000001E-7</c:v>
                </c:pt>
                <c:pt idx="2900">
                  <c:v>4.6814629999999999E-7</c:v>
                </c:pt>
                <c:pt idx="2901">
                  <c:v>4.1397089999999998E-7</c:v>
                </c:pt>
                <c:pt idx="2902">
                  <c:v>3.5979550000000001E-7</c:v>
                </c:pt>
                <c:pt idx="2903">
                  <c:v>3.0562019999999999E-7</c:v>
                </c:pt>
                <c:pt idx="2904">
                  <c:v>2.5144479999999998E-7</c:v>
                </c:pt>
                <c:pt idx="2905">
                  <c:v>1.9726940000000001E-7</c:v>
                </c:pt>
                <c:pt idx="2906">
                  <c:v>1.43094E-7</c:v>
                </c:pt>
                <c:pt idx="2907">
                  <c:v>8.8918599999999995E-8</c:v>
                </c:pt>
                <c:pt idx="2908">
                  <c:v>3.47432E-8</c:v>
                </c:pt>
                <c:pt idx="2909">
                  <c:v>-1.94321E-8</c:v>
                </c:pt>
                <c:pt idx="2910">
                  <c:v>-7.3607500000000006E-8</c:v>
                </c:pt>
                <c:pt idx="2911">
                  <c:v>-1.2778290000000001E-7</c:v>
                </c:pt>
                <c:pt idx="2912">
                  <c:v>-1.819583E-7</c:v>
                </c:pt>
                <c:pt idx="2913">
                  <c:v>-2.3613370000000001E-7</c:v>
                </c:pt>
                <c:pt idx="2914">
                  <c:v>-2.9030899999999998E-7</c:v>
                </c:pt>
                <c:pt idx="2915">
                  <c:v>-3.444844E-7</c:v>
                </c:pt>
                <c:pt idx="2916">
                  <c:v>-3.9865980000000001E-7</c:v>
                </c:pt>
                <c:pt idx="2917">
                  <c:v>-4.5283519999999998E-7</c:v>
                </c:pt>
                <c:pt idx="2918">
                  <c:v>-5.0701059999999999E-7</c:v>
                </c:pt>
                <c:pt idx="2919">
                  <c:v>-5.6118599999999995E-7</c:v>
                </c:pt>
                <c:pt idx="2920">
                  <c:v>-6.1536129999999998E-7</c:v>
                </c:pt>
                <c:pt idx="2921">
                  <c:v>-6.6953670000000005E-7</c:v>
                </c:pt>
                <c:pt idx="2922">
                  <c:v>-7.2371210000000001E-7</c:v>
                </c:pt>
                <c:pt idx="2923">
                  <c:v>-7.7788749999999997E-7</c:v>
                </c:pt>
                <c:pt idx="2924">
                  <c:v>-8.3206290000000004E-7</c:v>
                </c:pt>
                <c:pt idx="2925">
                  <c:v>-8.8623819999999996E-7</c:v>
                </c:pt>
                <c:pt idx="2926">
                  <c:v>-9.4041360000000002E-7</c:v>
                </c:pt>
                <c:pt idx="2927">
                  <c:v>-9.9458900000000009E-7</c:v>
                </c:pt>
                <c:pt idx="2928">
                  <c:v>-1.0488E-6</c:v>
                </c:pt>
                <c:pt idx="2929">
                  <c:v>-1.1029000000000001E-6</c:v>
                </c:pt>
                <c:pt idx="2930">
                  <c:v>-1.1570999999999999E-6</c:v>
                </c:pt>
                <c:pt idx="2931">
                  <c:v>-1.2112999999999999E-6</c:v>
                </c:pt>
                <c:pt idx="2932">
                  <c:v>-1.2655E-6</c:v>
                </c:pt>
                <c:pt idx="2933">
                  <c:v>-1.3196E-6</c:v>
                </c:pt>
                <c:pt idx="2934">
                  <c:v>-1.3337E-6</c:v>
                </c:pt>
                <c:pt idx="2935">
                  <c:v>-1.2795E-6</c:v>
                </c:pt>
                <c:pt idx="2936">
                  <c:v>-1.2253999999999999E-6</c:v>
                </c:pt>
                <c:pt idx="2937">
                  <c:v>-1.1712999999999999E-6</c:v>
                </c:pt>
                <c:pt idx="2938">
                  <c:v>-1.1172000000000001E-6</c:v>
                </c:pt>
                <c:pt idx="2939">
                  <c:v>-1.0631E-6</c:v>
                </c:pt>
                <c:pt idx="2940">
                  <c:v>-1.0089E-6</c:v>
                </c:pt>
                <c:pt idx="2941">
                  <c:v>-9.5480580000000002E-7</c:v>
                </c:pt>
                <c:pt idx="2942">
                  <c:v>-9.006826E-7</c:v>
                </c:pt>
                <c:pt idx="2943">
                  <c:v>-8.4655950000000002E-7</c:v>
                </c:pt>
                <c:pt idx="2944">
                  <c:v>-7.9243629999999999E-7</c:v>
                </c:pt>
                <c:pt idx="2945">
                  <c:v>-7.3831309999999997E-7</c:v>
                </c:pt>
                <c:pt idx="2946">
                  <c:v>-6.8418999999999999E-7</c:v>
                </c:pt>
                <c:pt idx="2947">
                  <c:v>-6.3006679999999996E-7</c:v>
                </c:pt>
                <c:pt idx="2948">
                  <c:v>-5.7594369999999998E-7</c:v>
                </c:pt>
                <c:pt idx="2949">
                  <c:v>-5.2182049999999996E-7</c:v>
                </c:pt>
                <c:pt idx="2950">
                  <c:v>-4.6769739999999998E-7</c:v>
                </c:pt>
                <c:pt idx="2951">
                  <c:v>-4.1357420000000001E-7</c:v>
                </c:pt>
                <c:pt idx="2952">
                  <c:v>-3.5945099999999998E-7</c:v>
                </c:pt>
                <c:pt idx="2953">
                  <c:v>-3.053279E-7</c:v>
                </c:pt>
                <c:pt idx="2954">
                  <c:v>-2.5120469999999998E-7</c:v>
                </c:pt>
                <c:pt idx="2955">
                  <c:v>-1.970816E-7</c:v>
                </c:pt>
                <c:pt idx="2956">
                  <c:v>-1.429584E-7</c:v>
                </c:pt>
                <c:pt idx="2957">
                  <c:v>-8.8835199999999999E-8</c:v>
                </c:pt>
                <c:pt idx="2958">
                  <c:v>-3.4712099999999999E-8</c:v>
                </c:pt>
                <c:pt idx="2959">
                  <c:v>1.94111E-8</c:v>
                </c:pt>
                <c:pt idx="2960">
                  <c:v>7.3534199999999999E-8</c:v>
                </c:pt>
                <c:pt idx="2961">
                  <c:v>1.2765740000000001E-7</c:v>
                </c:pt>
                <c:pt idx="2962">
                  <c:v>1.8178060000000001E-7</c:v>
                </c:pt>
                <c:pt idx="2963">
                  <c:v>2.3590369999999999E-7</c:v>
                </c:pt>
                <c:pt idx="2964">
                  <c:v>2.9002689999999999E-7</c:v>
                </c:pt>
                <c:pt idx="2965">
                  <c:v>3.4415000000000002E-7</c:v>
                </c:pt>
                <c:pt idx="2966">
                  <c:v>3.9827319999999999E-7</c:v>
                </c:pt>
                <c:pt idx="2967">
                  <c:v>4.5239640000000002E-7</c:v>
                </c:pt>
                <c:pt idx="2968">
                  <c:v>5.0651950000000005E-7</c:v>
                </c:pt>
                <c:pt idx="2969">
                  <c:v>5.6064269999999997E-7</c:v>
                </c:pt>
                <c:pt idx="2970">
                  <c:v>6.1476579999999995E-7</c:v>
                </c:pt>
                <c:pt idx="2971">
                  <c:v>6.6888899999999998E-7</c:v>
                </c:pt>
                <c:pt idx="2972">
                  <c:v>7.230122E-7</c:v>
                </c:pt>
                <c:pt idx="2973">
                  <c:v>7.7713529999999998E-7</c:v>
                </c:pt>
                <c:pt idx="2974">
                  <c:v>8.3125850000000001E-7</c:v>
                </c:pt>
                <c:pt idx="2975">
                  <c:v>8.8538159999999999E-7</c:v>
                </c:pt>
                <c:pt idx="2976">
                  <c:v>9.3950480000000001E-7</c:v>
                </c:pt>
                <c:pt idx="2977">
                  <c:v>9.9362800000000004E-7</c:v>
                </c:pt>
                <c:pt idx="2978">
                  <c:v>1.0477999999999999E-6</c:v>
                </c:pt>
                <c:pt idx="2979">
                  <c:v>1.1019E-6</c:v>
                </c:pt>
                <c:pt idx="2980">
                  <c:v>1.156E-6</c:v>
                </c:pt>
                <c:pt idx="2981">
                  <c:v>1.2101000000000001E-6</c:v>
                </c:pt>
                <c:pt idx="2982">
                  <c:v>1.2641999999999999E-6</c:v>
                </c:pt>
                <c:pt idx="2983">
                  <c:v>1.3183999999999999E-6</c:v>
                </c:pt>
                <c:pt idx="2984">
                  <c:v>1.3033000000000001E-6</c:v>
                </c:pt>
                <c:pt idx="2985">
                  <c:v>1.1706000000000001E-6</c:v>
                </c:pt>
                <c:pt idx="2986">
                  <c:v>1.0380000000000001E-6</c:v>
                </c:pt>
                <c:pt idx="2987">
                  <c:v>9.0538969999999995E-7</c:v>
                </c:pt>
                <c:pt idx="2988">
                  <c:v>7.7276660000000001E-7</c:v>
                </c:pt>
                <c:pt idx="2989">
                  <c:v>6.401436E-7</c:v>
                </c:pt>
                <c:pt idx="2990">
                  <c:v>5.0752050000000005E-7</c:v>
                </c:pt>
                <c:pt idx="2991">
                  <c:v>3.7489739999999999E-7</c:v>
                </c:pt>
                <c:pt idx="2992">
                  <c:v>2.4227439999999998E-7</c:v>
                </c:pt>
                <c:pt idx="2993">
                  <c:v>1.096513E-7</c:v>
                </c:pt>
                <c:pt idx="2994">
                  <c:v>-2.2971800000000001E-8</c:v>
                </c:pt>
                <c:pt idx="2995">
                  <c:v>-1.5559489999999999E-7</c:v>
                </c:pt>
                <c:pt idx="2996">
                  <c:v>-2.8821789999999998E-7</c:v>
                </c:pt>
                <c:pt idx="2997">
                  <c:v>-4.2084099999999998E-7</c:v>
                </c:pt>
                <c:pt idx="2998">
                  <c:v>-5.5346409999999998E-7</c:v>
                </c:pt>
                <c:pt idx="2999">
                  <c:v>-6.8608709999999999E-7</c:v>
                </c:pt>
                <c:pt idx="3000">
                  <c:v>-8.1871020000000004E-7</c:v>
                </c:pt>
                <c:pt idx="3001">
                  <c:v>-9.5133329999999999E-7</c:v>
                </c:pt>
                <c:pt idx="3002">
                  <c:v>-1.0839999999999999E-6</c:v>
                </c:pt>
                <c:pt idx="3003">
                  <c:v>-1.2165999999999999E-6</c:v>
                </c:pt>
                <c:pt idx="3004">
                  <c:v>-1.3491999999999999E-6</c:v>
                </c:pt>
                <c:pt idx="3006">
                  <c:v>1.500189E-7</c:v>
                </c:pt>
                <c:pt idx="3007">
                  <c:v>2.0533000000000001E-3</c:v>
                </c:pt>
                <c:pt idx="3008">
                  <c:v>4.0518999999999998E-3</c:v>
                </c:pt>
                <c:pt idx="3009">
                  <c:v>6.0505999999999997E-3</c:v>
                </c:pt>
                <c:pt idx="3010">
                  <c:v>8.0493000000000006E-3</c:v>
                </c:pt>
                <c:pt idx="3011">
                  <c:v>1.0048100000000001E-2</c:v>
                </c:pt>
                <c:pt idx="3012">
                  <c:v>1.2046899999999999E-2</c:v>
                </c:pt>
                <c:pt idx="3013">
                  <c:v>1.40456E-2</c:v>
                </c:pt>
                <c:pt idx="3014">
                  <c:v>1.6044300000000001E-2</c:v>
                </c:pt>
                <c:pt idx="3015">
                  <c:v>1.8043099999999999E-2</c:v>
                </c:pt>
                <c:pt idx="3016">
                  <c:v>2.0041799999999999E-2</c:v>
                </c:pt>
                <c:pt idx="3017">
                  <c:v>2.20406E-2</c:v>
                </c:pt>
                <c:pt idx="3018">
                  <c:v>2.4039399999999999E-2</c:v>
                </c:pt>
                <c:pt idx="3019">
                  <c:v>2.6038100000000002E-2</c:v>
                </c:pt>
                <c:pt idx="3020">
                  <c:v>2.80369E-2</c:v>
                </c:pt>
                <c:pt idx="3021">
                  <c:v>3.0035599999999999E-2</c:v>
                </c:pt>
                <c:pt idx="3022">
                  <c:v>3.2034399999999998E-2</c:v>
                </c:pt>
                <c:pt idx="3023">
                  <c:v>3.4033099999999997E-2</c:v>
                </c:pt>
                <c:pt idx="3024">
                  <c:v>3.6031899999999999E-2</c:v>
                </c:pt>
                <c:pt idx="3025">
                  <c:v>3.8030599999999998E-2</c:v>
                </c:pt>
                <c:pt idx="3026">
                  <c:v>4.00294E-2</c:v>
                </c:pt>
                <c:pt idx="3027">
                  <c:v>4.2028099999999999E-2</c:v>
                </c:pt>
                <c:pt idx="3028">
                  <c:v>4.4026799999999998E-2</c:v>
                </c:pt>
                <c:pt idx="3029">
                  <c:v>4.60256E-2</c:v>
                </c:pt>
                <c:pt idx="3030">
                  <c:v>4.8024400000000002E-2</c:v>
                </c:pt>
                <c:pt idx="3031">
                  <c:v>5.0023100000000001E-2</c:v>
                </c:pt>
                <c:pt idx="3032">
                  <c:v>5.2021900000000003E-2</c:v>
                </c:pt>
                <c:pt idx="3033">
                  <c:v>5.4020600000000002E-2</c:v>
                </c:pt>
                <c:pt idx="3034">
                  <c:v>5.6019399999999997E-2</c:v>
                </c:pt>
                <c:pt idx="3035">
                  <c:v>5.8018199999999999E-2</c:v>
                </c:pt>
                <c:pt idx="3036">
                  <c:v>6.0016899999999998E-2</c:v>
                </c:pt>
                <c:pt idx="3037">
                  <c:v>6.20157E-2</c:v>
                </c:pt>
                <c:pt idx="3038">
                  <c:v>6.4014399999999999E-2</c:v>
                </c:pt>
                <c:pt idx="3039">
                  <c:v>6.6013199999999994E-2</c:v>
                </c:pt>
                <c:pt idx="3040">
                  <c:v>6.80119E-2</c:v>
                </c:pt>
                <c:pt idx="3041">
                  <c:v>7.0010699999999995E-2</c:v>
                </c:pt>
                <c:pt idx="3042">
                  <c:v>7.2009500000000004E-2</c:v>
                </c:pt>
                <c:pt idx="3043">
                  <c:v>7.4008199999999996E-2</c:v>
                </c:pt>
                <c:pt idx="3044">
                  <c:v>7.6007000000000005E-2</c:v>
                </c:pt>
                <c:pt idx="3045">
                  <c:v>7.8005699999999997E-2</c:v>
                </c:pt>
                <c:pt idx="3046">
                  <c:v>8.0004500000000006E-2</c:v>
                </c:pt>
                <c:pt idx="3047">
                  <c:v>8.2003199999999998E-2</c:v>
                </c:pt>
                <c:pt idx="3048">
                  <c:v>8.4001900000000004E-2</c:v>
                </c:pt>
                <c:pt idx="3049">
                  <c:v>8.6000699999999999E-2</c:v>
                </c:pt>
                <c:pt idx="3050">
                  <c:v>8.7999400000000005E-2</c:v>
                </c:pt>
                <c:pt idx="3051">
                  <c:v>8.99982E-2</c:v>
                </c:pt>
                <c:pt idx="3052">
                  <c:v>9.1996900000000006E-2</c:v>
                </c:pt>
                <c:pt idx="3053">
                  <c:v>9.3995700000000001E-2</c:v>
                </c:pt>
                <c:pt idx="3054">
                  <c:v>9.5994399999999994E-2</c:v>
                </c:pt>
                <c:pt idx="3055">
                  <c:v>9.7993200000000003E-2</c:v>
                </c:pt>
                <c:pt idx="3056">
                  <c:v>9.9991899999999995E-2</c:v>
                </c:pt>
                <c:pt idx="3057">
                  <c:v>0.1019907</c:v>
                </c:pt>
                <c:pt idx="3058">
                  <c:v>0.1039894</c:v>
                </c:pt>
                <c:pt idx="3059">
                  <c:v>0.1059882</c:v>
                </c:pt>
                <c:pt idx="3060">
                  <c:v>0.1079869</c:v>
                </c:pt>
                <c:pt idx="3061">
                  <c:v>0.10998570000000001</c:v>
                </c:pt>
                <c:pt idx="3062">
                  <c:v>0.1119844</c:v>
                </c:pt>
                <c:pt idx="3063">
                  <c:v>0.11398320000000001</c:v>
                </c:pt>
                <c:pt idx="3064">
                  <c:v>0.1159819</c:v>
                </c:pt>
                <c:pt idx="3065">
                  <c:v>0.11798069999999999</c:v>
                </c:pt>
                <c:pt idx="3066">
                  <c:v>0.1199794</c:v>
                </c:pt>
                <c:pt idx="3067">
                  <c:v>0.12197819999999999</c:v>
                </c:pt>
                <c:pt idx="3068">
                  <c:v>0.1239769</c:v>
                </c:pt>
                <c:pt idx="3069">
                  <c:v>0.1259757</c:v>
                </c:pt>
                <c:pt idx="3070">
                  <c:v>0.12797449999999999</c:v>
                </c:pt>
                <c:pt idx="3071">
                  <c:v>0.12997320000000001</c:v>
                </c:pt>
                <c:pt idx="3072">
                  <c:v>0.13197200000000001</c:v>
                </c:pt>
                <c:pt idx="3073">
                  <c:v>0.1339707</c:v>
                </c:pt>
                <c:pt idx="3074">
                  <c:v>0.13596949999999999</c:v>
                </c:pt>
                <c:pt idx="3075">
                  <c:v>0.13796820000000001</c:v>
                </c:pt>
                <c:pt idx="3076">
                  <c:v>0.13996700000000001</c:v>
                </c:pt>
                <c:pt idx="3077">
                  <c:v>0.1419657</c:v>
                </c:pt>
                <c:pt idx="3078">
                  <c:v>0.1439645</c:v>
                </c:pt>
                <c:pt idx="3079">
                  <c:v>0.14596319999999999</c:v>
                </c:pt>
                <c:pt idx="3080">
                  <c:v>0.14796200000000001</c:v>
                </c:pt>
                <c:pt idx="3081">
                  <c:v>0.14996080000000001</c:v>
                </c:pt>
                <c:pt idx="3082">
                  <c:v>0.1519595</c:v>
                </c:pt>
                <c:pt idx="3083">
                  <c:v>0.15395829999999999</c:v>
                </c:pt>
                <c:pt idx="3084">
                  <c:v>0.15595700000000001</c:v>
                </c:pt>
                <c:pt idx="3085">
                  <c:v>0.15795580000000001</c:v>
                </c:pt>
                <c:pt idx="3086">
                  <c:v>0.1599545</c:v>
                </c:pt>
                <c:pt idx="3087">
                  <c:v>0.16195329999999999</c:v>
                </c:pt>
                <c:pt idx="3088">
                  <c:v>0.16395199999999999</c:v>
                </c:pt>
                <c:pt idx="3089">
                  <c:v>0.16595080000000001</c:v>
                </c:pt>
                <c:pt idx="3090">
                  <c:v>0.1679496</c:v>
                </c:pt>
                <c:pt idx="3091">
                  <c:v>0.1699483</c:v>
                </c:pt>
                <c:pt idx="3092">
                  <c:v>0.17194709999999999</c:v>
                </c:pt>
                <c:pt idx="3093">
                  <c:v>0.17394580000000001</c:v>
                </c:pt>
                <c:pt idx="3094">
                  <c:v>0.17594460000000001</c:v>
                </c:pt>
                <c:pt idx="3095">
                  <c:v>0.1779433</c:v>
                </c:pt>
                <c:pt idx="3096">
                  <c:v>0.17994209999999999</c:v>
                </c:pt>
                <c:pt idx="3097">
                  <c:v>0.18194080000000001</c:v>
                </c:pt>
                <c:pt idx="3098">
                  <c:v>0.18393960000000001</c:v>
                </c:pt>
                <c:pt idx="3099">
                  <c:v>0.1859383</c:v>
                </c:pt>
                <c:pt idx="3100">
                  <c:v>0.1879371</c:v>
                </c:pt>
                <c:pt idx="3101">
                  <c:v>0.18993579999999999</c:v>
                </c:pt>
                <c:pt idx="3102">
                  <c:v>0.19193460000000001</c:v>
                </c:pt>
                <c:pt idx="3103">
                  <c:v>0.1939333</c:v>
                </c:pt>
                <c:pt idx="3104">
                  <c:v>0.1959321</c:v>
                </c:pt>
                <c:pt idx="3105">
                  <c:v>0.19793079999999999</c:v>
                </c:pt>
                <c:pt idx="3106">
                  <c:v>0.19992960000000001</c:v>
                </c:pt>
                <c:pt idx="3107">
                  <c:v>0.20192830000000001</c:v>
                </c:pt>
                <c:pt idx="3108">
                  <c:v>0.2039271</c:v>
                </c:pt>
                <c:pt idx="3109">
                  <c:v>0.20592579999999999</c:v>
                </c:pt>
                <c:pt idx="3110">
                  <c:v>0.20792459999999999</c:v>
                </c:pt>
                <c:pt idx="3111">
                  <c:v>0.20992340000000001</c:v>
                </c:pt>
                <c:pt idx="3112">
                  <c:v>0.2119221</c:v>
                </c:pt>
                <c:pt idx="3113">
                  <c:v>0.2139209</c:v>
                </c:pt>
                <c:pt idx="3114">
                  <c:v>0.21591959999999999</c:v>
                </c:pt>
                <c:pt idx="3115">
                  <c:v>0.21791840000000001</c:v>
                </c:pt>
                <c:pt idx="3116">
                  <c:v>0.2199171</c:v>
                </c:pt>
                <c:pt idx="3117">
                  <c:v>0.2219159</c:v>
                </c:pt>
                <c:pt idx="3118">
                  <c:v>0.22391459999999999</c:v>
                </c:pt>
                <c:pt idx="3119">
                  <c:v>0.22591339999999999</c:v>
                </c:pt>
                <c:pt idx="3120">
                  <c:v>0.22791210000000001</c:v>
                </c:pt>
                <c:pt idx="3121">
                  <c:v>0.2299109</c:v>
                </c:pt>
                <c:pt idx="3122">
                  <c:v>0.23190959999999999</c:v>
                </c:pt>
                <c:pt idx="3123">
                  <c:v>0.23390839999999999</c:v>
                </c:pt>
                <c:pt idx="3124">
                  <c:v>0.23590710000000001</c:v>
                </c:pt>
                <c:pt idx="3125">
                  <c:v>0.2379059</c:v>
                </c:pt>
                <c:pt idx="3126">
                  <c:v>0.2399046</c:v>
                </c:pt>
                <c:pt idx="3127">
                  <c:v>0.24190339999999999</c:v>
                </c:pt>
                <c:pt idx="3128">
                  <c:v>0.24390210000000001</c:v>
                </c:pt>
                <c:pt idx="3129">
                  <c:v>0.24590090000000001</c:v>
                </c:pt>
                <c:pt idx="3130">
                  <c:v>0.2478996</c:v>
                </c:pt>
                <c:pt idx="3131">
                  <c:v>0.24989839999999999</c:v>
                </c:pt>
                <c:pt idx="3132">
                  <c:v>0.25189709999999998</c:v>
                </c:pt>
                <c:pt idx="3133">
                  <c:v>0.25389590000000001</c:v>
                </c:pt>
                <c:pt idx="3134">
                  <c:v>0.25589460000000003</c:v>
                </c:pt>
                <c:pt idx="3135">
                  <c:v>0.25789339999999999</c:v>
                </c:pt>
                <c:pt idx="3136">
                  <c:v>0.25989210000000001</c:v>
                </c:pt>
                <c:pt idx="3137">
                  <c:v>0.26189089999999998</c:v>
                </c:pt>
                <c:pt idx="3138">
                  <c:v>0.2638896</c:v>
                </c:pt>
                <c:pt idx="3139">
                  <c:v>0.26588840000000002</c:v>
                </c:pt>
                <c:pt idx="3140">
                  <c:v>0.26788709999999999</c:v>
                </c:pt>
                <c:pt idx="3141">
                  <c:v>0.26988590000000001</c:v>
                </c:pt>
                <c:pt idx="3142">
                  <c:v>0.27188459999999998</c:v>
                </c:pt>
                <c:pt idx="3143">
                  <c:v>0.2738834</c:v>
                </c:pt>
                <c:pt idx="3144">
                  <c:v>0.27588210000000002</c:v>
                </c:pt>
                <c:pt idx="3145">
                  <c:v>0.27788089999999999</c:v>
                </c:pt>
                <c:pt idx="3146">
                  <c:v>0.27987960000000001</c:v>
                </c:pt>
                <c:pt idx="3147">
                  <c:v>0.28187839999999997</c:v>
                </c:pt>
                <c:pt idx="3148">
                  <c:v>0.28387709999999999</c:v>
                </c:pt>
                <c:pt idx="3149">
                  <c:v>0.28587590000000002</c:v>
                </c:pt>
                <c:pt idx="3150">
                  <c:v>0.28787459999999998</c:v>
                </c:pt>
                <c:pt idx="3151">
                  <c:v>0.2898734</c:v>
                </c:pt>
                <c:pt idx="3152">
                  <c:v>0.29187210000000002</c:v>
                </c:pt>
                <c:pt idx="3153">
                  <c:v>0.29387089999999999</c:v>
                </c:pt>
                <c:pt idx="3154">
                  <c:v>0.29586960000000001</c:v>
                </c:pt>
                <c:pt idx="3155">
                  <c:v>0.29786839999999998</c:v>
                </c:pt>
                <c:pt idx="3156">
                  <c:v>0.2998671</c:v>
                </c:pt>
                <c:pt idx="3157">
                  <c:v>0.30186590000000002</c:v>
                </c:pt>
                <c:pt idx="3158">
                  <c:v>0.30386469999999999</c:v>
                </c:pt>
                <c:pt idx="3159">
                  <c:v>0.30586340000000001</c:v>
                </c:pt>
                <c:pt idx="3160">
                  <c:v>0.30786219999999997</c:v>
                </c:pt>
                <c:pt idx="3161">
                  <c:v>0.30986089999999999</c:v>
                </c:pt>
                <c:pt idx="3162">
                  <c:v>0.31185970000000002</c:v>
                </c:pt>
                <c:pt idx="3163">
                  <c:v>0.31385839999999998</c:v>
                </c:pt>
                <c:pt idx="3164">
                  <c:v>0.3158572</c:v>
                </c:pt>
                <c:pt idx="3165">
                  <c:v>0.31785590000000002</c:v>
                </c:pt>
                <c:pt idx="3166">
                  <c:v>0.31985469999999999</c:v>
                </c:pt>
                <c:pt idx="3167">
                  <c:v>0.32185340000000001</c:v>
                </c:pt>
                <c:pt idx="3168">
                  <c:v>0.32385219999999998</c:v>
                </c:pt>
                <c:pt idx="3169">
                  <c:v>0.325851</c:v>
                </c:pt>
                <c:pt idx="3170">
                  <c:v>0.32784970000000002</c:v>
                </c:pt>
                <c:pt idx="3171">
                  <c:v>0.32984849999999999</c:v>
                </c:pt>
                <c:pt idx="3172">
                  <c:v>0.33184720000000001</c:v>
                </c:pt>
                <c:pt idx="3173">
                  <c:v>0.33384599999999998</c:v>
                </c:pt>
                <c:pt idx="3174">
                  <c:v>0.3358447</c:v>
                </c:pt>
                <c:pt idx="3175">
                  <c:v>0.33784350000000002</c:v>
                </c:pt>
                <c:pt idx="3176">
                  <c:v>0.33984219999999998</c:v>
                </c:pt>
                <c:pt idx="3177">
                  <c:v>0.34184100000000001</c:v>
                </c:pt>
                <c:pt idx="3178">
                  <c:v>0.34383970000000003</c:v>
                </c:pt>
                <c:pt idx="3179">
                  <c:v>0.34583849999999999</c:v>
                </c:pt>
                <c:pt idx="3180">
                  <c:v>0.34783720000000001</c:v>
                </c:pt>
                <c:pt idx="3181">
                  <c:v>0.34983599999999998</c:v>
                </c:pt>
                <c:pt idx="3182">
                  <c:v>0.3518348</c:v>
                </c:pt>
                <c:pt idx="3183">
                  <c:v>0.35383350000000002</c:v>
                </c:pt>
                <c:pt idx="3184">
                  <c:v>0.35583229999999999</c:v>
                </c:pt>
                <c:pt idx="3185">
                  <c:v>0.35783100000000001</c:v>
                </c:pt>
                <c:pt idx="3186">
                  <c:v>0.35982979999999998</c:v>
                </c:pt>
                <c:pt idx="3187">
                  <c:v>0.3618285</c:v>
                </c:pt>
                <c:pt idx="3188">
                  <c:v>0.36382730000000002</c:v>
                </c:pt>
                <c:pt idx="3189">
                  <c:v>0.36582599999999998</c:v>
                </c:pt>
                <c:pt idx="3190">
                  <c:v>0.36782480000000001</c:v>
                </c:pt>
                <c:pt idx="3191">
                  <c:v>0.36982350000000003</c:v>
                </c:pt>
                <c:pt idx="3192">
                  <c:v>0.37182229999999999</c:v>
                </c:pt>
                <c:pt idx="3193">
                  <c:v>0.37382110000000002</c:v>
                </c:pt>
                <c:pt idx="3194">
                  <c:v>0.37581979999999998</c:v>
                </c:pt>
                <c:pt idx="3195">
                  <c:v>0.3778186</c:v>
                </c:pt>
                <c:pt idx="3196">
                  <c:v>0.37981730000000002</c:v>
                </c:pt>
                <c:pt idx="3197">
                  <c:v>0.38181609999999999</c:v>
                </c:pt>
                <c:pt idx="3198">
                  <c:v>0.38381480000000001</c:v>
                </c:pt>
                <c:pt idx="3199">
                  <c:v>0.38581359999999998</c:v>
                </c:pt>
                <c:pt idx="3200">
                  <c:v>0.3878123</c:v>
                </c:pt>
                <c:pt idx="3201">
                  <c:v>0.38981110000000002</c:v>
                </c:pt>
                <c:pt idx="3202">
                  <c:v>0.39180979999999999</c:v>
                </c:pt>
                <c:pt idx="3203">
                  <c:v>0.39380860000000001</c:v>
                </c:pt>
                <c:pt idx="3204">
                  <c:v>0.39580729999999997</c:v>
                </c:pt>
                <c:pt idx="3205">
                  <c:v>0.3978061</c:v>
                </c:pt>
                <c:pt idx="3206">
                  <c:v>0.39980480000000002</c:v>
                </c:pt>
                <c:pt idx="3207">
                  <c:v>0.40180359999999998</c:v>
                </c:pt>
                <c:pt idx="3208">
                  <c:v>0.4038023</c:v>
                </c:pt>
                <c:pt idx="3209">
                  <c:v>0.40580110000000003</c:v>
                </c:pt>
                <c:pt idx="3210">
                  <c:v>0.40779979999999999</c:v>
                </c:pt>
                <c:pt idx="3211">
                  <c:v>0.40979860000000001</c:v>
                </c:pt>
                <c:pt idx="3212">
                  <c:v>0.41179729999999998</c:v>
                </c:pt>
                <c:pt idx="3213">
                  <c:v>0.4137961</c:v>
                </c:pt>
                <c:pt idx="3214">
                  <c:v>0.41579480000000002</c:v>
                </c:pt>
                <c:pt idx="3215">
                  <c:v>0.41779359999999999</c:v>
                </c:pt>
                <c:pt idx="3216">
                  <c:v>0.41979230000000001</c:v>
                </c:pt>
                <c:pt idx="3217">
                  <c:v>0.42179109999999997</c:v>
                </c:pt>
                <c:pt idx="3218">
                  <c:v>0.42378979999999999</c:v>
                </c:pt>
                <c:pt idx="3219">
                  <c:v>0.42578860000000002</c:v>
                </c:pt>
                <c:pt idx="3220">
                  <c:v>0.42778729999999998</c:v>
                </c:pt>
                <c:pt idx="3221">
                  <c:v>0.4297861</c:v>
                </c:pt>
                <c:pt idx="3222">
                  <c:v>0.43178480000000002</c:v>
                </c:pt>
                <c:pt idx="3223">
                  <c:v>0.43378359999999999</c:v>
                </c:pt>
                <c:pt idx="3224">
                  <c:v>0.43578230000000001</c:v>
                </c:pt>
                <c:pt idx="3225">
                  <c:v>0.43778109999999998</c:v>
                </c:pt>
                <c:pt idx="3226">
                  <c:v>0.4397798</c:v>
                </c:pt>
                <c:pt idx="3227">
                  <c:v>0.44177860000000002</c:v>
                </c:pt>
                <c:pt idx="3228">
                  <c:v>0.44377729999999999</c:v>
                </c:pt>
                <c:pt idx="3229">
                  <c:v>0.44577610000000001</c:v>
                </c:pt>
                <c:pt idx="3230">
                  <c:v>0.44777479999999997</c:v>
                </c:pt>
                <c:pt idx="3231">
                  <c:v>0.4497736</c:v>
                </c:pt>
                <c:pt idx="3232">
                  <c:v>0.45177230000000002</c:v>
                </c:pt>
                <c:pt idx="3233">
                  <c:v>0.45377109999999998</c:v>
                </c:pt>
                <c:pt idx="3234">
                  <c:v>0.4557698</c:v>
                </c:pt>
                <c:pt idx="3235">
                  <c:v>0.45776860000000003</c:v>
                </c:pt>
                <c:pt idx="3236">
                  <c:v>0.45976729999999999</c:v>
                </c:pt>
                <c:pt idx="3237">
                  <c:v>0.46176610000000001</c:v>
                </c:pt>
                <c:pt idx="3238">
                  <c:v>0.46376479999999998</c:v>
                </c:pt>
                <c:pt idx="3239">
                  <c:v>0.4657636</c:v>
                </c:pt>
                <c:pt idx="3240">
                  <c:v>0.46776230000000002</c:v>
                </c:pt>
                <c:pt idx="3241">
                  <c:v>0.46976109999999999</c:v>
                </c:pt>
                <c:pt idx="3242">
                  <c:v>0.47175980000000001</c:v>
                </c:pt>
                <c:pt idx="3243">
                  <c:v>0.47375859999999997</c:v>
                </c:pt>
                <c:pt idx="3244">
                  <c:v>0.47575729999999999</c:v>
                </c:pt>
                <c:pt idx="3245">
                  <c:v>0.47775610000000002</c:v>
                </c:pt>
                <c:pt idx="3246">
                  <c:v>0.47975479999999998</c:v>
                </c:pt>
                <c:pt idx="3247">
                  <c:v>0.4817536</c:v>
                </c:pt>
                <c:pt idx="3248">
                  <c:v>0.48375230000000002</c:v>
                </c:pt>
                <c:pt idx="3249">
                  <c:v>0.48575109999999999</c:v>
                </c:pt>
                <c:pt idx="3250">
                  <c:v>0.48774990000000001</c:v>
                </c:pt>
                <c:pt idx="3251">
                  <c:v>0.48974859999999998</c:v>
                </c:pt>
                <c:pt idx="3252">
                  <c:v>0.4917474</c:v>
                </c:pt>
                <c:pt idx="3253">
                  <c:v>0.49374610000000002</c:v>
                </c:pt>
                <c:pt idx="3254">
                  <c:v>0.49574489999999999</c:v>
                </c:pt>
                <c:pt idx="3255">
                  <c:v>0.49774360000000001</c:v>
                </c:pt>
                <c:pt idx="3256">
                  <c:v>0.49974239999999998</c:v>
                </c:pt>
                <c:pt idx="3257">
                  <c:v>0.50174110000000005</c:v>
                </c:pt>
                <c:pt idx="3258">
                  <c:v>0.50373990000000002</c:v>
                </c:pt>
                <c:pt idx="3259">
                  <c:v>0.50573860000000004</c:v>
                </c:pt>
                <c:pt idx="3260">
                  <c:v>0.50773740000000001</c:v>
                </c:pt>
                <c:pt idx="3261">
                  <c:v>0.50973610000000003</c:v>
                </c:pt>
                <c:pt idx="3262">
                  <c:v>0.51173489999999999</c:v>
                </c:pt>
                <c:pt idx="3263">
                  <c:v>0.51373369999999996</c:v>
                </c:pt>
                <c:pt idx="3264">
                  <c:v>0.51573239999999998</c:v>
                </c:pt>
                <c:pt idx="3265">
                  <c:v>0.51773119999999995</c:v>
                </c:pt>
                <c:pt idx="3266">
                  <c:v>0.51972989999999997</c:v>
                </c:pt>
                <c:pt idx="3267">
                  <c:v>0.52172870000000005</c:v>
                </c:pt>
                <c:pt idx="3268">
                  <c:v>0.52372739999999995</c:v>
                </c:pt>
                <c:pt idx="3269">
                  <c:v>0.52572620000000003</c:v>
                </c:pt>
                <c:pt idx="3270">
                  <c:v>0.52772490000000005</c:v>
                </c:pt>
                <c:pt idx="3271">
                  <c:v>0.52972370000000002</c:v>
                </c:pt>
                <c:pt idx="3272">
                  <c:v>0.53172240000000004</c:v>
                </c:pt>
                <c:pt idx="3273">
                  <c:v>0.53372120000000001</c:v>
                </c:pt>
                <c:pt idx="3274">
                  <c:v>0.53571999999999997</c:v>
                </c:pt>
                <c:pt idx="3275">
                  <c:v>0.53771869999999999</c:v>
                </c:pt>
                <c:pt idx="3276">
                  <c:v>0.53971749999999996</c:v>
                </c:pt>
                <c:pt idx="3277">
                  <c:v>0.54171619999999998</c:v>
                </c:pt>
                <c:pt idx="3278">
                  <c:v>0.54371499999999995</c:v>
                </c:pt>
                <c:pt idx="3279">
                  <c:v>0.54571369999999997</c:v>
                </c:pt>
                <c:pt idx="3280">
                  <c:v>0.54771250000000005</c:v>
                </c:pt>
                <c:pt idx="3281">
                  <c:v>0.54971119999999996</c:v>
                </c:pt>
                <c:pt idx="3282">
                  <c:v>0.55171000000000003</c:v>
                </c:pt>
                <c:pt idx="3283">
                  <c:v>0.55370870000000005</c:v>
                </c:pt>
                <c:pt idx="3284">
                  <c:v>0.55570750000000002</c:v>
                </c:pt>
                <c:pt idx="3285">
                  <c:v>0.55770620000000004</c:v>
                </c:pt>
                <c:pt idx="3286">
                  <c:v>0.55970500000000001</c:v>
                </c:pt>
                <c:pt idx="3287">
                  <c:v>0.56170379999999998</c:v>
                </c:pt>
                <c:pt idx="3288">
                  <c:v>0.5637025</c:v>
                </c:pt>
                <c:pt idx="3289">
                  <c:v>0.56570129999999996</c:v>
                </c:pt>
                <c:pt idx="3290">
                  <c:v>0.56769999999999998</c:v>
                </c:pt>
                <c:pt idx="3291">
                  <c:v>0.56969879999999995</c:v>
                </c:pt>
                <c:pt idx="3292">
                  <c:v>0.57169749999999997</c:v>
                </c:pt>
                <c:pt idx="3293">
                  <c:v>0.57369630000000005</c:v>
                </c:pt>
                <c:pt idx="3294">
                  <c:v>0.57569499999999996</c:v>
                </c:pt>
                <c:pt idx="3295">
                  <c:v>0.57769380000000004</c:v>
                </c:pt>
                <c:pt idx="3296">
                  <c:v>0.57969250000000005</c:v>
                </c:pt>
                <c:pt idx="3297">
                  <c:v>0.58169130000000002</c:v>
                </c:pt>
                <c:pt idx="3298">
                  <c:v>0.58369009999999999</c:v>
                </c:pt>
                <c:pt idx="3299">
                  <c:v>0.58568880000000001</c:v>
                </c:pt>
                <c:pt idx="3300">
                  <c:v>0.58768759999999998</c:v>
                </c:pt>
                <c:pt idx="3301">
                  <c:v>0.5896863</c:v>
                </c:pt>
                <c:pt idx="3302">
                  <c:v>0.59168509999999996</c:v>
                </c:pt>
                <c:pt idx="3303">
                  <c:v>0.59368379999999998</c:v>
                </c:pt>
                <c:pt idx="3304">
                  <c:v>0.59568259999999995</c:v>
                </c:pt>
                <c:pt idx="3305">
                  <c:v>0.59768129999999997</c:v>
                </c:pt>
                <c:pt idx="3306">
                  <c:v>0.59968010000000005</c:v>
                </c:pt>
                <c:pt idx="3307">
                  <c:v>0.60167879999999996</c:v>
                </c:pt>
                <c:pt idx="3308">
                  <c:v>0.60367760000000004</c:v>
                </c:pt>
                <c:pt idx="3309">
                  <c:v>0.60567629999999995</c:v>
                </c:pt>
                <c:pt idx="3310">
                  <c:v>0.60767510000000002</c:v>
                </c:pt>
                <c:pt idx="3311">
                  <c:v>0.60967380000000004</c:v>
                </c:pt>
                <c:pt idx="3312">
                  <c:v>0.61167260000000001</c:v>
                </c:pt>
                <c:pt idx="3313">
                  <c:v>0.61367130000000003</c:v>
                </c:pt>
                <c:pt idx="3314">
                  <c:v>0.6156701</c:v>
                </c:pt>
                <c:pt idx="3315">
                  <c:v>0.61766880000000002</c:v>
                </c:pt>
                <c:pt idx="3316">
                  <c:v>0.61966759999999999</c:v>
                </c:pt>
                <c:pt idx="3317">
                  <c:v>0.6216663</c:v>
                </c:pt>
                <c:pt idx="3318">
                  <c:v>0.62366509999999997</c:v>
                </c:pt>
                <c:pt idx="3319">
                  <c:v>0.62566379999999999</c:v>
                </c:pt>
                <c:pt idx="3320">
                  <c:v>0.62766259999999996</c:v>
                </c:pt>
                <c:pt idx="3321">
                  <c:v>0.62966129999999998</c:v>
                </c:pt>
                <c:pt idx="3322">
                  <c:v>0.63166009999999995</c:v>
                </c:pt>
                <c:pt idx="3323">
                  <c:v>0.63365879999999997</c:v>
                </c:pt>
                <c:pt idx="3324">
                  <c:v>0.63565760000000004</c:v>
                </c:pt>
                <c:pt idx="3325">
                  <c:v>0.63765629999999995</c:v>
                </c:pt>
                <c:pt idx="3326">
                  <c:v>0.63965510000000003</c:v>
                </c:pt>
                <c:pt idx="3327">
                  <c:v>0.64165380000000005</c:v>
                </c:pt>
                <c:pt idx="3328">
                  <c:v>0.64365260000000002</c:v>
                </c:pt>
                <c:pt idx="3329">
                  <c:v>0.64565130000000004</c:v>
                </c:pt>
                <c:pt idx="3330">
                  <c:v>0.64765010000000001</c:v>
                </c:pt>
                <c:pt idx="3331">
                  <c:v>0.64964880000000003</c:v>
                </c:pt>
                <c:pt idx="3332">
                  <c:v>0.65164759999999999</c:v>
                </c:pt>
                <c:pt idx="3333">
                  <c:v>0.65364630000000001</c:v>
                </c:pt>
                <c:pt idx="3334">
                  <c:v>0.65564509999999998</c:v>
                </c:pt>
                <c:pt idx="3335">
                  <c:v>0.6576438</c:v>
                </c:pt>
                <c:pt idx="3336">
                  <c:v>0.65964259999999997</c:v>
                </c:pt>
                <c:pt idx="3337">
                  <c:v>0.66164129999999999</c:v>
                </c:pt>
                <c:pt idx="3338">
                  <c:v>0.66364009999999996</c:v>
                </c:pt>
                <c:pt idx="3339">
                  <c:v>0.66563879999999997</c:v>
                </c:pt>
                <c:pt idx="3340">
                  <c:v>0.66763760000000005</c:v>
                </c:pt>
                <c:pt idx="3341">
                  <c:v>0.66963629999999996</c:v>
                </c:pt>
                <c:pt idx="3342">
                  <c:v>0.67163510000000004</c:v>
                </c:pt>
                <c:pt idx="3343">
                  <c:v>0.67363379999999995</c:v>
                </c:pt>
                <c:pt idx="3344">
                  <c:v>0.67563260000000003</c:v>
                </c:pt>
                <c:pt idx="3345">
                  <c:v>0.67763130000000005</c:v>
                </c:pt>
                <c:pt idx="3346">
                  <c:v>0.67963010000000001</c:v>
                </c:pt>
                <c:pt idx="3347">
                  <c:v>0.68162880000000003</c:v>
                </c:pt>
                <c:pt idx="3348">
                  <c:v>0.6836276</c:v>
                </c:pt>
                <c:pt idx="3349">
                  <c:v>0.68562630000000002</c:v>
                </c:pt>
                <c:pt idx="3350">
                  <c:v>0.68762509999999999</c:v>
                </c:pt>
                <c:pt idx="3351">
                  <c:v>0.68962380000000001</c:v>
                </c:pt>
                <c:pt idx="3352">
                  <c:v>0.69162259999999998</c:v>
                </c:pt>
                <c:pt idx="3353">
                  <c:v>0.6936213</c:v>
                </c:pt>
                <c:pt idx="3354">
                  <c:v>0.69562009999999996</c:v>
                </c:pt>
                <c:pt idx="3355">
                  <c:v>0.69761890000000004</c:v>
                </c:pt>
                <c:pt idx="3356">
                  <c:v>0.69961759999999995</c:v>
                </c:pt>
                <c:pt idx="3357">
                  <c:v>0.70161640000000003</c:v>
                </c:pt>
                <c:pt idx="3358">
                  <c:v>0.70361510000000005</c:v>
                </c:pt>
                <c:pt idx="3359">
                  <c:v>0.70561390000000002</c:v>
                </c:pt>
                <c:pt idx="3360">
                  <c:v>0.70761260000000004</c:v>
                </c:pt>
                <c:pt idx="3361">
                  <c:v>0.7096114</c:v>
                </c:pt>
                <c:pt idx="3362">
                  <c:v>0.71161010000000002</c:v>
                </c:pt>
                <c:pt idx="3363">
                  <c:v>0.71360889999999999</c:v>
                </c:pt>
                <c:pt idx="3364">
                  <c:v>0.71560760000000001</c:v>
                </c:pt>
                <c:pt idx="3365">
                  <c:v>0.71760639999999998</c:v>
                </c:pt>
                <c:pt idx="3366">
                  <c:v>0.7196051</c:v>
                </c:pt>
                <c:pt idx="3367">
                  <c:v>0.72160389999999996</c:v>
                </c:pt>
                <c:pt idx="3368">
                  <c:v>0.72360270000000004</c:v>
                </c:pt>
                <c:pt idx="3369">
                  <c:v>0.72560139999999995</c:v>
                </c:pt>
                <c:pt idx="3370">
                  <c:v>0.72760020000000003</c:v>
                </c:pt>
                <c:pt idx="3371">
                  <c:v>0.72959890000000005</c:v>
                </c:pt>
                <c:pt idx="3372">
                  <c:v>0.73159770000000002</c:v>
                </c:pt>
                <c:pt idx="3373">
                  <c:v>0.73359640000000004</c:v>
                </c:pt>
                <c:pt idx="3374">
                  <c:v>0.7355952</c:v>
                </c:pt>
                <c:pt idx="3375">
                  <c:v>0.73759390000000002</c:v>
                </c:pt>
                <c:pt idx="3376">
                  <c:v>0.73959269999999999</c:v>
                </c:pt>
                <c:pt idx="3377">
                  <c:v>0.74159140000000001</c:v>
                </c:pt>
                <c:pt idx="3378">
                  <c:v>0.74359019999999998</c:v>
                </c:pt>
                <c:pt idx="3379">
                  <c:v>0.74558899999999995</c:v>
                </c:pt>
                <c:pt idx="3380">
                  <c:v>0.74758769999999997</c:v>
                </c:pt>
                <c:pt idx="3381">
                  <c:v>0.74958650000000004</c:v>
                </c:pt>
                <c:pt idx="3382">
                  <c:v>0.75158519999999995</c:v>
                </c:pt>
                <c:pt idx="3383">
                  <c:v>0.75358400000000003</c:v>
                </c:pt>
                <c:pt idx="3384">
                  <c:v>0.75558270000000005</c:v>
                </c:pt>
                <c:pt idx="3385">
                  <c:v>0.75758150000000002</c:v>
                </c:pt>
                <c:pt idx="3386">
                  <c:v>0.75958020000000004</c:v>
                </c:pt>
                <c:pt idx="3387">
                  <c:v>0.76157900000000001</c:v>
                </c:pt>
                <c:pt idx="3388">
                  <c:v>0.76357770000000003</c:v>
                </c:pt>
                <c:pt idx="3389">
                  <c:v>0.76557649999999999</c:v>
                </c:pt>
                <c:pt idx="3390">
                  <c:v>0.76757520000000001</c:v>
                </c:pt>
                <c:pt idx="3391">
                  <c:v>0.76957399999999998</c:v>
                </c:pt>
                <c:pt idx="3392">
                  <c:v>0.77157279999999995</c:v>
                </c:pt>
                <c:pt idx="3393">
                  <c:v>0.77357149999999997</c:v>
                </c:pt>
                <c:pt idx="3394">
                  <c:v>0.77557030000000005</c:v>
                </c:pt>
                <c:pt idx="3395">
                  <c:v>0.77756899999999995</c:v>
                </c:pt>
                <c:pt idx="3396">
                  <c:v>0.77956780000000003</c:v>
                </c:pt>
                <c:pt idx="3397">
                  <c:v>0.78156650000000005</c:v>
                </c:pt>
                <c:pt idx="3398">
                  <c:v>0.78356530000000002</c:v>
                </c:pt>
                <c:pt idx="3399">
                  <c:v>0.78556400000000004</c:v>
                </c:pt>
                <c:pt idx="3400">
                  <c:v>0.78756280000000001</c:v>
                </c:pt>
                <c:pt idx="3401">
                  <c:v>0.78956150000000003</c:v>
                </c:pt>
                <c:pt idx="3402">
                  <c:v>0.79156029999999999</c:v>
                </c:pt>
                <c:pt idx="3403">
                  <c:v>0.79355900000000001</c:v>
                </c:pt>
                <c:pt idx="3404">
                  <c:v>0.79555779999999998</c:v>
                </c:pt>
                <c:pt idx="3405">
                  <c:v>0.7975565</c:v>
                </c:pt>
                <c:pt idx="3406">
                  <c:v>0.79955529999999997</c:v>
                </c:pt>
                <c:pt idx="3407">
                  <c:v>0.80155399999999999</c:v>
                </c:pt>
                <c:pt idx="3408">
                  <c:v>0.80355279999999996</c:v>
                </c:pt>
                <c:pt idx="3409">
                  <c:v>0.80555149999999998</c:v>
                </c:pt>
                <c:pt idx="3410">
                  <c:v>0.80755030000000005</c:v>
                </c:pt>
                <c:pt idx="3411">
                  <c:v>0.80954899999999996</c:v>
                </c:pt>
                <c:pt idx="3412">
                  <c:v>0.81154780000000004</c:v>
                </c:pt>
                <c:pt idx="3413">
                  <c:v>0.81354649999999995</c:v>
                </c:pt>
                <c:pt idx="3414">
                  <c:v>0.81554530000000003</c:v>
                </c:pt>
                <c:pt idx="3415">
                  <c:v>0.81754400000000005</c:v>
                </c:pt>
                <c:pt idx="3416">
                  <c:v>0.81954280000000002</c:v>
                </c:pt>
                <c:pt idx="3417">
                  <c:v>0.82154150000000004</c:v>
                </c:pt>
                <c:pt idx="3418">
                  <c:v>0.8235403</c:v>
                </c:pt>
                <c:pt idx="3419">
                  <c:v>0.82553900000000002</c:v>
                </c:pt>
                <c:pt idx="3420">
                  <c:v>0.82753779999999999</c:v>
                </c:pt>
                <c:pt idx="3421">
                  <c:v>0.82953650000000001</c:v>
                </c:pt>
                <c:pt idx="3422">
                  <c:v>0.83153529999999998</c:v>
                </c:pt>
                <c:pt idx="3423">
                  <c:v>0.833534</c:v>
                </c:pt>
                <c:pt idx="3424">
                  <c:v>0.83553279999999996</c:v>
                </c:pt>
                <c:pt idx="3425">
                  <c:v>0.83753149999999998</c:v>
                </c:pt>
                <c:pt idx="3426">
                  <c:v>0.83953029999999995</c:v>
                </c:pt>
                <c:pt idx="3427">
                  <c:v>0.84152899999999997</c:v>
                </c:pt>
                <c:pt idx="3428">
                  <c:v>0.84352780000000005</c:v>
                </c:pt>
                <c:pt idx="3429">
                  <c:v>0.84552649999999996</c:v>
                </c:pt>
                <c:pt idx="3430">
                  <c:v>0.84752530000000004</c:v>
                </c:pt>
                <c:pt idx="3431">
                  <c:v>0.84952399999999995</c:v>
                </c:pt>
                <c:pt idx="3432">
                  <c:v>0.85152280000000002</c:v>
                </c:pt>
                <c:pt idx="3433">
                  <c:v>0.85352159999999999</c:v>
                </c:pt>
                <c:pt idx="3434">
                  <c:v>0.85552030000000001</c:v>
                </c:pt>
                <c:pt idx="3435">
                  <c:v>0.85751909999999998</c:v>
                </c:pt>
                <c:pt idx="3436">
                  <c:v>0.8595178</c:v>
                </c:pt>
                <c:pt idx="3437">
                  <c:v>0.86151659999999997</c:v>
                </c:pt>
                <c:pt idx="3438">
                  <c:v>0.86351529999999999</c:v>
                </c:pt>
                <c:pt idx="3439">
                  <c:v>0.86551409999999995</c:v>
                </c:pt>
                <c:pt idx="3440">
                  <c:v>0.86751279999999997</c:v>
                </c:pt>
                <c:pt idx="3441">
                  <c:v>0.86951160000000005</c:v>
                </c:pt>
                <c:pt idx="3442">
                  <c:v>0.87151029999999996</c:v>
                </c:pt>
                <c:pt idx="3443">
                  <c:v>0.87350910000000004</c:v>
                </c:pt>
                <c:pt idx="3444">
                  <c:v>0.87550779999999995</c:v>
                </c:pt>
                <c:pt idx="3445">
                  <c:v>0.87750660000000003</c:v>
                </c:pt>
                <c:pt idx="3446">
                  <c:v>0.87950530000000005</c:v>
                </c:pt>
                <c:pt idx="3447">
                  <c:v>0.88150410000000001</c:v>
                </c:pt>
                <c:pt idx="3448">
                  <c:v>0.88350280000000003</c:v>
                </c:pt>
                <c:pt idx="3449">
                  <c:v>0.8855016</c:v>
                </c:pt>
                <c:pt idx="3450">
                  <c:v>0.88750030000000002</c:v>
                </c:pt>
                <c:pt idx="3451">
                  <c:v>0.88949909999999999</c:v>
                </c:pt>
                <c:pt idx="3452">
                  <c:v>0.89149780000000001</c:v>
                </c:pt>
                <c:pt idx="3453">
                  <c:v>0.89349659999999997</c:v>
                </c:pt>
                <c:pt idx="3454">
                  <c:v>0.89549529999999999</c:v>
                </c:pt>
                <c:pt idx="3455">
                  <c:v>0.89749409999999996</c:v>
                </c:pt>
                <c:pt idx="3456">
                  <c:v>0.89949279999999998</c:v>
                </c:pt>
                <c:pt idx="3457">
                  <c:v>0.90149159999999995</c:v>
                </c:pt>
                <c:pt idx="3458">
                  <c:v>0.90349029999999997</c:v>
                </c:pt>
                <c:pt idx="3459">
                  <c:v>0.90548910000000005</c:v>
                </c:pt>
                <c:pt idx="3460">
                  <c:v>0.90748790000000001</c:v>
                </c:pt>
                <c:pt idx="3461">
                  <c:v>0.90948660000000003</c:v>
                </c:pt>
                <c:pt idx="3462">
                  <c:v>0.9114854</c:v>
                </c:pt>
                <c:pt idx="3463">
                  <c:v>0.91348410000000002</c:v>
                </c:pt>
                <c:pt idx="3464">
                  <c:v>0.91548289999999999</c:v>
                </c:pt>
                <c:pt idx="3465">
                  <c:v>0.91748160000000001</c:v>
                </c:pt>
                <c:pt idx="3466">
                  <c:v>0.91948039999999998</c:v>
                </c:pt>
                <c:pt idx="3467">
                  <c:v>0.9214791</c:v>
                </c:pt>
                <c:pt idx="3468">
                  <c:v>0.92347789999999996</c:v>
                </c:pt>
                <c:pt idx="3469">
                  <c:v>0.92547659999999998</c:v>
                </c:pt>
                <c:pt idx="3470">
                  <c:v>0.92747539999999995</c:v>
                </c:pt>
                <c:pt idx="3471">
                  <c:v>0.92947409999999997</c:v>
                </c:pt>
                <c:pt idx="3472">
                  <c:v>0.93147290000000005</c:v>
                </c:pt>
                <c:pt idx="3473">
                  <c:v>0.93347170000000002</c:v>
                </c:pt>
                <c:pt idx="3474">
                  <c:v>0.93547040000000004</c:v>
                </c:pt>
                <c:pt idx="3475">
                  <c:v>0.9374692</c:v>
                </c:pt>
                <c:pt idx="3476">
                  <c:v>0.93946790000000002</c:v>
                </c:pt>
                <c:pt idx="3477">
                  <c:v>0.94146669999999999</c:v>
                </c:pt>
                <c:pt idx="3478">
                  <c:v>0.94346540000000001</c:v>
                </c:pt>
                <c:pt idx="3479">
                  <c:v>0.94546419999999998</c:v>
                </c:pt>
                <c:pt idx="3480">
                  <c:v>0.9474629</c:v>
                </c:pt>
                <c:pt idx="3481">
                  <c:v>0.94946169999999996</c:v>
                </c:pt>
                <c:pt idx="3482">
                  <c:v>0.95146039999999998</c:v>
                </c:pt>
                <c:pt idx="3483">
                  <c:v>0.95345919999999995</c:v>
                </c:pt>
                <c:pt idx="3484">
                  <c:v>0.95545800000000003</c:v>
                </c:pt>
                <c:pt idx="3485">
                  <c:v>0.95745670000000005</c:v>
                </c:pt>
                <c:pt idx="3486">
                  <c:v>0.95945550000000002</c:v>
                </c:pt>
                <c:pt idx="3487">
                  <c:v>0.96145420000000004</c:v>
                </c:pt>
                <c:pt idx="3488">
                  <c:v>0.963453</c:v>
                </c:pt>
                <c:pt idx="3489">
                  <c:v>0.96545170000000002</c:v>
                </c:pt>
                <c:pt idx="3490">
                  <c:v>0.96745049999999999</c:v>
                </c:pt>
                <c:pt idx="3491">
                  <c:v>0.96944920000000001</c:v>
                </c:pt>
                <c:pt idx="3492">
                  <c:v>0.97144799999999998</c:v>
                </c:pt>
                <c:pt idx="3493">
                  <c:v>0.9734467</c:v>
                </c:pt>
                <c:pt idx="3494">
                  <c:v>0.97544549999999997</c:v>
                </c:pt>
                <c:pt idx="3495">
                  <c:v>0.97744430000000004</c:v>
                </c:pt>
                <c:pt idx="3496">
                  <c:v>0.97944299999999995</c:v>
                </c:pt>
                <c:pt idx="3497">
                  <c:v>0.98144180000000003</c:v>
                </c:pt>
                <c:pt idx="3498">
                  <c:v>0.98344050000000005</c:v>
                </c:pt>
                <c:pt idx="3499">
                  <c:v>0.98543930000000002</c:v>
                </c:pt>
                <c:pt idx="3500">
                  <c:v>0.98743809999999999</c:v>
                </c:pt>
                <c:pt idx="3501">
                  <c:v>0.98943700000000001</c:v>
                </c:pt>
                <c:pt idx="3502">
                  <c:v>0.99143579999999998</c:v>
                </c:pt>
                <c:pt idx="3503">
                  <c:v>0.9934347</c:v>
                </c:pt>
                <c:pt idx="3504">
                  <c:v>0.99543349999999997</c:v>
                </c:pt>
                <c:pt idx="3505">
                  <c:v>0.9974324</c:v>
                </c:pt>
                <c:pt idx="3506">
                  <c:v>0.99943119999999996</c:v>
                </c:pt>
                <c:pt idx="3507">
                  <c:v>0.99937659999999995</c:v>
                </c:pt>
                <c:pt idx="3508">
                  <c:v>0.9993763</c:v>
                </c:pt>
                <c:pt idx="3509">
                  <c:v>0.99937710000000002</c:v>
                </c:pt>
                <c:pt idx="3510">
                  <c:v>0.99937549999999997</c:v>
                </c:pt>
                <c:pt idx="3511">
                  <c:v>0.99937549999999997</c:v>
                </c:pt>
                <c:pt idx="3512">
                  <c:v>0.9993765</c:v>
                </c:pt>
                <c:pt idx="3513">
                  <c:v>0.99937739999999997</c:v>
                </c:pt>
                <c:pt idx="3514">
                  <c:v>0.99937730000000002</c:v>
                </c:pt>
                <c:pt idx="3515">
                  <c:v>0.99937670000000001</c:v>
                </c:pt>
                <c:pt idx="3516">
                  <c:v>0.99937609999999999</c:v>
                </c:pt>
                <c:pt idx="3517">
                  <c:v>0.99937549999999997</c:v>
                </c:pt>
                <c:pt idx="3518">
                  <c:v>0.99937489999999995</c:v>
                </c:pt>
                <c:pt idx="3519">
                  <c:v>0.99937529999999997</c:v>
                </c:pt>
                <c:pt idx="3520">
                  <c:v>0.99937569999999998</c:v>
                </c:pt>
                <c:pt idx="3521">
                  <c:v>0.99937609999999999</c:v>
                </c:pt>
                <c:pt idx="3522">
                  <c:v>0.99937640000000005</c:v>
                </c:pt>
                <c:pt idx="3523">
                  <c:v>0.99937679999999995</c:v>
                </c:pt>
                <c:pt idx="3524">
                  <c:v>0.99937719999999997</c:v>
                </c:pt>
                <c:pt idx="3525">
                  <c:v>0.99937750000000003</c:v>
                </c:pt>
                <c:pt idx="3526">
                  <c:v>0.99937750000000003</c:v>
                </c:pt>
                <c:pt idx="3527">
                  <c:v>0.99937730000000002</c:v>
                </c:pt>
                <c:pt idx="3528">
                  <c:v>0.99937710000000002</c:v>
                </c:pt>
                <c:pt idx="3529">
                  <c:v>0.99937679999999995</c:v>
                </c:pt>
                <c:pt idx="3530">
                  <c:v>0.99937659999999995</c:v>
                </c:pt>
                <c:pt idx="3531">
                  <c:v>0.99937640000000005</c:v>
                </c:pt>
                <c:pt idx="3532">
                  <c:v>0.99937620000000005</c:v>
                </c:pt>
                <c:pt idx="3533">
                  <c:v>0.99937589999999998</c:v>
                </c:pt>
                <c:pt idx="3534">
                  <c:v>0.99937569999999998</c:v>
                </c:pt>
                <c:pt idx="3535">
                  <c:v>0.99937549999999997</c:v>
                </c:pt>
                <c:pt idx="3536">
                  <c:v>0.99937520000000002</c:v>
                </c:pt>
                <c:pt idx="3537">
                  <c:v>0.99937500000000001</c:v>
                </c:pt>
                <c:pt idx="3538">
                  <c:v>0.99937500000000001</c:v>
                </c:pt>
                <c:pt idx="3539">
                  <c:v>0.99937520000000002</c:v>
                </c:pt>
                <c:pt idx="3540">
                  <c:v>0.99937529999999997</c:v>
                </c:pt>
                <c:pt idx="3541">
                  <c:v>0.99937549999999997</c:v>
                </c:pt>
                <c:pt idx="3542">
                  <c:v>0.99937560000000003</c:v>
                </c:pt>
                <c:pt idx="3543">
                  <c:v>0.99937580000000004</c:v>
                </c:pt>
                <c:pt idx="3544">
                  <c:v>0.99937589999999998</c:v>
                </c:pt>
                <c:pt idx="3545">
                  <c:v>0.99937600000000004</c:v>
                </c:pt>
                <c:pt idx="3546">
                  <c:v>0.99937620000000005</c:v>
                </c:pt>
                <c:pt idx="3547">
                  <c:v>0.9993763</c:v>
                </c:pt>
                <c:pt idx="3548">
                  <c:v>0.9993765</c:v>
                </c:pt>
                <c:pt idx="3549">
                  <c:v>0.99937659999999995</c:v>
                </c:pt>
                <c:pt idx="3550">
                  <c:v>0.99937679999999995</c:v>
                </c:pt>
                <c:pt idx="3551">
                  <c:v>0.99937690000000001</c:v>
                </c:pt>
                <c:pt idx="3552">
                  <c:v>0.99937699999999996</c:v>
                </c:pt>
                <c:pt idx="3553">
                  <c:v>0.99937719999999997</c:v>
                </c:pt>
                <c:pt idx="3554">
                  <c:v>0.99937730000000002</c:v>
                </c:pt>
                <c:pt idx="3555">
                  <c:v>0.99937750000000003</c:v>
                </c:pt>
                <c:pt idx="3556">
                  <c:v>0.99937759999999998</c:v>
                </c:pt>
                <c:pt idx="3557">
                  <c:v>0.99937759999999998</c:v>
                </c:pt>
                <c:pt idx="3558">
                  <c:v>0.99937750000000003</c:v>
                </c:pt>
                <c:pt idx="3559">
                  <c:v>0.99937739999999997</c:v>
                </c:pt>
                <c:pt idx="3560">
                  <c:v>0.99937730000000002</c:v>
                </c:pt>
                <c:pt idx="3561">
                  <c:v>0.99937730000000002</c:v>
                </c:pt>
                <c:pt idx="3562">
                  <c:v>0.99937719999999997</c:v>
                </c:pt>
                <c:pt idx="3563">
                  <c:v>0.99937710000000002</c:v>
                </c:pt>
                <c:pt idx="3564">
                  <c:v>0.99937699999999996</c:v>
                </c:pt>
                <c:pt idx="3565">
                  <c:v>0.99937690000000001</c:v>
                </c:pt>
                <c:pt idx="3566">
                  <c:v>0.99937679999999995</c:v>
                </c:pt>
                <c:pt idx="3567">
                  <c:v>0.99937670000000001</c:v>
                </c:pt>
                <c:pt idx="3568">
                  <c:v>0.99937659999999995</c:v>
                </c:pt>
                <c:pt idx="3569">
                  <c:v>0.9993765</c:v>
                </c:pt>
                <c:pt idx="3570">
                  <c:v>0.99937640000000005</c:v>
                </c:pt>
                <c:pt idx="3571">
                  <c:v>0.99937640000000005</c:v>
                </c:pt>
                <c:pt idx="3572">
                  <c:v>0.9993763</c:v>
                </c:pt>
                <c:pt idx="3573">
                  <c:v>0.99937620000000005</c:v>
                </c:pt>
                <c:pt idx="3574">
                  <c:v>0.99937609999999999</c:v>
                </c:pt>
                <c:pt idx="3575">
                  <c:v>0.99937600000000004</c:v>
                </c:pt>
                <c:pt idx="3576">
                  <c:v>0.99937589999999998</c:v>
                </c:pt>
                <c:pt idx="3577">
                  <c:v>0.99937580000000004</c:v>
                </c:pt>
                <c:pt idx="3578">
                  <c:v>0.99937569999999998</c:v>
                </c:pt>
                <c:pt idx="3579">
                  <c:v>0.99937560000000003</c:v>
                </c:pt>
                <c:pt idx="3580">
                  <c:v>0.99937560000000003</c:v>
                </c:pt>
                <c:pt idx="3581">
                  <c:v>0.99937549999999997</c:v>
                </c:pt>
                <c:pt idx="3582">
                  <c:v>0.99937540000000002</c:v>
                </c:pt>
                <c:pt idx="3583">
                  <c:v>0.99937529999999997</c:v>
                </c:pt>
                <c:pt idx="3584">
                  <c:v>0.99937520000000002</c:v>
                </c:pt>
                <c:pt idx="3585">
                  <c:v>0.99937509999999996</c:v>
                </c:pt>
                <c:pt idx="3586">
                  <c:v>0.99937500000000001</c:v>
                </c:pt>
                <c:pt idx="3587">
                  <c:v>0.99937489999999995</c:v>
                </c:pt>
                <c:pt idx="3588">
                  <c:v>0.99937500000000001</c:v>
                </c:pt>
                <c:pt idx="3589">
                  <c:v>0.99937509999999996</c:v>
                </c:pt>
                <c:pt idx="3590">
                  <c:v>0.99937509999999996</c:v>
                </c:pt>
                <c:pt idx="3591">
                  <c:v>0.99937520000000002</c:v>
                </c:pt>
                <c:pt idx="3592">
                  <c:v>0.99937520000000002</c:v>
                </c:pt>
                <c:pt idx="3593">
                  <c:v>0.99937529999999997</c:v>
                </c:pt>
                <c:pt idx="3594">
                  <c:v>0.99937529999999997</c:v>
                </c:pt>
                <c:pt idx="3595">
                  <c:v>0.99937540000000002</c:v>
                </c:pt>
                <c:pt idx="3596">
                  <c:v>0.99937549999999997</c:v>
                </c:pt>
                <c:pt idx="3597">
                  <c:v>0.99937549999999997</c:v>
                </c:pt>
                <c:pt idx="3598">
                  <c:v>0.99937560000000003</c:v>
                </c:pt>
                <c:pt idx="3599">
                  <c:v>0.99937560000000003</c:v>
                </c:pt>
                <c:pt idx="3600">
                  <c:v>0.99937569999999998</c:v>
                </c:pt>
                <c:pt idx="3601">
                  <c:v>0.99937569999999998</c:v>
                </c:pt>
                <c:pt idx="3602">
                  <c:v>0.99937580000000004</c:v>
                </c:pt>
                <c:pt idx="3603">
                  <c:v>0.99937580000000004</c:v>
                </c:pt>
                <c:pt idx="3604">
                  <c:v>0.99937589999999998</c:v>
                </c:pt>
                <c:pt idx="3605">
                  <c:v>0.99937600000000004</c:v>
                </c:pt>
                <c:pt idx="3606">
                  <c:v>0.99937600000000004</c:v>
                </c:pt>
                <c:pt idx="3607">
                  <c:v>0.99937609999999999</c:v>
                </c:pt>
                <c:pt idx="3608">
                  <c:v>0.99937609999999999</c:v>
                </c:pt>
                <c:pt idx="3609">
                  <c:v>0.99937620000000005</c:v>
                </c:pt>
                <c:pt idx="3610">
                  <c:v>0.99937620000000005</c:v>
                </c:pt>
                <c:pt idx="3611">
                  <c:v>0.9993763</c:v>
                </c:pt>
                <c:pt idx="3612">
                  <c:v>0.9993763</c:v>
                </c:pt>
                <c:pt idx="3613">
                  <c:v>0.99937640000000005</c:v>
                </c:pt>
                <c:pt idx="3614">
                  <c:v>0.9993765</c:v>
                </c:pt>
                <c:pt idx="3615">
                  <c:v>0.9993765</c:v>
                </c:pt>
                <c:pt idx="3616">
                  <c:v>0.99937659999999995</c:v>
                </c:pt>
                <c:pt idx="3617">
                  <c:v>0.99937659999999995</c:v>
                </c:pt>
                <c:pt idx="3618">
                  <c:v>0.99937670000000001</c:v>
                </c:pt>
                <c:pt idx="3619">
                  <c:v>0.99937670000000001</c:v>
                </c:pt>
                <c:pt idx="3620">
                  <c:v>0.99937679999999995</c:v>
                </c:pt>
                <c:pt idx="3621">
                  <c:v>0.99937679999999995</c:v>
                </c:pt>
                <c:pt idx="3622">
                  <c:v>0.99937690000000001</c:v>
                </c:pt>
                <c:pt idx="3623">
                  <c:v>0.99937699999999996</c:v>
                </c:pt>
                <c:pt idx="3624">
                  <c:v>0.99937699999999996</c:v>
                </c:pt>
                <c:pt idx="3625">
                  <c:v>0.99937710000000002</c:v>
                </c:pt>
                <c:pt idx="3626">
                  <c:v>0.99937710000000002</c:v>
                </c:pt>
                <c:pt idx="3627">
                  <c:v>0.99937719999999997</c:v>
                </c:pt>
                <c:pt idx="3628">
                  <c:v>0.99937719999999997</c:v>
                </c:pt>
                <c:pt idx="3629">
                  <c:v>0.99937730000000002</c:v>
                </c:pt>
                <c:pt idx="3630">
                  <c:v>0.99937730000000002</c:v>
                </c:pt>
                <c:pt idx="3631">
                  <c:v>0.99937739999999997</c:v>
                </c:pt>
                <c:pt idx="3632">
                  <c:v>0.99937750000000003</c:v>
                </c:pt>
                <c:pt idx="3633">
                  <c:v>0.99937750000000003</c:v>
                </c:pt>
                <c:pt idx="3634">
                  <c:v>0.99937759999999998</c:v>
                </c:pt>
                <c:pt idx="3635">
                  <c:v>0.99937759999999998</c:v>
                </c:pt>
                <c:pt idx="3636">
                  <c:v>0.99937759999999998</c:v>
                </c:pt>
                <c:pt idx="3637">
                  <c:v>0.99937759999999998</c:v>
                </c:pt>
                <c:pt idx="3638">
                  <c:v>0.99937750000000003</c:v>
                </c:pt>
                <c:pt idx="3639">
                  <c:v>0.99937750000000003</c:v>
                </c:pt>
                <c:pt idx="3640">
                  <c:v>0.99937739999999997</c:v>
                </c:pt>
                <c:pt idx="3641">
                  <c:v>0.99937739999999997</c:v>
                </c:pt>
                <c:pt idx="3642">
                  <c:v>0.99937730000000002</c:v>
                </c:pt>
                <c:pt idx="3643">
                  <c:v>0.99937730000000002</c:v>
                </c:pt>
                <c:pt idx="3644">
                  <c:v>0.99937719999999997</c:v>
                </c:pt>
                <c:pt idx="3645">
                  <c:v>0.99937719999999997</c:v>
                </c:pt>
                <c:pt idx="3646">
                  <c:v>0.99937710000000002</c:v>
                </c:pt>
                <c:pt idx="3647">
                  <c:v>0.99937699999999996</c:v>
                </c:pt>
                <c:pt idx="3648">
                  <c:v>0.99937699999999996</c:v>
                </c:pt>
                <c:pt idx="3649">
                  <c:v>0.99937690000000001</c:v>
                </c:pt>
                <c:pt idx="3650">
                  <c:v>0.99937690000000001</c:v>
                </c:pt>
                <c:pt idx="3651">
                  <c:v>0.99937679999999995</c:v>
                </c:pt>
                <c:pt idx="3652">
                  <c:v>0.99937679999999995</c:v>
                </c:pt>
                <c:pt idx="3653">
                  <c:v>0.99937670000000001</c:v>
                </c:pt>
                <c:pt idx="3654">
                  <c:v>0.99937670000000001</c:v>
                </c:pt>
                <c:pt idx="3655">
                  <c:v>0.99937659999999995</c:v>
                </c:pt>
                <c:pt idx="3656">
                  <c:v>0.99937659999999995</c:v>
                </c:pt>
                <c:pt idx="3657">
                  <c:v>0.9993765</c:v>
                </c:pt>
                <c:pt idx="3658">
                  <c:v>0.99937640000000005</c:v>
                </c:pt>
                <c:pt idx="3659">
                  <c:v>0.99937640000000005</c:v>
                </c:pt>
                <c:pt idx="3660">
                  <c:v>0.9993763</c:v>
                </c:pt>
                <c:pt idx="3661">
                  <c:v>0.9993763</c:v>
                </c:pt>
                <c:pt idx="3662">
                  <c:v>0.99937620000000005</c:v>
                </c:pt>
                <c:pt idx="3663">
                  <c:v>0.99937620000000005</c:v>
                </c:pt>
                <c:pt idx="3664">
                  <c:v>0.99937609999999999</c:v>
                </c:pt>
                <c:pt idx="3665">
                  <c:v>0.99937609999999999</c:v>
                </c:pt>
                <c:pt idx="3666">
                  <c:v>0.99937600000000004</c:v>
                </c:pt>
                <c:pt idx="3667">
                  <c:v>0.99937600000000004</c:v>
                </c:pt>
                <c:pt idx="3668">
                  <c:v>0.99937589999999998</c:v>
                </c:pt>
                <c:pt idx="3669">
                  <c:v>0.99937580000000004</c:v>
                </c:pt>
                <c:pt idx="3670">
                  <c:v>0.99937580000000004</c:v>
                </c:pt>
                <c:pt idx="3671">
                  <c:v>0.99937569999999998</c:v>
                </c:pt>
                <c:pt idx="3672">
                  <c:v>0.99937569999999998</c:v>
                </c:pt>
                <c:pt idx="3673">
                  <c:v>0.99937560000000003</c:v>
                </c:pt>
                <c:pt idx="3674">
                  <c:v>0.99937560000000003</c:v>
                </c:pt>
                <c:pt idx="3675">
                  <c:v>0.99937549999999997</c:v>
                </c:pt>
                <c:pt idx="3676">
                  <c:v>0.99937549999999997</c:v>
                </c:pt>
                <c:pt idx="3677">
                  <c:v>0.99937540000000002</c:v>
                </c:pt>
                <c:pt idx="3678">
                  <c:v>0.99937540000000002</c:v>
                </c:pt>
                <c:pt idx="3679">
                  <c:v>0.99937529999999997</c:v>
                </c:pt>
                <c:pt idx="3680">
                  <c:v>0.99937520000000002</c:v>
                </c:pt>
                <c:pt idx="3681">
                  <c:v>0.99937520000000002</c:v>
                </c:pt>
                <c:pt idx="3682">
                  <c:v>0.99937509999999996</c:v>
                </c:pt>
                <c:pt idx="3683">
                  <c:v>0.99937509999999996</c:v>
                </c:pt>
                <c:pt idx="3684">
                  <c:v>0.99937500000000001</c:v>
                </c:pt>
                <c:pt idx="3685">
                  <c:v>0.99937500000000001</c:v>
                </c:pt>
                <c:pt idx="3686">
                  <c:v>0.99937500000000001</c:v>
                </c:pt>
                <c:pt idx="3687">
                  <c:v>0.99937500000000001</c:v>
                </c:pt>
                <c:pt idx="3688">
                  <c:v>0.99937509999999996</c:v>
                </c:pt>
                <c:pt idx="3689">
                  <c:v>0.99937509999999996</c:v>
                </c:pt>
                <c:pt idx="3690">
                  <c:v>0.99937520000000002</c:v>
                </c:pt>
                <c:pt idx="3691">
                  <c:v>0.99937520000000002</c:v>
                </c:pt>
                <c:pt idx="3692">
                  <c:v>0.99937529999999997</c:v>
                </c:pt>
                <c:pt idx="3693">
                  <c:v>0.99937529999999997</c:v>
                </c:pt>
                <c:pt idx="3694">
                  <c:v>0.99937540000000002</c:v>
                </c:pt>
                <c:pt idx="3695">
                  <c:v>0.99937549999999997</c:v>
                </c:pt>
                <c:pt idx="3696">
                  <c:v>0.99937549999999997</c:v>
                </c:pt>
                <c:pt idx="3697">
                  <c:v>0.99937560000000003</c:v>
                </c:pt>
                <c:pt idx="3698">
                  <c:v>0.99937560000000003</c:v>
                </c:pt>
                <c:pt idx="3699">
                  <c:v>0.99937569999999998</c:v>
                </c:pt>
                <c:pt idx="3700">
                  <c:v>0.99937569999999998</c:v>
                </c:pt>
                <c:pt idx="3701">
                  <c:v>0.99937580000000004</c:v>
                </c:pt>
                <c:pt idx="3702">
                  <c:v>0.99937580000000004</c:v>
                </c:pt>
                <c:pt idx="3703">
                  <c:v>0.99937589999999998</c:v>
                </c:pt>
                <c:pt idx="3704">
                  <c:v>0.99937589999999998</c:v>
                </c:pt>
                <c:pt idx="3705">
                  <c:v>0.99937600000000004</c:v>
                </c:pt>
                <c:pt idx="3706">
                  <c:v>0.99937600000000004</c:v>
                </c:pt>
                <c:pt idx="3707">
                  <c:v>0.99937609999999999</c:v>
                </c:pt>
                <c:pt idx="3708">
                  <c:v>0.99937620000000005</c:v>
                </c:pt>
                <c:pt idx="3709">
                  <c:v>0.99937620000000005</c:v>
                </c:pt>
                <c:pt idx="3710">
                  <c:v>0.9993763</c:v>
                </c:pt>
                <c:pt idx="3711">
                  <c:v>0.9993763</c:v>
                </c:pt>
                <c:pt idx="3712">
                  <c:v>0.99937640000000005</c:v>
                </c:pt>
                <c:pt idx="3713">
                  <c:v>0.99937640000000005</c:v>
                </c:pt>
                <c:pt idx="3714">
                  <c:v>0.9993765</c:v>
                </c:pt>
                <c:pt idx="3715">
                  <c:v>0.9993765</c:v>
                </c:pt>
                <c:pt idx="3716">
                  <c:v>0.99937659999999995</c:v>
                </c:pt>
                <c:pt idx="3717">
                  <c:v>0.99937659999999995</c:v>
                </c:pt>
                <c:pt idx="3718">
                  <c:v>0.99937670000000001</c:v>
                </c:pt>
                <c:pt idx="3719">
                  <c:v>0.99937679999999995</c:v>
                </c:pt>
                <c:pt idx="3720">
                  <c:v>0.99937679999999995</c:v>
                </c:pt>
                <c:pt idx="3721">
                  <c:v>0.99937690000000001</c:v>
                </c:pt>
                <c:pt idx="3722">
                  <c:v>0.99937690000000001</c:v>
                </c:pt>
                <c:pt idx="3723">
                  <c:v>0.99937699999999996</c:v>
                </c:pt>
                <c:pt idx="3724">
                  <c:v>0.99937699999999996</c:v>
                </c:pt>
                <c:pt idx="3725">
                  <c:v>0.99937710000000002</c:v>
                </c:pt>
                <c:pt idx="3726">
                  <c:v>0.99937710000000002</c:v>
                </c:pt>
                <c:pt idx="3727">
                  <c:v>0.99937719999999997</c:v>
                </c:pt>
                <c:pt idx="3728">
                  <c:v>0.99937719999999997</c:v>
                </c:pt>
                <c:pt idx="3729">
                  <c:v>0.99937730000000002</c:v>
                </c:pt>
                <c:pt idx="3730">
                  <c:v>0.99937739999999997</c:v>
                </c:pt>
                <c:pt idx="3731">
                  <c:v>0.99937739999999997</c:v>
                </c:pt>
                <c:pt idx="3732">
                  <c:v>0.99937750000000003</c:v>
                </c:pt>
                <c:pt idx="3733">
                  <c:v>0.99937750000000003</c:v>
                </c:pt>
                <c:pt idx="3734">
                  <c:v>0.99937759999999998</c:v>
                </c:pt>
                <c:pt idx="3735">
                  <c:v>0.99937759999999998</c:v>
                </c:pt>
                <c:pt idx="3736">
                  <c:v>0.99937759999999998</c:v>
                </c:pt>
                <c:pt idx="3737">
                  <c:v>0.99937759999999998</c:v>
                </c:pt>
                <c:pt idx="3738">
                  <c:v>0.99937750000000003</c:v>
                </c:pt>
                <c:pt idx="3739">
                  <c:v>0.99937750000000003</c:v>
                </c:pt>
                <c:pt idx="3740">
                  <c:v>0.99937739999999997</c:v>
                </c:pt>
                <c:pt idx="3741">
                  <c:v>0.99937739999999997</c:v>
                </c:pt>
                <c:pt idx="3742">
                  <c:v>0.99937730000000002</c:v>
                </c:pt>
                <c:pt idx="3743">
                  <c:v>0.99937730000000002</c:v>
                </c:pt>
                <c:pt idx="3744">
                  <c:v>0.99937719999999997</c:v>
                </c:pt>
                <c:pt idx="3745">
                  <c:v>0.99937719999999997</c:v>
                </c:pt>
                <c:pt idx="3746">
                  <c:v>0.99937710000000002</c:v>
                </c:pt>
                <c:pt idx="3747">
                  <c:v>0.99937699999999996</c:v>
                </c:pt>
                <c:pt idx="3748">
                  <c:v>0.99937699999999996</c:v>
                </c:pt>
                <c:pt idx="3749">
                  <c:v>0.99937690000000001</c:v>
                </c:pt>
                <c:pt idx="3750">
                  <c:v>0.99937690000000001</c:v>
                </c:pt>
                <c:pt idx="3751">
                  <c:v>0.99937679999999995</c:v>
                </c:pt>
                <c:pt idx="3752">
                  <c:v>0.99937679999999995</c:v>
                </c:pt>
                <c:pt idx="3753">
                  <c:v>0.99937670000000001</c:v>
                </c:pt>
                <c:pt idx="3754">
                  <c:v>0.99937670000000001</c:v>
                </c:pt>
                <c:pt idx="3755">
                  <c:v>0.99937659999999995</c:v>
                </c:pt>
                <c:pt idx="3756">
                  <c:v>0.99937659999999995</c:v>
                </c:pt>
                <c:pt idx="3757">
                  <c:v>0.9993765</c:v>
                </c:pt>
                <c:pt idx="3758">
                  <c:v>0.99937640000000005</c:v>
                </c:pt>
                <c:pt idx="3759">
                  <c:v>0.99937640000000005</c:v>
                </c:pt>
                <c:pt idx="3760">
                  <c:v>0.9993763</c:v>
                </c:pt>
                <c:pt idx="3761">
                  <c:v>0.9993763</c:v>
                </c:pt>
                <c:pt idx="3762">
                  <c:v>0.99937620000000005</c:v>
                </c:pt>
                <c:pt idx="3763">
                  <c:v>0.99937620000000005</c:v>
                </c:pt>
                <c:pt idx="3764">
                  <c:v>0.99937609999999999</c:v>
                </c:pt>
                <c:pt idx="3765">
                  <c:v>0.99937609999999999</c:v>
                </c:pt>
                <c:pt idx="3766">
                  <c:v>0.99937600000000004</c:v>
                </c:pt>
                <c:pt idx="3767">
                  <c:v>0.99937600000000004</c:v>
                </c:pt>
                <c:pt idx="3768">
                  <c:v>0.99937589999999998</c:v>
                </c:pt>
                <c:pt idx="3769">
                  <c:v>0.99937580000000004</c:v>
                </c:pt>
                <c:pt idx="3770">
                  <c:v>0.99937580000000004</c:v>
                </c:pt>
                <c:pt idx="3771">
                  <c:v>0.99937569999999998</c:v>
                </c:pt>
                <c:pt idx="3772">
                  <c:v>0.99937569999999998</c:v>
                </c:pt>
                <c:pt idx="3773">
                  <c:v>0.99937560000000003</c:v>
                </c:pt>
                <c:pt idx="3774">
                  <c:v>0.99937560000000003</c:v>
                </c:pt>
                <c:pt idx="3775">
                  <c:v>0.99937549999999997</c:v>
                </c:pt>
                <c:pt idx="3776">
                  <c:v>0.99937549999999997</c:v>
                </c:pt>
                <c:pt idx="3777">
                  <c:v>0.99937540000000002</c:v>
                </c:pt>
                <c:pt idx="3778">
                  <c:v>0.99937540000000002</c:v>
                </c:pt>
                <c:pt idx="3779">
                  <c:v>0.99937529999999997</c:v>
                </c:pt>
                <c:pt idx="3780">
                  <c:v>0.99937520000000002</c:v>
                </c:pt>
                <c:pt idx="3781">
                  <c:v>0.99937520000000002</c:v>
                </c:pt>
                <c:pt idx="3782">
                  <c:v>0.99937509999999996</c:v>
                </c:pt>
                <c:pt idx="3783">
                  <c:v>0.99937509999999996</c:v>
                </c:pt>
                <c:pt idx="3784">
                  <c:v>0.99937500000000001</c:v>
                </c:pt>
                <c:pt idx="3785">
                  <c:v>0.99937500000000001</c:v>
                </c:pt>
                <c:pt idx="3786">
                  <c:v>0.99937500000000001</c:v>
                </c:pt>
                <c:pt idx="3787">
                  <c:v>0.99937500000000001</c:v>
                </c:pt>
                <c:pt idx="3788">
                  <c:v>0.99937509999999996</c:v>
                </c:pt>
                <c:pt idx="3789">
                  <c:v>0.99937509999999996</c:v>
                </c:pt>
                <c:pt idx="3790">
                  <c:v>0.99937520000000002</c:v>
                </c:pt>
                <c:pt idx="3791">
                  <c:v>0.99937520000000002</c:v>
                </c:pt>
                <c:pt idx="3792">
                  <c:v>0.99937529999999997</c:v>
                </c:pt>
                <c:pt idx="3793">
                  <c:v>0.99937529999999997</c:v>
                </c:pt>
                <c:pt idx="3794">
                  <c:v>0.99937540000000002</c:v>
                </c:pt>
                <c:pt idx="3795">
                  <c:v>0.99937549999999997</c:v>
                </c:pt>
                <c:pt idx="3796">
                  <c:v>0.99937549999999997</c:v>
                </c:pt>
                <c:pt idx="3797">
                  <c:v>0.99937560000000003</c:v>
                </c:pt>
                <c:pt idx="3798">
                  <c:v>0.99937560000000003</c:v>
                </c:pt>
                <c:pt idx="3799">
                  <c:v>0.99937569999999998</c:v>
                </c:pt>
                <c:pt idx="3800">
                  <c:v>0.99937569999999998</c:v>
                </c:pt>
                <c:pt idx="3801">
                  <c:v>0.99937580000000004</c:v>
                </c:pt>
                <c:pt idx="3802">
                  <c:v>0.99937580000000004</c:v>
                </c:pt>
                <c:pt idx="3803">
                  <c:v>0.99937589999999998</c:v>
                </c:pt>
                <c:pt idx="3804">
                  <c:v>0.99937589999999998</c:v>
                </c:pt>
                <c:pt idx="3805">
                  <c:v>0.99937600000000004</c:v>
                </c:pt>
                <c:pt idx="3806">
                  <c:v>0.99937600000000004</c:v>
                </c:pt>
                <c:pt idx="3807">
                  <c:v>0.99937609999999999</c:v>
                </c:pt>
                <c:pt idx="3808">
                  <c:v>0.99937620000000005</c:v>
                </c:pt>
                <c:pt idx="3809">
                  <c:v>0.99937620000000005</c:v>
                </c:pt>
                <c:pt idx="3810">
                  <c:v>0.9993763</c:v>
                </c:pt>
                <c:pt idx="3811">
                  <c:v>0.9993763</c:v>
                </c:pt>
                <c:pt idx="3812">
                  <c:v>0.99937640000000005</c:v>
                </c:pt>
                <c:pt idx="3813">
                  <c:v>0.99937640000000005</c:v>
                </c:pt>
                <c:pt idx="3814">
                  <c:v>0.9993765</c:v>
                </c:pt>
                <c:pt idx="3815">
                  <c:v>0.9993765</c:v>
                </c:pt>
                <c:pt idx="3816">
                  <c:v>0.99937659999999995</c:v>
                </c:pt>
                <c:pt idx="3817">
                  <c:v>0.99937659999999995</c:v>
                </c:pt>
                <c:pt idx="3818">
                  <c:v>0.99937670000000001</c:v>
                </c:pt>
                <c:pt idx="3819">
                  <c:v>0.99937679999999995</c:v>
                </c:pt>
                <c:pt idx="3820">
                  <c:v>0.99937679999999995</c:v>
                </c:pt>
                <c:pt idx="3821">
                  <c:v>0.99937690000000001</c:v>
                </c:pt>
                <c:pt idx="3822">
                  <c:v>0.99937690000000001</c:v>
                </c:pt>
                <c:pt idx="3823">
                  <c:v>0.99937699999999996</c:v>
                </c:pt>
                <c:pt idx="3824">
                  <c:v>0.99937699999999996</c:v>
                </c:pt>
                <c:pt idx="3825">
                  <c:v>0.99937710000000002</c:v>
                </c:pt>
                <c:pt idx="3826">
                  <c:v>0.99937710000000002</c:v>
                </c:pt>
                <c:pt idx="3827">
                  <c:v>0.99937719999999997</c:v>
                </c:pt>
                <c:pt idx="3828">
                  <c:v>0.99937719999999997</c:v>
                </c:pt>
                <c:pt idx="3829">
                  <c:v>0.99937730000000002</c:v>
                </c:pt>
                <c:pt idx="3830">
                  <c:v>0.99937739999999997</c:v>
                </c:pt>
                <c:pt idx="3831">
                  <c:v>0.99937739999999997</c:v>
                </c:pt>
                <c:pt idx="3832">
                  <c:v>0.99937750000000003</c:v>
                </c:pt>
                <c:pt idx="3833">
                  <c:v>0.99937750000000003</c:v>
                </c:pt>
                <c:pt idx="3834">
                  <c:v>0.99937759999999998</c:v>
                </c:pt>
                <c:pt idx="3835">
                  <c:v>0.99937759999999998</c:v>
                </c:pt>
                <c:pt idx="3836">
                  <c:v>0.99937759999999998</c:v>
                </c:pt>
                <c:pt idx="3837">
                  <c:v>0.99937759999999998</c:v>
                </c:pt>
                <c:pt idx="3838">
                  <c:v>0.99937750000000003</c:v>
                </c:pt>
                <c:pt idx="3839">
                  <c:v>0.99937750000000003</c:v>
                </c:pt>
                <c:pt idx="3840">
                  <c:v>0.99937739999999997</c:v>
                </c:pt>
                <c:pt idx="3841">
                  <c:v>0.99937739999999997</c:v>
                </c:pt>
                <c:pt idx="3842">
                  <c:v>0.99937730000000002</c:v>
                </c:pt>
                <c:pt idx="3843">
                  <c:v>0.99937730000000002</c:v>
                </c:pt>
                <c:pt idx="3844">
                  <c:v>0.99937719999999997</c:v>
                </c:pt>
                <c:pt idx="3845">
                  <c:v>0.99937710000000002</c:v>
                </c:pt>
                <c:pt idx="3846">
                  <c:v>0.99937710000000002</c:v>
                </c:pt>
                <c:pt idx="3847">
                  <c:v>0.99937699999999996</c:v>
                </c:pt>
                <c:pt idx="3848">
                  <c:v>0.99937699999999996</c:v>
                </c:pt>
                <c:pt idx="3849">
                  <c:v>0.99937690000000001</c:v>
                </c:pt>
                <c:pt idx="3850">
                  <c:v>0.99937690000000001</c:v>
                </c:pt>
                <c:pt idx="3851">
                  <c:v>0.99937679999999995</c:v>
                </c:pt>
                <c:pt idx="3852">
                  <c:v>0.99937679999999995</c:v>
                </c:pt>
                <c:pt idx="3853">
                  <c:v>0.99937670000000001</c:v>
                </c:pt>
                <c:pt idx="3854">
                  <c:v>0.99937670000000001</c:v>
                </c:pt>
                <c:pt idx="3855">
                  <c:v>0.99937659999999995</c:v>
                </c:pt>
                <c:pt idx="3856">
                  <c:v>0.99937659999999995</c:v>
                </c:pt>
                <c:pt idx="3857">
                  <c:v>0.9993765</c:v>
                </c:pt>
                <c:pt idx="3858">
                  <c:v>0.99937640000000005</c:v>
                </c:pt>
                <c:pt idx="3859">
                  <c:v>0.99937640000000005</c:v>
                </c:pt>
                <c:pt idx="3860">
                  <c:v>0.9993763</c:v>
                </c:pt>
                <c:pt idx="3861">
                  <c:v>0.9993763</c:v>
                </c:pt>
                <c:pt idx="3862">
                  <c:v>0.99937620000000005</c:v>
                </c:pt>
                <c:pt idx="3863">
                  <c:v>0.99937620000000005</c:v>
                </c:pt>
                <c:pt idx="3864">
                  <c:v>0.99937609999999999</c:v>
                </c:pt>
                <c:pt idx="3865">
                  <c:v>0.99937609999999999</c:v>
                </c:pt>
                <c:pt idx="3866">
                  <c:v>0.99937600000000004</c:v>
                </c:pt>
                <c:pt idx="3867">
                  <c:v>0.99937600000000004</c:v>
                </c:pt>
                <c:pt idx="3868">
                  <c:v>0.99937589999999998</c:v>
                </c:pt>
                <c:pt idx="3869">
                  <c:v>0.99937580000000004</c:v>
                </c:pt>
                <c:pt idx="3870">
                  <c:v>0.99937580000000004</c:v>
                </c:pt>
                <c:pt idx="3871">
                  <c:v>0.99937569999999998</c:v>
                </c:pt>
                <c:pt idx="3872">
                  <c:v>0.99937569999999998</c:v>
                </c:pt>
                <c:pt idx="3873">
                  <c:v>0.99937560000000003</c:v>
                </c:pt>
                <c:pt idx="3874">
                  <c:v>0.99937560000000003</c:v>
                </c:pt>
                <c:pt idx="3875">
                  <c:v>0.99937549999999997</c:v>
                </c:pt>
                <c:pt idx="3876">
                  <c:v>0.99937549999999997</c:v>
                </c:pt>
                <c:pt idx="3877">
                  <c:v>0.99937540000000002</c:v>
                </c:pt>
                <c:pt idx="3878">
                  <c:v>0.99937540000000002</c:v>
                </c:pt>
                <c:pt idx="3879">
                  <c:v>0.99937529999999997</c:v>
                </c:pt>
                <c:pt idx="3880">
                  <c:v>0.99937529999999997</c:v>
                </c:pt>
                <c:pt idx="3881">
                  <c:v>0.99937520000000002</c:v>
                </c:pt>
                <c:pt idx="3882">
                  <c:v>0.99937509999999996</c:v>
                </c:pt>
                <c:pt idx="3883">
                  <c:v>0.99937509999999996</c:v>
                </c:pt>
                <c:pt idx="3884">
                  <c:v>0.99937500000000001</c:v>
                </c:pt>
                <c:pt idx="3885">
                  <c:v>0.99937500000000001</c:v>
                </c:pt>
                <c:pt idx="3886">
                  <c:v>0.99937500000000001</c:v>
                </c:pt>
                <c:pt idx="3887">
                  <c:v>0.99937500000000001</c:v>
                </c:pt>
                <c:pt idx="3888">
                  <c:v>0.99937509999999996</c:v>
                </c:pt>
                <c:pt idx="3889">
                  <c:v>0.99937509999999996</c:v>
                </c:pt>
                <c:pt idx="3890">
                  <c:v>0.99937520000000002</c:v>
                </c:pt>
                <c:pt idx="3891">
                  <c:v>0.99937520000000002</c:v>
                </c:pt>
                <c:pt idx="3892">
                  <c:v>0.99937529999999997</c:v>
                </c:pt>
                <c:pt idx="3893">
                  <c:v>0.99937529999999997</c:v>
                </c:pt>
                <c:pt idx="3894">
                  <c:v>0.99937540000000002</c:v>
                </c:pt>
                <c:pt idx="3895">
                  <c:v>0.99937549999999997</c:v>
                </c:pt>
                <c:pt idx="3896">
                  <c:v>0.99937549999999997</c:v>
                </c:pt>
                <c:pt idx="3897">
                  <c:v>0.99937560000000003</c:v>
                </c:pt>
                <c:pt idx="3898">
                  <c:v>0.99937560000000003</c:v>
                </c:pt>
                <c:pt idx="3899">
                  <c:v>0.99937569999999998</c:v>
                </c:pt>
                <c:pt idx="3900">
                  <c:v>0.99937569999999998</c:v>
                </c:pt>
                <c:pt idx="3901">
                  <c:v>0.99937580000000004</c:v>
                </c:pt>
                <c:pt idx="3902">
                  <c:v>0.99937580000000004</c:v>
                </c:pt>
                <c:pt idx="3903">
                  <c:v>0.99937589999999998</c:v>
                </c:pt>
                <c:pt idx="3904">
                  <c:v>0.99937589999999998</c:v>
                </c:pt>
                <c:pt idx="3905">
                  <c:v>0.99937600000000004</c:v>
                </c:pt>
                <c:pt idx="3906">
                  <c:v>0.99937609999999999</c:v>
                </c:pt>
                <c:pt idx="3907">
                  <c:v>0.99937609999999999</c:v>
                </c:pt>
                <c:pt idx="3908">
                  <c:v>0.99937620000000005</c:v>
                </c:pt>
                <c:pt idx="3909">
                  <c:v>0.99937620000000005</c:v>
                </c:pt>
                <c:pt idx="3910">
                  <c:v>0.9993763</c:v>
                </c:pt>
                <c:pt idx="3911">
                  <c:v>0.9993763</c:v>
                </c:pt>
                <c:pt idx="3912">
                  <c:v>0.99937640000000005</c:v>
                </c:pt>
                <c:pt idx="3913">
                  <c:v>0.99937640000000005</c:v>
                </c:pt>
                <c:pt idx="3914">
                  <c:v>0.9993765</c:v>
                </c:pt>
                <c:pt idx="3915">
                  <c:v>0.9993765</c:v>
                </c:pt>
                <c:pt idx="3916">
                  <c:v>0.99937659999999995</c:v>
                </c:pt>
                <c:pt idx="3917">
                  <c:v>0.99937659999999995</c:v>
                </c:pt>
                <c:pt idx="3918">
                  <c:v>0.99937670000000001</c:v>
                </c:pt>
                <c:pt idx="3919">
                  <c:v>0.99937679999999995</c:v>
                </c:pt>
                <c:pt idx="3920">
                  <c:v>0.99937679999999995</c:v>
                </c:pt>
                <c:pt idx="3921">
                  <c:v>0.99937690000000001</c:v>
                </c:pt>
                <c:pt idx="3922">
                  <c:v>0.99937690000000001</c:v>
                </c:pt>
                <c:pt idx="3923">
                  <c:v>0.99937699999999996</c:v>
                </c:pt>
                <c:pt idx="3924">
                  <c:v>0.99937699999999996</c:v>
                </c:pt>
                <c:pt idx="3925">
                  <c:v>0.99937710000000002</c:v>
                </c:pt>
                <c:pt idx="3926">
                  <c:v>0.99937710000000002</c:v>
                </c:pt>
                <c:pt idx="3927">
                  <c:v>0.99937719999999997</c:v>
                </c:pt>
                <c:pt idx="3928">
                  <c:v>0.99937719999999997</c:v>
                </c:pt>
                <c:pt idx="3929">
                  <c:v>0.99937730000000002</c:v>
                </c:pt>
                <c:pt idx="3930">
                  <c:v>0.99937739999999997</c:v>
                </c:pt>
                <c:pt idx="3931">
                  <c:v>0.99937739999999997</c:v>
                </c:pt>
                <c:pt idx="3932">
                  <c:v>0.99937750000000003</c:v>
                </c:pt>
                <c:pt idx="3933">
                  <c:v>0.99937750000000003</c:v>
                </c:pt>
                <c:pt idx="3934">
                  <c:v>0.99937759999999998</c:v>
                </c:pt>
                <c:pt idx="3935">
                  <c:v>0.99937759999999998</c:v>
                </c:pt>
                <c:pt idx="3936">
                  <c:v>0.99937759999999998</c:v>
                </c:pt>
                <c:pt idx="3937">
                  <c:v>0.99937759999999998</c:v>
                </c:pt>
                <c:pt idx="3938">
                  <c:v>0.99937750000000003</c:v>
                </c:pt>
                <c:pt idx="3939">
                  <c:v>0.99937750000000003</c:v>
                </c:pt>
                <c:pt idx="3940">
                  <c:v>0.99937739999999997</c:v>
                </c:pt>
                <c:pt idx="3941">
                  <c:v>0.99937739999999997</c:v>
                </c:pt>
                <c:pt idx="3942">
                  <c:v>0.99937730000000002</c:v>
                </c:pt>
                <c:pt idx="3943">
                  <c:v>0.99937730000000002</c:v>
                </c:pt>
                <c:pt idx="3944">
                  <c:v>0.99937719999999997</c:v>
                </c:pt>
                <c:pt idx="3945">
                  <c:v>0.99937710000000002</c:v>
                </c:pt>
                <c:pt idx="3946">
                  <c:v>0.99937710000000002</c:v>
                </c:pt>
                <c:pt idx="3947">
                  <c:v>0.99937699999999996</c:v>
                </c:pt>
                <c:pt idx="3948">
                  <c:v>0.99937699999999996</c:v>
                </c:pt>
                <c:pt idx="3949">
                  <c:v>0.99937690000000001</c:v>
                </c:pt>
                <c:pt idx="3950">
                  <c:v>0.99937690000000001</c:v>
                </c:pt>
                <c:pt idx="3951">
                  <c:v>0.99937679999999995</c:v>
                </c:pt>
                <c:pt idx="3952">
                  <c:v>0.99937679999999995</c:v>
                </c:pt>
                <c:pt idx="3953">
                  <c:v>0.99937670000000001</c:v>
                </c:pt>
                <c:pt idx="3954">
                  <c:v>0.99937670000000001</c:v>
                </c:pt>
                <c:pt idx="3955">
                  <c:v>0.99937659999999995</c:v>
                </c:pt>
                <c:pt idx="3956">
                  <c:v>0.99937659999999995</c:v>
                </c:pt>
                <c:pt idx="3957">
                  <c:v>0.9993765</c:v>
                </c:pt>
                <c:pt idx="3958">
                  <c:v>0.99937640000000005</c:v>
                </c:pt>
                <c:pt idx="3959">
                  <c:v>0.99937640000000005</c:v>
                </c:pt>
                <c:pt idx="3960">
                  <c:v>0.9993763</c:v>
                </c:pt>
                <c:pt idx="3961">
                  <c:v>0.9993763</c:v>
                </c:pt>
                <c:pt idx="3962">
                  <c:v>0.99937620000000005</c:v>
                </c:pt>
                <c:pt idx="3963">
                  <c:v>0.99937620000000005</c:v>
                </c:pt>
                <c:pt idx="3964">
                  <c:v>0.99937609999999999</c:v>
                </c:pt>
                <c:pt idx="3965">
                  <c:v>0.99937609999999999</c:v>
                </c:pt>
                <c:pt idx="3966">
                  <c:v>0.99937600000000004</c:v>
                </c:pt>
                <c:pt idx="3967">
                  <c:v>0.99937600000000004</c:v>
                </c:pt>
                <c:pt idx="3968">
                  <c:v>0.99937589999999998</c:v>
                </c:pt>
                <c:pt idx="3969">
                  <c:v>0.99937580000000004</c:v>
                </c:pt>
                <c:pt idx="3970">
                  <c:v>0.99937580000000004</c:v>
                </c:pt>
                <c:pt idx="3971">
                  <c:v>0.99937569999999998</c:v>
                </c:pt>
                <c:pt idx="3972">
                  <c:v>0.99937569999999998</c:v>
                </c:pt>
                <c:pt idx="3973">
                  <c:v>0.99937560000000003</c:v>
                </c:pt>
                <c:pt idx="3974">
                  <c:v>0.99937560000000003</c:v>
                </c:pt>
                <c:pt idx="3975">
                  <c:v>0.99937549999999997</c:v>
                </c:pt>
                <c:pt idx="3976">
                  <c:v>0.99937549999999997</c:v>
                </c:pt>
                <c:pt idx="3977">
                  <c:v>0.99937540000000002</c:v>
                </c:pt>
                <c:pt idx="3978">
                  <c:v>0.99937540000000002</c:v>
                </c:pt>
                <c:pt idx="3979">
                  <c:v>0.99937529999999997</c:v>
                </c:pt>
                <c:pt idx="3980">
                  <c:v>0.99937529999999997</c:v>
                </c:pt>
                <c:pt idx="3981">
                  <c:v>0.99937520000000002</c:v>
                </c:pt>
                <c:pt idx="3982">
                  <c:v>0.99937509999999996</c:v>
                </c:pt>
                <c:pt idx="3983">
                  <c:v>0.99937509999999996</c:v>
                </c:pt>
                <c:pt idx="3984">
                  <c:v>0.99937500000000001</c:v>
                </c:pt>
                <c:pt idx="3985">
                  <c:v>0.99937500000000001</c:v>
                </c:pt>
                <c:pt idx="3986">
                  <c:v>0.99937500000000001</c:v>
                </c:pt>
                <c:pt idx="3987">
                  <c:v>0.99937509999999996</c:v>
                </c:pt>
                <c:pt idx="3988">
                  <c:v>0.99937529999999997</c:v>
                </c:pt>
                <c:pt idx="3989">
                  <c:v>0.99937540000000002</c:v>
                </c:pt>
                <c:pt idx="3990">
                  <c:v>0.99937549999999997</c:v>
                </c:pt>
                <c:pt idx="3991">
                  <c:v>0.99937569999999998</c:v>
                </c:pt>
                <c:pt idx="3992">
                  <c:v>0.99937580000000004</c:v>
                </c:pt>
                <c:pt idx="3993">
                  <c:v>0.99937589999999998</c:v>
                </c:pt>
                <c:pt idx="3994">
                  <c:v>0.99937609999999999</c:v>
                </c:pt>
                <c:pt idx="3995">
                  <c:v>0.99937620000000005</c:v>
                </c:pt>
                <c:pt idx="3996">
                  <c:v>0.9993763</c:v>
                </c:pt>
                <c:pt idx="3997">
                  <c:v>0.9993765</c:v>
                </c:pt>
                <c:pt idx="3998">
                  <c:v>0.99937659999999995</c:v>
                </c:pt>
                <c:pt idx="3999">
                  <c:v>0.99937670000000001</c:v>
                </c:pt>
                <c:pt idx="4000">
                  <c:v>0.99937690000000001</c:v>
                </c:pt>
                <c:pt idx="4001">
                  <c:v>0.99937699999999996</c:v>
                </c:pt>
                <c:pt idx="4002">
                  <c:v>0.99937710000000002</c:v>
                </c:pt>
                <c:pt idx="4003">
                  <c:v>0.99937730000000002</c:v>
                </c:pt>
                <c:pt idx="4004">
                  <c:v>0.99937739999999997</c:v>
                </c:pt>
                <c:pt idx="4005">
                  <c:v>0.99937750000000003</c:v>
                </c:pt>
                <c:pt idx="4006">
                  <c:v>0.99937770000000004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Fixture!$C$1</c:f>
              <c:strCache>
                <c:ptCount val="1"/>
                <c:pt idx="0">
                  <c:v>0p_fix</c:v>
                </c:pt>
              </c:strCache>
            </c:strRef>
          </c:tx>
          <c:marker>
            <c:symbol val="none"/>
          </c:marker>
          <c:xVal>
            <c:numRef>
              <c:f>Fixture!$A$2:$A$4008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Fixture!$C$2:$C$4008</c:f>
              <c:numCache>
                <c:formatCode>0.00000E+00</c:formatCode>
                <c:ptCount val="4007"/>
                <c:pt idx="0">
                  <c:v>-3.3399999999999997E-26</c:v>
                </c:pt>
                <c:pt idx="1">
                  <c:v>1.0564000000000001E-3</c:v>
                </c:pt>
                <c:pt idx="2">
                  <c:v>2.0715E-3</c:v>
                </c:pt>
                <c:pt idx="3">
                  <c:v>3.0953E-3</c:v>
                </c:pt>
                <c:pt idx="4">
                  <c:v>4.1342999999999996E-3</c:v>
                </c:pt>
                <c:pt idx="5">
                  <c:v>5.1745999999999997E-3</c:v>
                </c:pt>
                <c:pt idx="6">
                  <c:v>6.2382000000000002E-3</c:v>
                </c:pt>
                <c:pt idx="7">
                  <c:v>7.3051000000000001E-3</c:v>
                </c:pt>
                <c:pt idx="8">
                  <c:v>8.3721000000000004E-3</c:v>
                </c:pt>
                <c:pt idx="9">
                  <c:v>9.4642000000000007E-3</c:v>
                </c:pt>
                <c:pt idx="10">
                  <c:v>1.05735E-2</c:v>
                </c:pt>
                <c:pt idx="11">
                  <c:v>1.16828E-2</c:v>
                </c:pt>
                <c:pt idx="12">
                  <c:v>1.2792100000000001E-2</c:v>
                </c:pt>
                <c:pt idx="13">
                  <c:v>1.39014E-2</c:v>
                </c:pt>
                <c:pt idx="14">
                  <c:v>1.50344E-2</c:v>
                </c:pt>
                <c:pt idx="15">
                  <c:v>1.62109E-2</c:v>
                </c:pt>
                <c:pt idx="16">
                  <c:v>1.73875E-2</c:v>
                </c:pt>
                <c:pt idx="17">
                  <c:v>1.85641E-2</c:v>
                </c:pt>
                <c:pt idx="18">
                  <c:v>1.97407E-2</c:v>
                </c:pt>
                <c:pt idx="19">
                  <c:v>2.09173E-2</c:v>
                </c:pt>
                <c:pt idx="20">
                  <c:v>2.20939E-2</c:v>
                </c:pt>
                <c:pt idx="21">
                  <c:v>2.32705E-2</c:v>
                </c:pt>
                <c:pt idx="22">
                  <c:v>2.4447099999999999E-2</c:v>
                </c:pt>
                <c:pt idx="23">
                  <c:v>2.5725499999999998E-2</c:v>
                </c:pt>
                <c:pt idx="24">
                  <c:v>2.7007799999999998E-2</c:v>
                </c:pt>
                <c:pt idx="25">
                  <c:v>2.8290099999999999E-2</c:v>
                </c:pt>
                <c:pt idx="26">
                  <c:v>2.9572399999999999E-2</c:v>
                </c:pt>
                <c:pt idx="27">
                  <c:v>3.0854699999999999E-2</c:v>
                </c:pt>
                <c:pt idx="28">
                  <c:v>3.2136999999999999E-2</c:v>
                </c:pt>
                <c:pt idx="29">
                  <c:v>3.3419299999999999E-2</c:v>
                </c:pt>
                <c:pt idx="30">
                  <c:v>3.4701599999999999E-2</c:v>
                </c:pt>
                <c:pt idx="31">
                  <c:v>3.5983899999999999E-2</c:v>
                </c:pt>
                <c:pt idx="32">
                  <c:v>3.7266199999999999E-2</c:v>
                </c:pt>
                <c:pt idx="33">
                  <c:v>3.8548399999999997E-2</c:v>
                </c:pt>
                <c:pt idx="34">
                  <c:v>3.9830699999999997E-2</c:v>
                </c:pt>
                <c:pt idx="35">
                  <c:v>4.1112999999999997E-2</c:v>
                </c:pt>
                <c:pt idx="36">
                  <c:v>4.24736E-2</c:v>
                </c:pt>
                <c:pt idx="37">
                  <c:v>4.3900300000000003E-2</c:v>
                </c:pt>
                <c:pt idx="38">
                  <c:v>4.5327100000000002E-2</c:v>
                </c:pt>
                <c:pt idx="39">
                  <c:v>4.6753799999999998E-2</c:v>
                </c:pt>
                <c:pt idx="40">
                  <c:v>4.8180500000000001E-2</c:v>
                </c:pt>
                <c:pt idx="41">
                  <c:v>4.9607199999999997E-2</c:v>
                </c:pt>
                <c:pt idx="42">
                  <c:v>5.1034000000000003E-2</c:v>
                </c:pt>
                <c:pt idx="43">
                  <c:v>5.2460699999999999E-2</c:v>
                </c:pt>
                <c:pt idx="44">
                  <c:v>5.3887400000000002E-2</c:v>
                </c:pt>
                <c:pt idx="45">
                  <c:v>5.5314200000000001E-2</c:v>
                </c:pt>
                <c:pt idx="46">
                  <c:v>5.6740899999999997E-2</c:v>
                </c:pt>
                <c:pt idx="47">
                  <c:v>5.81676E-2</c:v>
                </c:pt>
                <c:pt idx="48">
                  <c:v>5.9594300000000003E-2</c:v>
                </c:pt>
                <c:pt idx="49">
                  <c:v>6.1021100000000002E-2</c:v>
                </c:pt>
                <c:pt idx="50">
                  <c:v>6.2447799999999998E-2</c:v>
                </c:pt>
                <c:pt idx="51">
                  <c:v>6.3874500000000001E-2</c:v>
                </c:pt>
                <c:pt idx="52">
                  <c:v>6.5301300000000007E-2</c:v>
                </c:pt>
                <c:pt idx="53">
                  <c:v>6.6734799999999997E-2</c:v>
                </c:pt>
                <c:pt idx="54">
                  <c:v>6.8314799999999995E-2</c:v>
                </c:pt>
                <c:pt idx="55">
                  <c:v>6.9894800000000007E-2</c:v>
                </c:pt>
                <c:pt idx="56">
                  <c:v>7.1474800000000005E-2</c:v>
                </c:pt>
                <c:pt idx="57">
                  <c:v>7.3054900000000006E-2</c:v>
                </c:pt>
                <c:pt idx="58">
                  <c:v>7.4634900000000004E-2</c:v>
                </c:pt>
                <c:pt idx="59">
                  <c:v>7.6214900000000002E-2</c:v>
                </c:pt>
                <c:pt idx="60">
                  <c:v>7.77949E-2</c:v>
                </c:pt>
                <c:pt idx="61">
                  <c:v>7.9374899999999998E-2</c:v>
                </c:pt>
                <c:pt idx="62">
                  <c:v>8.0954899999999996E-2</c:v>
                </c:pt>
                <c:pt idx="63">
                  <c:v>8.2534999999999997E-2</c:v>
                </c:pt>
                <c:pt idx="64">
                  <c:v>8.4114999999999995E-2</c:v>
                </c:pt>
                <c:pt idx="65">
                  <c:v>8.5694999999999993E-2</c:v>
                </c:pt>
                <c:pt idx="66">
                  <c:v>8.7275000000000005E-2</c:v>
                </c:pt>
                <c:pt idx="67">
                  <c:v>8.8855000000000003E-2</c:v>
                </c:pt>
                <c:pt idx="68">
                  <c:v>9.0435000000000001E-2</c:v>
                </c:pt>
                <c:pt idx="69">
                  <c:v>9.2015100000000002E-2</c:v>
                </c:pt>
                <c:pt idx="70">
                  <c:v>9.3595100000000001E-2</c:v>
                </c:pt>
                <c:pt idx="71">
                  <c:v>9.5281599999999994E-2</c:v>
                </c:pt>
                <c:pt idx="72">
                  <c:v>9.7006400000000007E-2</c:v>
                </c:pt>
                <c:pt idx="73">
                  <c:v>9.8731299999999994E-2</c:v>
                </c:pt>
                <c:pt idx="74">
                  <c:v>0.10045610000000001</c:v>
                </c:pt>
                <c:pt idx="75">
                  <c:v>0.10218099999999999</c:v>
                </c:pt>
                <c:pt idx="76">
                  <c:v>0.10390580000000001</c:v>
                </c:pt>
                <c:pt idx="77">
                  <c:v>0.10563069999999999</c:v>
                </c:pt>
                <c:pt idx="78">
                  <c:v>0.10735550000000001</c:v>
                </c:pt>
                <c:pt idx="79">
                  <c:v>0.10908039999999999</c:v>
                </c:pt>
                <c:pt idx="80">
                  <c:v>0.11080520000000001</c:v>
                </c:pt>
                <c:pt idx="81">
                  <c:v>0.11253009999999999</c:v>
                </c:pt>
                <c:pt idx="82">
                  <c:v>0.11425490000000001</c:v>
                </c:pt>
                <c:pt idx="83">
                  <c:v>0.11597979999999999</c:v>
                </c:pt>
                <c:pt idx="84">
                  <c:v>0.11770460000000001</c:v>
                </c:pt>
                <c:pt idx="85">
                  <c:v>0.11942949999999999</c:v>
                </c:pt>
                <c:pt idx="86">
                  <c:v>0.1211544</c:v>
                </c:pt>
                <c:pt idx="87">
                  <c:v>0.12287919999999999</c:v>
                </c:pt>
                <c:pt idx="88">
                  <c:v>0.1246041</c:v>
                </c:pt>
                <c:pt idx="89">
                  <c:v>0.12633140000000001</c:v>
                </c:pt>
                <c:pt idx="90">
                  <c:v>0.12819349999999999</c:v>
                </c:pt>
                <c:pt idx="91">
                  <c:v>0.13005559999999999</c:v>
                </c:pt>
                <c:pt idx="92">
                  <c:v>0.1319177</c:v>
                </c:pt>
                <c:pt idx="93">
                  <c:v>0.1337798</c:v>
                </c:pt>
                <c:pt idx="94">
                  <c:v>0.13564190000000001</c:v>
                </c:pt>
                <c:pt idx="95">
                  <c:v>0.13750399999999999</c:v>
                </c:pt>
                <c:pt idx="96">
                  <c:v>0.13936609999999999</c:v>
                </c:pt>
                <c:pt idx="97">
                  <c:v>0.1412282</c:v>
                </c:pt>
                <c:pt idx="98">
                  <c:v>0.1430903</c:v>
                </c:pt>
                <c:pt idx="99">
                  <c:v>0.14495240000000001</c:v>
                </c:pt>
                <c:pt idx="100">
                  <c:v>0.14681449999999999</c:v>
                </c:pt>
                <c:pt idx="101">
                  <c:v>0.14867659999999999</c:v>
                </c:pt>
                <c:pt idx="102">
                  <c:v>0.1505387</c:v>
                </c:pt>
                <c:pt idx="103">
                  <c:v>0.1524008</c:v>
                </c:pt>
                <c:pt idx="104">
                  <c:v>0.15426290000000001</c:v>
                </c:pt>
                <c:pt idx="105">
                  <c:v>0.15612500000000001</c:v>
                </c:pt>
                <c:pt idx="106">
                  <c:v>0.15798709999999999</c:v>
                </c:pt>
                <c:pt idx="107">
                  <c:v>0.1598492</c:v>
                </c:pt>
                <c:pt idx="108">
                  <c:v>0.1617113</c:v>
                </c:pt>
                <c:pt idx="109">
                  <c:v>0.1636089</c:v>
                </c:pt>
                <c:pt idx="110">
                  <c:v>0.1655993</c:v>
                </c:pt>
                <c:pt idx="111">
                  <c:v>0.16758960000000001</c:v>
                </c:pt>
                <c:pt idx="112">
                  <c:v>0.16958000000000001</c:v>
                </c:pt>
                <c:pt idx="113">
                  <c:v>0.17157030000000001</c:v>
                </c:pt>
                <c:pt idx="114">
                  <c:v>0.17356060000000001</c:v>
                </c:pt>
                <c:pt idx="115">
                  <c:v>0.17555100000000001</c:v>
                </c:pt>
                <c:pt idx="116">
                  <c:v>0.17754130000000001</c:v>
                </c:pt>
                <c:pt idx="117">
                  <c:v>0.17953169999999999</c:v>
                </c:pt>
                <c:pt idx="118">
                  <c:v>0.18152199999999999</c:v>
                </c:pt>
                <c:pt idx="119">
                  <c:v>0.18351229999999999</c:v>
                </c:pt>
                <c:pt idx="120">
                  <c:v>0.18550269999999999</c:v>
                </c:pt>
                <c:pt idx="121">
                  <c:v>0.18749299999999999</c:v>
                </c:pt>
                <c:pt idx="122">
                  <c:v>0.1894834</c:v>
                </c:pt>
                <c:pt idx="123">
                  <c:v>0.1914737</c:v>
                </c:pt>
                <c:pt idx="124">
                  <c:v>0.193464</c:v>
                </c:pt>
                <c:pt idx="125">
                  <c:v>0.1954544</c:v>
                </c:pt>
                <c:pt idx="126">
                  <c:v>0.1974447</c:v>
                </c:pt>
                <c:pt idx="127">
                  <c:v>0.1994351</c:v>
                </c:pt>
                <c:pt idx="128">
                  <c:v>0.2014254</c:v>
                </c:pt>
                <c:pt idx="129">
                  <c:v>0.2034157</c:v>
                </c:pt>
                <c:pt idx="130">
                  <c:v>0.20540610000000001</c:v>
                </c:pt>
                <c:pt idx="131">
                  <c:v>0.20739640000000001</c:v>
                </c:pt>
                <c:pt idx="132">
                  <c:v>0.20946400000000001</c:v>
                </c:pt>
                <c:pt idx="133">
                  <c:v>0.2115744</c:v>
                </c:pt>
                <c:pt idx="134">
                  <c:v>0.21368480000000001</c:v>
                </c:pt>
                <c:pt idx="135">
                  <c:v>0.21579519999999999</c:v>
                </c:pt>
                <c:pt idx="136">
                  <c:v>0.2179056</c:v>
                </c:pt>
                <c:pt idx="137">
                  <c:v>0.22001599999999999</c:v>
                </c:pt>
                <c:pt idx="138">
                  <c:v>0.2221264</c:v>
                </c:pt>
                <c:pt idx="139">
                  <c:v>0.22423679999999999</c:v>
                </c:pt>
                <c:pt idx="140">
                  <c:v>0.2263472</c:v>
                </c:pt>
                <c:pt idx="141">
                  <c:v>0.22845760000000001</c:v>
                </c:pt>
                <c:pt idx="142">
                  <c:v>0.230568</c:v>
                </c:pt>
                <c:pt idx="143">
                  <c:v>0.23267840000000001</c:v>
                </c:pt>
                <c:pt idx="144">
                  <c:v>0.23478879999999999</c:v>
                </c:pt>
                <c:pt idx="145">
                  <c:v>0.2368992</c:v>
                </c:pt>
                <c:pt idx="146">
                  <c:v>0.23900950000000001</c:v>
                </c:pt>
                <c:pt idx="147">
                  <c:v>0.2411199</c:v>
                </c:pt>
                <c:pt idx="148">
                  <c:v>0.24323030000000001</c:v>
                </c:pt>
                <c:pt idx="149">
                  <c:v>0.24534069999999999</c:v>
                </c:pt>
                <c:pt idx="150">
                  <c:v>0.24745110000000001</c:v>
                </c:pt>
                <c:pt idx="151">
                  <c:v>0.24956149999999999</c:v>
                </c:pt>
                <c:pt idx="152">
                  <c:v>0.2516719</c:v>
                </c:pt>
                <c:pt idx="153">
                  <c:v>0.25378230000000002</c:v>
                </c:pt>
                <c:pt idx="154">
                  <c:v>0.25589269999999997</c:v>
                </c:pt>
                <c:pt idx="155">
                  <c:v>0.25800309999999999</c:v>
                </c:pt>
                <c:pt idx="156">
                  <c:v>0.2601135</c:v>
                </c:pt>
                <c:pt idx="157">
                  <c:v>0.26222390000000001</c:v>
                </c:pt>
                <c:pt idx="158">
                  <c:v>0.26433430000000002</c:v>
                </c:pt>
                <c:pt idx="159">
                  <c:v>0.26645029999999997</c:v>
                </c:pt>
                <c:pt idx="160">
                  <c:v>0.26862740000000002</c:v>
                </c:pt>
                <c:pt idx="161">
                  <c:v>0.2708045</c:v>
                </c:pt>
                <c:pt idx="162">
                  <c:v>0.2729839</c:v>
                </c:pt>
                <c:pt idx="163">
                  <c:v>0.27516800000000002</c:v>
                </c:pt>
                <c:pt idx="164">
                  <c:v>0.27735209999999999</c:v>
                </c:pt>
                <c:pt idx="165">
                  <c:v>0.27953620000000001</c:v>
                </c:pt>
                <c:pt idx="166">
                  <c:v>0.28172039999999998</c:v>
                </c:pt>
                <c:pt idx="167">
                  <c:v>0.28392040000000002</c:v>
                </c:pt>
                <c:pt idx="168">
                  <c:v>0.28612179999999998</c:v>
                </c:pt>
                <c:pt idx="169">
                  <c:v>0.2883233</c:v>
                </c:pt>
                <c:pt idx="170">
                  <c:v>0.29052470000000002</c:v>
                </c:pt>
                <c:pt idx="171">
                  <c:v>0.29272619999999999</c:v>
                </c:pt>
                <c:pt idx="172">
                  <c:v>0.29492760000000001</c:v>
                </c:pt>
                <c:pt idx="173">
                  <c:v>0.29712899999999998</c:v>
                </c:pt>
                <c:pt idx="174">
                  <c:v>0.29935139999999999</c:v>
                </c:pt>
                <c:pt idx="175">
                  <c:v>0.30157699999999998</c:v>
                </c:pt>
                <c:pt idx="176">
                  <c:v>0.30380269999999998</c:v>
                </c:pt>
                <c:pt idx="177">
                  <c:v>0.30602829999999998</c:v>
                </c:pt>
                <c:pt idx="178">
                  <c:v>0.30825390000000003</c:v>
                </c:pt>
                <c:pt idx="179">
                  <c:v>0.31047960000000002</c:v>
                </c:pt>
                <c:pt idx="180">
                  <c:v>0.31270520000000002</c:v>
                </c:pt>
                <c:pt idx="181">
                  <c:v>0.31493090000000001</c:v>
                </c:pt>
                <c:pt idx="182">
                  <c:v>0.31715650000000001</c:v>
                </c:pt>
                <c:pt idx="183">
                  <c:v>0.3193821</c:v>
                </c:pt>
                <c:pt idx="184">
                  <c:v>0.3216078</c:v>
                </c:pt>
                <c:pt idx="185">
                  <c:v>0.3238509</c:v>
                </c:pt>
                <c:pt idx="186">
                  <c:v>0.32610679999999997</c:v>
                </c:pt>
                <c:pt idx="187">
                  <c:v>0.3283626</c:v>
                </c:pt>
                <c:pt idx="188">
                  <c:v>0.33061849999999998</c:v>
                </c:pt>
                <c:pt idx="189">
                  <c:v>0.33287440000000001</c:v>
                </c:pt>
                <c:pt idx="190">
                  <c:v>0.33513029999999999</c:v>
                </c:pt>
                <c:pt idx="191">
                  <c:v>0.33738620000000002</c:v>
                </c:pt>
                <c:pt idx="192">
                  <c:v>0.3396421</c:v>
                </c:pt>
                <c:pt idx="193">
                  <c:v>0.34189799999999998</c:v>
                </c:pt>
                <c:pt idx="194">
                  <c:v>0.34415390000000001</c:v>
                </c:pt>
                <c:pt idx="195">
                  <c:v>0.34640979999999999</c:v>
                </c:pt>
                <c:pt idx="196">
                  <c:v>0.34866570000000002</c:v>
                </c:pt>
                <c:pt idx="197">
                  <c:v>0.3509216</c:v>
                </c:pt>
                <c:pt idx="198">
                  <c:v>0.35317749999999998</c:v>
                </c:pt>
                <c:pt idx="199">
                  <c:v>0.35543330000000001</c:v>
                </c:pt>
                <c:pt idx="200">
                  <c:v>0.35768919999999998</c:v>
                </c:pt>
                <c:pt idx="201">
                  <c:v>0.35994510000000002</c:v>
                </c:pt>
                <c:pt idx="202">
                  <c:v>0.362201</c:v>
                </c:pt>
                <c:pt idx="203">
                  <c:v>0.3644712</c:v>
                </c:pt>
                <c:pt idx="204">
                  <c:v>0.36675479999999999</c:v>
                </c:pt>
                <c:pt idx="205">
                  <c:v>0.36903849999999999</c:v>
                </c:pt>
                <c:pt idx="206">
                  <c:v>0.37132209999999999</c:v>
                </c:pt>
                <c:pt idx="207">
                  <c:v>0.37360569999999999</c:v>
                </c:pt>
                <c:pt idx="208">
                  <c:v>0.37588939999999998</c:v>
                </c:pt>
                <c:pt idx="209">
                  <c:v>0.37817299999999998</c:v>
                </c:pt>
                <c:pt idx="210">
                  <c:v>0.38045669999999998</c:v>
                </c:pt>
                <c:pt idx="211">
                  <c:v>0.38274029999999998</c:v>
                </c:pt>
                <c:pt idx="212">
                  <c:v>0.38502389999999997</c:v>
                </c:pt>
                <c:pt idx="213">
                  <c:v>0.38730759999999997</c:v>
                </c:pt>
                <c:pt idx="214">
                  <c:v>0.38959120000000003</c:v>
                </c:pt>
                <c:pt idx="215">
                  <c:v>0.39187480000000002</c:v>
                </c:pt>
                <c:pt idx="216">
                  <c:v>0.39415850000000002</c:v>
                </c:pt>
                <c:pt idx="217">
                  <c:v>0.39644210000000002</c:v>
                </c:pt>
                <c:pt idx="218">
                  <c:v>0.39872580000000002</c:v>
                </c:pt>
                <c:pt idx="219">
                  <c:v>0.40100940000000002</c:v>
                </c:pt>
                <c:pt idx="220">
                  <c:v>0.40329300000000001</c:v>
                </c:pt>
                <c:pt idx="221">
                  <c:v>0.40557670000000001</c:v>
                </c:pt>
                <c:pt idx="222">
                  <c:v>0.40786030000000001</c:v>
                </c:pt>
                <c:pt idx="223">
                  <c:v>0.41014390000000001</c:v>
                </c:pt>
                <c:pt idx="224">
                  <c:v>0.41242760000000001</c:v>
                </c:pt>
                <c:pt idx="225">
                  <c:v>0.4147112</c:v>
                </c:pt>
                <c:pt idx="226">
                  <c:v>0.4169948</c:v>
                </c:pt>
                <c:pt idx="227">
                  <c:v>0.41928650000000001</c:v>
                </c:pt>
                <c:pt idx="228">
                  <c:v>0.4215834</c:v>
                </c:pt>
                <c:pt idx="229">
                  <c:v>0.42388019999999998</c:v>
                </c:pt>
                <c:pt idx="230">
                  <c:v>0.42617699999999997</c:v>
                </c:pt>
                <c:pt idx="231">
                  <c:v>0.42847380000000002</c:v>
                </c:pt>
                <c:pt idx="232">
                  <c:v>0.43077070000000001</c:v>
                </c:pt>
                <c:pt idx="233">
                  <c:v>0.43306749999999999</c:v>
                </c:pt>
                <c:pt idx="234">
                  <c:v>0.43536429999999998</c:v>
                </c:pt>
                <c:pt idx="235">
                  <c:v>0.43766110000000003</c:v>
                </c:pt>
                <c:pt idx="236">
                  <c:v>0.43995800000000002</c:v>
                </c:pt>
                <c:pt idx="237">
                  <c:v>0.4422548</c:v>
                </c:pt>
                <c:pt idx="238">
                  <c:v>0.44455159999999999</c:v>
                </c:pt>
                <c:pt idx="239">
                  <c:v>0.44684839999999998</c:v>
                </c:pt>
                <c:pt idx="240">
                  <c:v>0.44914530000000003</c:v>
                </c:pt>
                <c:pt idx="241">
                  <c:v>0.45144210000000001</c:v>
                </c:pt>
                <c:pt idx="242">
                  <c:v>0.4537389</c:v>
                </c:pt>
                <c:pt idx="243">
                  <c:v>0.45603569999999999</c:v>
                </c:pt>
                <c:pt idx="244">
                  <c:v>0.45833259999999998</c:v>
                </c:pt>
                <c:pt idx="245">
                  <c:v>0.46062940000000002</c:v>
                </c:pt>
                <c:pt idx="246">
                  <c:v>0.46292620000000001</c:v>
                </c:pt>
                <c:pt idx="247">
                  <c:v>0.465223</c:v>
                </c:pt>
                <c:pt idx="248">
                  <c:v>0.46751959999999998</c:v>
                </c:pt>
                <c:pt idx="249">
                  <c:v>0.46981319999999999</c:v>
                </c:pt>
                <c:pt idx="250">
                  <c:v>0.47210679999999999</c:v>
                </c:pt>
                <c:pt idx="251">
                  <c:v>0.4744004</c:v>
                </c:pt>
                <c:pt idx="252">
                  <c:v>0.4766939</c:v>
                </c:pt>
                <c:pt idx="253">
                  <c:v>0.47898750000000001</c:v>
                </c:pt>
                <c:pt idx="254">
                  <c:v>0.48128110000000002</c:v>
                </c:pt>
                <c:pt idx="255">
                  <c:v>0.48357470000000002</c:v>
                </c:pt>
                <c:pt idx="256">
                  <c:v>0.48586829999999998</c:v>
                </c:pt>
                <c:pt idx="257">
                  <c:v>0.48816179999999998</c:v>
                </c:pt>
                <c:pt idx="258">
                  <c:v>0.49045539999999999</c:v>
                </c:pt>
                <c:pt idx="259">
                  <c:v>0.49274899999999999</c:v>
                </c:pt>
                <c:pt idx="260">
                  <c:v>0.4950426</c:v>
                </c:pt>
                <c:pt idx="261">
                  <c:v>0.4973361</c:v>
                </c:pt>
                <c:pt idx="262">
                  <c:v>0.49962970000000001</c:v>
                </c:pt>
                <c:pt idx="263">
                  <c:v>0.50192329999999996</c:v>
                </c:pt>
                <c:pt idx="264">
                  <c:v>0.50421689999999997</c:v>
                </c:pt>
                <c:pt idx="265">
                  <c:v>0.50651049999999997</c:v>
                </c:pt>
                <c:pt idx="266">
                  <c:v>0.50880400000000003</c:v>
                </c:pt>
                <c:pt idx="267">
                  <c:v>0.51109760000000004</c:v>
                </c:pt>
                <c:pt idx="268">
                  <c:v>0.51339120000000005</c:v>
                </c:pt>
                <c:pt idx="269">
                  <c:v>0.51568480000000005</c:v>
                </c:pt>
                <c:pt idx="270">
                  <c:v>0.51797839999999995</c:v>
                </c:pt>
                <c:pt idx="271">
                  <c:v>0.52025829999999995</c:v>
                </c:pt>
                <c:pt idx="272">
                  <c:v>0.52253709999999998</c:v>
                </c:pt>
                <c:pt idx="273">
                  <c:v>0.5248159</c:v>
                </c:pt>
                <c:pt idx="274">
                  <c:v>0.52709470000000003</c:v>
                </c:pt>
                <c:pt idx="275">
                  <c:v>0.5293736</c:v>
                </c:pt>
                <c:pt idx="276">
                  <c:v>0.53165240000000002</c:v>
                </c:pt>
                <c:pt idx="277">
                  <c:v>0.53393120000000005</c:v>
                </c:pt>
                <c:pt idx="278">
                  <c:v>0.53621010000000002</c:v>
                </c:pt>
                <c:pt idx="279">
                  <c:v>0.53848890000000005</c:v>
                </c:pt>
                <c:pt idx="280">
                  <c:v>0.54076769999999996</c:v>
                </c:pt>
                <c:pt idx="281">
                  <c:v>0.54304660000000005</c:v>
                </c:pt>
                <c:pt idx="282">
                  <c:v>0.54532539999999996</c:v>
                </c:pt>
                <c:pt idx="283">
                  <c:v>0.54760419999999999</c:v>
                </c:pt>
                <c:pt idx="284">
                  <c:v>0.54988300000000001</c:v>
                </c:pt>
                <c:pt idx="285">
                  <c:v>0.55216189999999998</c:v>
                </c:pt>
                <c:pt idx="286">
                  <c:v>0.55444070000000001</c:v>
                </c:pt>
                <c:pt idx="287">
                  <c:v>0.55671950000000003</c:v>
                </c:pt>
                <c:pt idx="288">
                  <c:v>0.55899840000000001</c:v>
                </c:pt>
                <c:pt idx="289">
                  <c:v>0.56127720000000003</c:v>
                </c:pt>
                <c:pt idx="290">
                  <c:v>0.56355599999999995</c:v>
                </c:pt>
                <c:pt idx="291">
                  <c:v>0.56583490000000003</c:v>
                </c:pt>
                <c:pt idx="292">
                  <c:v>0.56809330000000002</c:v>
                </c:pt>
                <c:pt idx="293">
                  <c:v>0.57034870000000004</c:v>
                </c:pt>
                <c:pt idx="294">
                  <c:v>0.57260409999999995</c:v>
                </c:pt>
                <c:pt idx="295">
                  <c:v>0.57485949999999997</c:v>
                </c:pt>
                <c:pt idx="296">
                  <c:v>0.57711489999999999</c:v>
                </c:pt>
                <c:pt idx="297">
                  <c:v>0.5793703</c:v>
                </c:pt>
                <c:pt idx="298">
                  <c:v>0.58162559999999996</c:v>
                </c:pt>
                <c:pt idx="299">
                  <c:v>0.58388099999999998</c:v>
                </c:pt>
                <c:pt idx="300">
                  <c:v>0.5861364</c:v>
                </c:pt>
                <c:pt idx="301">
                  <c:v>0.58839180000000002</c:v>
                </c:pt>
                <c:pt idx="302">
                  <c:v>0.59064720000000004</c:v>
                </c:pt>
                <c:pt idx="303">
                  <c:v>0.59290259999999995</c:v>
                </c:pt>
                <c:pt idx="304">
                  <c:v>0.59515799999999996</c:v>
                </c:pt>
                <c:pt idx="305">
                  <c:v>0.59741339999999998</c:v>
                </c:pt>
                <c:pt idx="306">
                  <c:v>0.5996688</c:v>
                </c:pt>
                <c:pt idx="307">
                  <c:v>0.60192420000000002</c:v>
                </c:pt>
                <c:pt idx="308">
                  <c:v>0.60417949999999998</c:v>
                </c:pt>
                <c:pt idx="309">
                  <c:v>0.6064349</c:v>
                </c:pt>
                <c:pt idx="310">
                  <c:v>0.60869030000000002</c:v>
                </c:pt>
                <c:pt idx="311">
                  <c:v>0.61094570000000004</c:v>
                </c:pt>
                <c:pt idx="312">
                  <c:v>0.61320110000000005</c:v>
                </c:pt>
                <c:pt idx="313">
                  <c:v>0.61545050000000001</c:v>
                </c:pt>
                <c:pt idx="314">
                  <c:v>0.617676</c:v>
                </c:pt>
                <c:pt idx="315">
                  <c:v>0.61990160000000005</c:v>
                </c:pt>
                <c:pt idx="316">
                  <c:v>0.62212719999999999</c:v>
                </c:pt>
                <c:pt idx="317">
                  <c:v>0.62435280000000004</c:v>
                </c:pt>
                <c:pt idx="318">
                  <c:v>0.62657830000000003</c:v>
                </c:pt>
                <c:pt idx="319">
                  <c:v>0.62880389999999997</c:v>
                </c:pt>
                <c:pt idx="320">
                  <c:v>0.63102950000000002</c:v>
                </c:pt>
                <c:pt idx="321">
                  <c:v>0.63325509999999996</c:v>
                </c:pt>
                <c:pt idx="322">
                  <c:v>0.63548059999999995</c:v>
                </c:pt>
                <c:pt idx="323">
                  <c:v>0.6377062</c:v>
                </c:pt>
                <c:pt idx="324">
                  <c:v>0.63993180000000005</c:v>
                </c:pt>
                <c:pt idx="325">
                  <c:v>0.64215730000000004</c:v>
                </c:pt>
                <c:pt idx="326">
                  <c:v>0.64438289999999998</c:v>
                </c:pt>
                <c:pt idx="327">
                  <c:v>0.64660850000000003</c:v>
                </c:pt>
                <c:pt idx="328">
                  <c:v>0.64883409999999997</c:v>
                </c:pt>
                <c:pt idx="329">
                  <c:v>0.65105959999999996</c:v>
                </c:pt>
                <c:pt idx="330">
                  <c:v>0.65328520000000001</c:v>
                </c:pt>
                <c:pt idx="331">
                  <c:v>0.65551079999999995</c:v>
                </c:pt>
                <c:pt idx="332">
                  <c:v>0.65773630000000005</c:v>
                </c:pt>
                <c:pt idx="333">
                  <c:v>0.65996189999999999</c:v>
                </c:pt>
                <c:pt idx="334">
                  <c:v>0.66218750000000004</c:v>
                </c:pt>
                <c:pt idx="335">
                  <c:v>0.66439420000000005</c:v>
                </c:pt>
                <c:pt idx="336">
                  <c:v>0.6665856</c:v>
                </c:pt>
                <c:pt idx="337">
                  <c:v>0.66877699999999995</c:v>
                </c:pt>
                <c:pt idx="338">
                  <c:v>0.67096840000000002</c:v>
                </c:pt>
                <c:pt idx="339">
                  <c:v>0.67315979999999997</c:v>
                </c:pt>
                <c:pt idx="340">
                  <c:v>0.67535120000000004</c:v>
                </c:pt>
                <c:pt idx="341">
                  <c:v>0.67754259999999999</c:v>
                </c:pt>
                <c:pt idx="342">
                  <c:v>0.67973399999999995</c:v>
                </c:pt>
                <c:pt idx="343">
                  <c:v>0.68192540000000001</c:v>
                </c:pt>
                <c:pt idx="344">
                  <c:v>0.68411679999999997</c:v>
                </c:pt>
                <c:pt idx="345">
                  <c:v>0.68630820000000003</c:v>
                </c:pt>
                <c:pt idx="346">
                  <c:v>0.68849959999999999</c:v>
                </c:pt>
                <c:pt idx="347">
                  <c:v>0.69069100000000005</c:v>
                </c:pt>
                <c:pt idx="348">
                  <c:v>0.69288240000000001</c:v>
                </c:pt>
                <c:pt idx="349">
                  <c:v>0.69507390000000002</c:v>
                </c:pt>
                <c:pt idx="350">
                  <c:v>0.69726529999999998</c:v>
                </c:pt>
                <c:pt idx="351">
                  <c:v>0.69945670000000004</c:v>
                </c:pt>
                <c:pt idx="352">
                  <c:v>0.7016481</c:v>
                </c:pt>
                <c:pt idx="353">
                  <c:v>0.70383949999999995</c:v>
                </c:pt>
                <c:pt idx="354">
                  <c:v>0.70603090000000002</c:v>
                </c:pt>
                <c:pt idx="355">
                  <c:v>0.70822229999999997</c:v>
                </c:pt>
                <c:pt idx="356">
                  <c:v>0.71041370000000004</c:v>
                </c:pt>
                <c:pt idx="357">
                  <c:v>0.71260049999999997</c:v>
                </c:pt>
                <c:pt idx="358">
                  <c:v>0.71475500000000003</c:v>
                </c:pt>
                <c:pt idx="359">
                  <c:v>0.71690960000000004</c:v>
                </c:pt>
                <c:pt idx="360">
                  <c:v>0.71906409999999998</c:v>
                </c:pt>
                <c:pt idx="361">
                  <c:v>0.72121860000000004</c:v>
                </c:pt>
                <c:pt idx="362">
                  <c:v>0.72337309999999999</c:v>
                </c:pt>
                <c:pt idx="363">
                  <c:v>0.72552760000000005</c:v>
                </c:pt>
                <c:pt idx="364">
                  <c:v>0.7276821</c:v>
                </c:pt>
                <c:pt idx="365">
                  <c:v>0.72983659999999995</c:v>
                </c:pt>
                <c:pt idx="366">
                  <c:v>0.73199119999999995</c:v>
                </c:pt>
                <c:pt idx="367">
                  <c:v>0.73414570000000001</c:v>
                </c:pt>
                <c:pt idx="368">
                  <c:v>0.73630019999999996</c:v>
                </c:pt>
                <c:pt idx="369">
                  <c:v>0.73845470000000002</c:v>
                </c:pt>
                <c:pt idx="370">
                  <c:v>0.74060919999999997</c:v>
                </c:pt>
                <c:pt idx="371">
                  <c:v>0.74276370000000003</c:v>
                </c:pt>
                <c:pt idx="372">
                  <c:v>0.74491819999999997</c:v>
                </c:pt>
                <c:pt idx="373">
                  <c:v>0.74707279999999998</c:v>
                </c:pt>
                <c:pt idx="374">
                  <c:v>0.74922730000000004</c:v>
                </c:pt>
                <c:pt idx="375">
                  <c:v>0.75138179999999999</c:v>
                </c:pt>
                <c:pt idx="376">
                  <c:v>0.75353630000000005</c:v>
                </c:pt>
                <c:pt idx="377">
                  <c:v>0.7556908</c:v>
                </c:pt>
                <c:pt idx="378">
                  <c:v>0.75784530000000006</c:v>
                </c:pt>
                <c:pt idx="379">
                  <c:v>0.7599998</c:v>
                </c:pt>
                <c:pt idx="380">
                  <c:v>0.76215069999999996</c:v>
                </c:pt>
                <c:pt idx="381">
                  <c:v>0.76426329999999998</c:v>
                </c:pt>
                <c:pt idx="382">
                  <c:v>0.76637580000000005</c:v>
                </c:pt>
                <c:pt idx="383">
                  <c:v>0.76848830000000001</c:v>
                </c:pt>
                <c:pt idx="384">
                  <c:v>0.77060079999999997</c:v>
                </c:pt>
                <c:pt idx="385">
                  <c:v>0.77271330000000005</c:v>
                </c:pt>
                <c:pt idx="386">
                  <c:v>0.77482589999999996</c:v>
                </c:pt>
                <c:pt idx="387">
                  <c:v>0.77693840000000003</c:v>
                </c:pt>
                <c:pt idx="388">
                  <c:v>0.77905089999999999</c:v>
                </c:pt>
                <c:pt idx="389">
                  <c:v>0.78116339999999995</c:v>
                </c:pt>
                <c:pt idx="390">
                  <c:v>0.78327599999999997</c:v>
                </c:pt>
                <c:pt idx="391">
                  <c:v>0.78538850000000004</c:v>
                </c:pt>
                <c:pt idx="392">
                  <c:v>0.78750100000000001</c:v>
                </c:pt>
                <c:pt idx="393">
                  <c:v>0.78961349999999997</c:v>
                </c:pt>
                <c:pt idx="394">
                  <c:v>0.79172600000000004</c:v>
                </c:pt>
                <c:pt idx="395">
                  <c:v>0.79383859999999995</c:v>
                </c:pt>
                <c:pt idx="396">
                  <c:v>0.79595110000000002</c:v>
                </c:pt>
                <c:pt idx="397">
                  <c:v>0.79806359999999998</c:v>
                </c:pt>
                <c:pt idx="398">
                  <c:v>0.80017609999999995</c:v>
                </c:pt>
                <c:pt idx="399">
                  <c:v>0.80228869999999997</c:v>
                </c:pt>
                <c:pt idx="400">
                  <c:v>0.80440120000000004</c:v>
                </c:pt>
                <c:pt idx="401">
                  <c:v>0.8065137</c:v>
                </c:pt>
                <c:pt idx="402">
                  <c:v>0.80862619999999996</c:v>
                </c:pt>
                <c:pt idx="403">
                  <c:v>0.81073870000000003</c:v>
                </c:pt>
                <c:pt idx="404">
                  <c:v>0.81285130000000005</c:v>
                </c:pt>
                <c:pt idx="405">
                  <c:v>0.81496380000000002</c:v>
                </c:pt>
                <c:pt idx="406">
                  <c:v>0.81707629999999998</c:v>
                </c:pt>
                <c:pt idx="407">
                  <c:v>0.81918880000000005</c:v>
                </c:pt>
                <c:pt idx="408">
                  <c:v>0.82130130000000001</c:v>
                </c:pt>
                <c:pt idx="409">
                  <c:v>0.82341390000000003</c:v>
                </c:pt>
                <c:pt idx="410">
                  <c:v>0.82551160000000001</c:v>
                </c:pt>
                <c:pt idx="411">
                  <c:v>0.82759300000000002</c:v>
                </c:pt>
                <c:pt idx="412">
                  <c:v>0.82967440000000003</c:v>
                </c:pt>
                <c:pt idx="413">
                  <c:v>0.83175580000000005</c:v>
                </c:pt>
                <c:pt idx="414">
                  <c:v>0.83383719999999995</c:v>
                </c:pt>
                <c:pt idx="415">
                  <c:v>0.83591859999999996</c:v>
                </c:pt>
                <c:pt idx="416">
                  <c:v>0.83799999999999997</c:v>
                </c:pt>
                <c:pt idx="417">
                  <c:v>0.84008139999999998</c:v>
                </c:pt>
                <c:pt idx="418">
                  <c:v>0.84216279999999999</c:v>
                </c:pt>
                <c:pt idx="419">
                  <c:v>0.8442442</c:v>
                </c:pt>
                <c:pt idx="420">
                  <c:v>0.84632560000000001</c:v>
                </c:pt>
                <c:pt idx="421">
                  <c:v>0.84838919999999995</c:v>
                </c:pt>
                <c:pt idx="422">
                  <c:v>0.85044109999999995</c:v>
                </c:pt>
                <c:pt idx="423">
                  <c:v>0.85249299999999995</c:v>
                </c:pt>
                <c:pt idx="424">
                  <c:v>0.854545</c:v>
                </c:pt>
                <c:pt idx="425">
                  <c:v>0.85659689999999999</c:v>
                </c:pt>
                <c:pt idx="426">
                  <c:v>0.85864890000000005</c:v>
                </c:pt>
                <c:pt idx="427">
                  <c:v>0.86070080000000004</c:v>
                </c:pt>
                <c:pt idx="428">
                  <c:v>0.86275270000000004</c:v>
                </c:pt>
                <c:pt idx="429">
                  <c:v>0.86480469999999998</c:v>
                </c:pt>
                <c:pt idx="430">
                  <c:v>0.86685659999999998</c:v>
                </c:pt>
                <c:pt idx="431">
                  <c:v>0.86890860000000003</c:v>
                </c:pt>
                <c:pt idx="432">
                  <c:v>0.87096050000000003</c:v>
                </c:pt>
                <c:pt idx="433">
                  <c:v>0.87301240000000002</c:v>
                </c:pt>
                <c:pt idx="434">
                  <c:v>0.87506439999999996</c:v>
                </c:pt>
                <c:pt idx="435">
                  <c:v>0.87711629999999996</c:v>
                </c:pt>
                <c:pt idx="436">
                  <c:v>0.87916830000000001</c:v>
                </c:pt>
                <c:pt idx="437">
                  <c:v>0.88122020000000001</c:v>
                </c:pt>
                <c:pt idx="438">
                  <c:v>0.8832721</c:v>
                </c:pt>
                <c:pt idx="439">
                  <c:v>0.88532409999999995</c:v>
                </c:pt>
                <c:pt idx="440">
                  <c:v>0.88737600000000005</c:v>
                </c:pt>
                <c:pt idx="441">
                  <c:v>0.889428</c:v>
                </c:pt>
                <c:pt idx="442">
                  <c:v>0.89147989999999999</c:v>
                </c:pt>
                <c:pt idx="443">
                  <c:v>0.89353179999999999</c:v>
                </c:pt>
                <c:pt idx="444">
                  <c:v>0.89558380000000004</c:v>
                </c:pt>
                <c:pt idx="445">
                  <c:v>0.89763570000000004</c:v>
                </c:pt>
                <c:pt idx="446">
                  <c:v>0.89968769999999998</c:v>
                </c:pt>
                <c:pt idx="447">
                  <c:v>0.90173959999999997</c:v>
                </c:pt>
                <c:pt idx="448">
                  <c:v>0.90379149999999997</c:v>
                </c:pt>
                <c:pt idx="449">
                  <c:v>0.90584350000000002</c:v>
                </c:pt>
                <c:pt idx="450">
                  <c:v>0.90789540000000002</c:v>
                </c:pt>
                <c:pt idx="451">
                  <c:v>0.90994739999999996</c:v>
                </c:pt>
                <c:pt idx="452">
                  <c:v>0.91199929999999996</c:v>
                </c:pt>
                <c:pt idx="453">
                  <c:v>0.91405119999999995</c:v>
                </c:pt>
                <c:pt idx="454">
                  <c:v>0.91608089999999998</c:v>
                </c:pt>
                <c:pt idx="455">
                  <c:v>0.91809730000000001</c:v>
                </c:pt>
                <c:pt idx="456">
                  <c:v>0.92011370000000003</c:v>
                </c:pt>
                <c:pt idx="457">
                  <c:v>0.92213009999999995</c:v>
                </c:pt>
                <c:pt idx="458">
                  <c:v>0.92414649999999998</c:v>
                </c:pt>
                <c:pt idx="459">
                  <c:v>0.92616290000000001</c:v>
                </c:pt>
                <c:pt idx="460">
                  <c:v>0.92817930000000004</c:v>
                </c:pt>
                <c:pt idx="461">
                  <c:v>0.93019569999999996</c:v>
                </c:pt>
                <c:pt idx="462">
                  <c:v>0.93221200000000004</c:v>
                </c:pt>
                <c:pt idx="463">
                  <c:v>0.93422839999999996</c:v>
                </c:pt>
                <c:pt idx="464">
                  <c:v>0.93624479999999999</c:v>
                </c:pt>
                <c:pt idx="465">
                  <c:v>0.93826120000000002</c:v>
                </c:pt>
                <c:pt idx="466">
                  <c:v>0.94027760000000005</c:v>
                </c:pt>
                <c:pt idx="467">
                  <c:v>0.94229399999999996</c:v>
                </c:pt>
                <c:pt idx="468">
                  <c:v>0.94431039999999999</c:v>
                </c:pt>
                <c:pt idx="469">
                  <c:v>0.94632680000000002</c:v>
                </c:pt>
                <c:pt idx="470">
                  <c:v>0.94834320000000005</c:v>
                </c:pt>
                <c:pt idx="471">
                  <c:v>0.95035959999999997</c:v>
                </c:pt>
                <c:pt idx="472">
                  <c:v>0.952376</c:v>
                </c:pt>
                <c:pt idx="473">
                  <c:v>0.95439240000000003</c:v>
                </c:pt>
                <c:pt idx="474">
                  <c:v>0.95640879999999995</c:v>
                </c:pt>
                <c:pt idx="475">
                  <c:v>0.95842519999999998</c:v>
                </c:pt>
                <c:pt idx="476">
                  <c:v>0.96044160000000001</c:v>
                </c:pt>
                <c:pt idx="477">
                  <c:v>0.96245800000000004</c:v>
                </c:pt>
                <c:pt idx="478">
                  <c:v>0.96447439999999995</c:v>
                </c:pt>
                <c:pt idx="479">
                  <c:v>0.96649079999999998</c:v>
                </c:pt>
                <c:pt idx="480">
                  <c:v>0.96850460000000005</c:v>
                </c:pt>
                <c:pt idx="481">
                  <c:v>0.97049839999999998</c:v>
                </c:pt>
                <c:pt idx="482">
                  <c:v>0.97249229999999998</c:v>
                </c:pt>
                <c:pt idx="483">
                  <c:v>0.97448610000000002</c:v>
                </c:pt>
                <c:pt idx="484">
                  <c:v>0.97647989999999996</c:v>
                </c:pt>
                <c:pt idx="485">
                  <c:v>0.9784737</c:v>
                </c:pt>
                <c:pt idx="486">
                  <c:v>0.98046759999999999</c:v>
                </c:pt>
                <c:pt idx="487">
                  <c:v>0.98246140000000004</c:v>
                </c:pt>
                <c:pt idx="488">
                  <c:v>0.98445519999999997</c:v>
                </c:pt>
                <c:pt idx="489">
                  <c:v>0.98644900000000002</c:v>
                </c:pt>
                <c:pt idx="490">
                  <c:v>0.98844279999999995</c:v>
                </c:pt>
                <c:pt idx="491">
                  <c:v>0.99043669999999995</c:v>
                </c:pt>
                <c:pt idx="492">
                  <c:v>0.99243049999999999</c:v>
                </c:pt>
                <c:pt idx="493">
                  <c:v>0.99442430000000004</c:v>
                </c:pt>
                <c:pt idx="494">
                  <c:v>0.99641809999999997</c:v>
                </c:pt>
                <c:pt idx="495">
                  <c:v>0.99841199999999997</c:v>
                </c:pt>
                <c:pt idx="496">
                  <c:v>1.0004</c:v>
                </c:pt>
                <c:pt idx="497">
                  <c:v>1.0024</c:v>
                </c:pt>
                <c:pt idx="498">
                  <c:v>1.0044</c:v>
                </c:pt>
                <c:pt idx="499">
                  <c:v>1.0064</c:v>
                </c:pt>
                <c:pt idx="500">
                  <c:v>1.0084</c:v>
                </c:pt>
                <c:pt idx="501">
                  <c:v>1.0093000000000001</c:v>
                </c:pt>
                <c:pt idx="502">
                  <c:v>1.0103</c:v>
                </c:pt>
                <c:pt idx="503">
                  <c:v>1.0112000000000001</c:v>
                </c:pt>
                <c:pt idx="504">
                  <c:v>1.0121</c:v>
                </c:pt>
                <c:pt idx="505">
                  <c:v>1.0130999999999999</c:v>
                </c:pt>
                <c:pt idx="506">
                  <c:v>1.014</c:v>
                </c:pt>
                <c:pt idx="507">
                  <c:v>1.0148999999999999</c:v>
                </c:pt>
                <c:pt idx="508">
                  <c:v>1.0158</c:v>
                </c:pt>
                <c:pt idx="509">
                  <c:v>1.0166999999999999</c:v>
                </c:pt>
                <c:pt idx="510">
                  <c:v>1.0176000000000001</c:v>
                </c:pt>
                <c:pt idx="511">
                  <c:v>1.0185</c:v>
                </c:pt>
                <c:pt idx="512">
                  <c:v>1.0193000000000001</c:v>
                </c:pt>
                <c:pt idx="513">
                  <c:v>1.0202</c:v>
                </c:pt>
                <c:pt idx="514">
                  <c:v>1.0209999999999999</c:v>
                </c:pt>
                <c:pt idx="515">
                  <c:v>1.0218</c:v>
                </c:pt>
                <c:pt idx="516">
                  <c:v>1.0226</c:v>
                </c:pt>
                <c:pt idx="517">
                  <c:v>1.0234000000000001</c:v>
                </c:pt>
                <c:pt idx="518">
                  <c:v>1.0242</c:v>
                </c:pt>
                <c:pt idx="519">
                  <c:v>1.0249999999999999</c:v>
                </c:pt>
                <c:pt idx="520">
                  <c:v>1.0258</c:v>
                </c:pt>
                <c:pt idx="521">
                  <c:v>1.0266</c:v>
                </c:pt>
                <c:pt idx="522">
                  <c:v>1.0274000000000001</c:v>
                </c:pt>
                <c:pt idx="523">
                  <c:v>1.0281</c:v>
                </c:pt>
                <c:pt idx="524">
                  <c:v>1.0287999999999999</c:v>
                </c:pt>
                <c:pt idx="525">
                  <c:v>1.0294000000000001</c:v>
                </c:pt>
                <c:pt idx="526">
                  <c:v>1.0301</c:v>
                </c:pt>
                <c:pt idx="527">
                  <c:v>1.0307999999999999</c:v>
                </c:pt>
                <c:pt idx="528">
                  <c:v>1.0314000000000001</c:v>
                </c:pt>
                <c:pt idx="529">
                  <c:v>1.0321</c:v>
                </c:pt>
                <c:pt idx="530">
                  <c:v>1.0327</c:v>
                </c:pt>
                <c:pt idx="531">
                  <c:v>1.0334000000000001</c:v>
                </c:pt>
                <c:pt idx="532">
                  <c:v>1.034</c:v>
                </c:pt>
                <c:pt idx="533">
                  <c:v>1.0347</c:v>
                </c:pt>
                <c:pt idx="534">
                  <c:v>1.0354000000000001</c:v>
                </c:pt>
                <c:pt idx="535">
                  <c:v>1.036</c:v>
                </c:pt>
                <c:pt idx="536">
                  <c:v>1.0367</c:v>
                </c:pt>
                <c:pt idx="537">
                  <c:v>1.0373000000000001</c:v>
                </c:pt>
                <c:pt idx="538">
                  <c:v>1.038</c:v>
                </c:pt>
                <c:pt idx="539">
                  <c:v>1.0386</c:v>
                </c:pt>
                <c:pt idx="540">
                  <c:v>1.0392999999999999</c:v>
                </c:pt>
                <c:pt idx="541">
                  <c:v>1.0399</c:v>
                </c:pt>
                <c:pt idx="542">
                  <c:v>1.0404</c:v>
                </c:pt>
                <c:pt idx="543">
                  <c:v>1.0408999999999999</c:v>
                </c:pt>
                <c:pt idx="544">
                  <c:v>1.0412999999999999</c:v>
                </c:pt>
                <c:pt idx="545">
                  <c:v>1.0418000000000001</c:v>
                </c:pt>
                <c:pt idx="546">
                  <c:v>1.0423</c:v>
                </c:pt>
                <c:pt idx="547">
                  <c:v>1.0427999999999999</c:v>
                </c:pt>
                <c:pt idx="548">
                  <c:v>1.0432999999999999</c:v>
                </c:pt>
                <c:pt idx="549">
                  <c:v>1.0438000000000001</c:v>
                </c:pt>
                <c:pt idx="550">
                  <c:v>1.0443</c:v>
                </c:pt>
                <c:pt idx="551">
                  <c:v>1.0448</c:v>
                </c:pt>
                <c:pt idx="552">
                  <c:v>1.0452999999999999</c:v>
                </c:pt>
                <c:pt idx="553">
                  <c:v>1.0458000000000001</c:v>
                </c:pt>
                <c:pt idx="554">
                  <c:v>1.0463</c:v>
                </c:pt>
                <c:pt idx="555">
                  <c:v>1.0468</c:v>
                </c:pt>
                <c:pt idx="556">
                  <c:v>1.0472999999999999</c:v>
                </c:pt>
                <c:pt idx="557">
                  <c:v>1.0477000000000001</c:v>
                </c:pt>
                <c:pt idx="558">
                  <c:v>1.048</c:v>
                </c:pt>
                <c:pt idx="559">
                  <c:v>1.0484</c:v>
                </c:pt>
                <c:pt idx="560">
                  <c:v>1.0487</c:v>
                </c:pt>
                <c:pt idx="561">
                  <c:v>1.0489999999999999</c:v>
                </c:pt>
                <c:pt idx="562">
                  <c:v>1.0494000000000001</c:v>
                </c:pt>
                <c:pt idx="563">
                  <c:v>1.0497000000000001</c:v>
                </c:pt>
                <c:pt idx="564">
                  <c:v>1.0501</c:v>
                </c:pt>
                <c:pt idx="565">
                  <c:v>1.0504</c:v>
                </c:pt>
                <c:pt idx="566">
                  <c:v>1.0507</c:v>
                </c:pt>
                <c:pt idx="567">
                  <c:v>1.0510999999999999</c:v>
                </c:pt>
                <c:pt idx="568">
                  <c:v>1.0513999999999999</c:v>
                </c:pt>
                <c:pt idx="569">
                  <c:v>1.0517000000000001</c:v>
                </c:pt>
                <c:pt idx="570">
                  <c:v>1.0521</c:v>
                </c:pt>
                <c:pt idx="571">
                  <c:v>1.0524</c:v>
                </c:pt>
                <c:pt idx="572">
                  <c:v>1.0528</c:v>
                </c:pt>
                <c:pt idx="573">
                  <c:v>1.0530999999999999</c:v>
                </c:pt>
                <c:pt idx="574">
                  <c:v>1.0533999999999999</c:v>
                </c:pt>
                <c:pt idx="575">
                  <c:v>1.0538000000000001</c:v>
                </c:pt>
                <c:pt idx="576">
                  <c:v>1.054</c:v>
                </c:pt>
                <c:pt idx="577">
                  <c:v>1.0542</c:v>
                </c:pt>
                <c:pt idx="578">
                  <c:v>1.0544</c:v>
                </c:pt>
                <c:pt idx="579">
                  <c:v>1.0546</c:v>
                </c:pt>
                <c:pt idx="580">
                  <c:v>1.0548</c:v>
                </c:pt>
                <c:pt idx="581">
                  <c:v>1.0549999999999999</c:v>
                </c:pt>
                <c:pt idx="582">
                  <c:v>1.0550999999999999</c:v>
                </c:pt>
                <c:pt idx="583">
                  <c:v>1.0552999999999999</c:v>
                </c:pt>
                <c:pt idx="584">
                  <c:v>1.0555000000000001</c:v>
                </c:pt>
                <c:pt idx="585">
                  <c:v>1.0557000000000001</c:v>
                </c:pt>
                <c:pt idx="586">
                  <c:v>1.0559000000000001</c:v>
                </c:pt>
                <c:pt idx="587">
                  <c:v>1.0561</c:v>
                </c:pt>
                <c:pt idx="588">
                  <c:v>1.0563</c:v>
                </c:pt>
                <c:pt idx="589">
                  <c:v>1.0565</c:v>
                </c:pt>
                <c:pt idx="590">
                  <c:v>1.0566</c:v>
                </c:pt>
                <c:pt idx="591">
                  <c:v>1.0568</c:v>
                </c:pt>
                <c:pt idx="592">
                  <c:v>1.0569999999999999</c:v>
                </c:pt>
                <c:pt idx="593">
                  <c:v>1.0571999999999999</c:v>
                </c:pt>
                <c:pt idx="594">
                  <c:v>1.0573999999999999</c:v>
                </c:pt>
                <c:pt idx="595">
                  <c:v>1.0573999999999999</c:v>
                </c:pt>
                <c:pt idx="596">
                  <c:v>1.0575000000000001</c:v>
                </c:pt>
                <c:pt idx="597">
                  <c:v>1.0575000000000001</c:v>
                </c:pt>
                <c:pt idx="598">
                  <c:v>1.0576000000000001</c:v>
                </c:pt>
                <c:pt idx="599">
                  <c:v>1.0576000000000001</c:v>
                </c:pt>
                <c:pt idx="600">
                  <c:v>1.0577000000000001</c:v>
                </c:pt>
                <c:pt idx="601">
                  <c:v>1.0577000000000001</c:v>
                </c:pt>
                <c:pt idx="602">
                  <c:v>1.0578000000000001</c:v>
                </c:pt>
                <c:pt idx="603">
                  <c:v>1.0578000000000001</c:v>
                </c:pt>
                <c:pt idx="604">
                  <c:v>1.0579000000000001</c:v>
                </c:pt>
                <c:pt idx="605">
                  <c:v>1.0579000000000001</c:v>
                </c:pt>
                <c:pt idx="606">
                  <c:v>1.0580000000000001</c:v>
                </c:pt>
                <c:pt idx="607">
                  <c:v>1.0580000000000001</c:v>
                </c:pt>
                <c:pt idx="608">
                  <c:v>1.0581</c:v>
                </c:pt>
                <c:pt idx="609">
                  <c:v>1.0581</c:v>
                </c:pt>
                <c:pt idx="610">
                  <c:v>1.0582</c:v>
                </c:pt>
                <c:pt idx="611">
                  <c:v>1.0582</c:v>
                </c:pt>
                <c:pt idx="612">
                  <c:v>1.0583</c:v>
                </c:pt>
                <c:pt idx="613">
                  <c:v>1.0583</c:v>
                </c:pt>
                <c:pt idx="614">
                  <c:v>1.0584</c:v>
                </c:pt>
                <c:pt idx="615">
                  <c:v>1.0584</c:v>
                </c:pt>
                <c:pt idx="616">
                  <c:v>1.0584</c:v>
                </c:pt>
                <c:pt idx="617">
                  <c:v>1.0583</c:v>
                </c:pt>
                <c:pt idx="618">
                  <c:v>1.0583</c:v>
                </c:pt>
                <c:pt idx="619">
                  <c:v>1.0582</c:v>
                </c:pt>
                <c:pt idx="620">
                  <c:v>1.0581</c:v>
                </c:pt>
                <c:pt idx="621">
                  <c:v>1.0580000000000001</c:v>
                </c:pt>
                <c:pt idx="622">
                  <c:v>1.0579000000000001</c:v>
                </c:pt>
                <c:pt idx="623">
                  <c:v>1.0579000000000001</c:v>
                </c:pt>
                <c:pt idx="624">
                  <c:v>1.0578000000000001</c:v>
                </c:pt>
                <c:pt idx="625">
                  <c:v>1.0577000000000001</c:v>
                </c:pt>
                <c:pt idx="626">
                  <c:v>1.0576000000000001</c:v>
                </c:pt>
                <c:pt idx="627">
                  <c:v>1.0575000000000001</c:v>
                </c:pt>
                <c:pt idx="628">
                  <c:v>1.0575000000000001</c:v>
                </c:pt>
                <c:pt idx="629">
                  <c:v>1.0573999999999999</c:v>
                </c:pt>
                <c:pt idx="630">
                  <c:v>1.0572999999999999</c:v>
                </c:pt>
                <c:pt idx="631">
                  <c:v>1.0571999999999999</c:v>
                </c:pt>
                <c:pt idx="632">
                  <c:v>1.0570999999999999</c:v>
                </c:pt>
                <c:pt idx="633">
                  <c:v>1.0569999999999999</c:v>
                </c:pt>
                <c:pt idx="634">
                  <c:v>1.0569999999999999</c:v>
                </c:pt>
                <c:pt idx="635">
                  <c:v>1.0569</c:v>
                </c:pt>
                <c:pt idx="636">
                  <c:v>1.0568</c:v>
                </c:pt>
                <c:pt idx="637">
                  <c:v>1.0567</c:v>
                </c:pt>
                <c:pt idx="638">
                  <c:v>1.0566</c:v>
                </c:pt>
                <c:pt idx="639">
                  <c:v>1.0566</c:v>
                </c:pt>
                <c:pt idx="640">
                  <c:v>1.0565</c:v>
                </c:pt>
                <c:pt idx="641">
                  <c:v>1.0564</c:v>
                </c:pt>
                <c:pt idx="642">
                  <c:v>1.0562</c:v>
                </c:pt>
                <c:pt idx="643">
                  <c:v>1.056</c:v>
                </c:pt>
                <c:pt idx="644">
                  <c:v>1.0559000000000001</c:v>
                </c:pt>
                <c:pt idx="645">
                  <c:v>1.0557000000000001</c:v>
                </c:pt>
                <c:pt idx="646">
                  <c:v>1.0556000000000001</c:v>
                </c:pt>
                <c:pt idx="647">
                  <c:v>1.0553999999999999</c:v>
                </c:pt>
                <c:pt idx="648">
                  <c:v>1.0551999999999999</c:v>
                </c:pt>
                <c:pt idx="649">
                  <c:v>1.0549999999999999</c:v>
                </c:pt>
                <c:pt idx="650">
                  <c:v>1.0548</c:v>
                </c:pt>
                <c:pt idx="651">
                  <c:v>1.0547</c:v>
                </c:pt>
                <c:pt idx="652">
                  <c:v>1.0545</c:v>
                </c:pt>
                <c:pt idx="653">
                  <c:v>1.0543</c:v>
                </c:pt>
                <c:pt idx="654">
                  <c:v>1.0541</c:v>
                </c:pt>
                <c:pt idx="655">
                  <c:v>1.0539000000000001</c:v>
                </c:pt>
                <c:pt idx="656">
                  <c:v>1.0537000000000001</c:v>
                </c:pt>
                <c:pt idx="657">
                  <c:v>1.0535000000000001</c:v>
                </c:pt>
                <c:pt idx="658">
                  <c:v>1.0532999999999999</c:v>
                </c:pt>
                <c:pt idx="659">
                  <c:v>1.0529999999999999</c:v>
                </c:pt>
                <c:pt idx="660">
                  <c:v>1.0528</c:v>
                </c:pt>
                <c:pt idx="661">
                  <c:v>1.0526</c:v>
                </c:pt>
                <c:pt idx="662">
                  <c:v>1.0524</c:v>
                </c:pt>
                <c:pt idx="663">
                  <c:v>1.0522</c:v>
                </c:pt>
                <c:pt idx="664">
                  <c:v>1.052</c:v>
                </c:pt>
                <c:pt idx="665">
                  <c:v>1.0517000000000001</c:v>
                </c:pt>
                <c:pt idx="666">
                  <c:v>1.0515000000000001</c:v>
                </c:pt>
                <c:pt idx="667">
                  <c:v>1.0512999999999999</c:v>
                </c:pt>
                <c:pt idx="668">
                  <c:v>1.0509999999999999</c:v>
                </c:pt>
                <c:pt idx="669">
                  <c:v>1.0508</c:v>
                </c:pt>
                <c:pt idx="670">
                  <c:v>1.0505</c:v>
                </c:pt>
                <c:pt idx="671">
                  <c:v>1.0503</c:v>
                </c:pt>
                <c:pt idx="672">
                  <c:v>1.05</c:v>
                </c:pt>
                <c:pt idx="673">
                  <c:v>1.0497000000000001</c:v>
                </c:pt>
                <c:pt idx="674">
                  <c:v>1.0495000000000001</c:v>
                </c:pt>
                <c:pt idx="675">
                  <c:v>1.0491999999999999</c:v>
                </c:pt>
                <c:pt idx="676">
                  <c:v>1.0489999999999999</c:v>
                </c:pt>
                <c:pt idx="677">
                  <c:v>1.0487</c:v>
                </c:pt>
                <c:pt idx="678">
                  <c:v>1.0485</c:v>
                </c:pt>
                <c:pt idx="679">
                  <c:v>1.0482</c:v>
                </c:pt>
                <c:pt idx="680">
                  <c:v>1.0479000000000001</c:v>
                </c:pt>
                <c:pt idx="681">
                  <c:v>1.0477000000000001</c:v>
                </c:pt>
                <c:pt idx="682">
                  <c:v>1.0474000000000001</c:v>
                </c:pt>
                <c:pt idx="683">
                  <c:v>1.0471999999999999</c:v>
                </c:pt>
                <c:pt idx="684">
                  <c:v>1.0468999999999999</c:v>
                </c:pt>
                <c:pt idx="685">
                  <c:v>1.0466</c:v>
                </c:pt>
                <c:pt idx="686">
                  <c:v>1.0463</c:v>
                </c:pt>
                <c:pt idx="687">
                  <c:v>1.0461</c:v>
                </c:pt>
                <c:pt idx="688">
                  <c:v>1.0458000000000001</c:v>
                </c:pt>
                <c:pt idx="689">
                  <c:v>1.0455000000000001</c:v>
                </c:pt>
                <c:pt idx="690">
                  <c:v>1.0451999999999999</c:v>
                </c:pt>
                <c:pt idx="691">
                  <c:v>1.0448999999999999</c:v>
                </c:pt>
                <c:pt idx="692">
                  <c:v>1.0446</c:v>
                </c:pt>
                <c:pt idx="693">
                  <c:v>1.0443</c:v>
                </c:pt>
                <c:pt idx="694">
                  <c:v>1.044</c:v>
                </c:pt>
                <c:pt idx="695">
                  <c:v>1.0437000000000001</c:v>
                </c:pt>
                <c:pt idx="696">
                  <c:v>1.0434000000000001</c:v>
                </c:pt>
                <c:pt idx="697">
                  <c:v>1.0430999999999999</c:v>
                </c:pt>
                <c:pt idx="698">
                  <c:v>1.0427999999999999</c:v>
                </c:pt>
                <c:pt idx="699">
                  <c:v>1.0425</c:v>
                </c:pt>
                <c:pt idx="700">
                  <c:v>1.0422</c:v>
                </c:pt>
                <c:pt idx="701">
                  <c:v>1.0419</c:v>
                </c:pt>
                <c:pt idx="702">
                  <c:v>1.0416000000000001</c:v>
                </c:pt>
                <c:pt idx="703">
                  <c:v>1.0412999999999999</c:v>
                </c:pt>
                <c:pt idx="704">
                  <c:v>1.0409999999999999</c:v>
                </c:pt>
                <c:pt idx="705">
                  <c:v>1.0407</c:v>
                </c:pt>
                <c:pt idx="706">
                  <c:v>1.0404</c:v>
                </c:pt>
                <c:pt idx="707">
                  <c:v>1.0401</c:v>
                </c:pt>
                <c:pt idx="708">
                  <c:v>1.0398000000000001</c:v>
                </c:pt>
                <c:pt idx="709">
                  <c:v>1.0395000000000001</c:v>
                </c:pt>
                <c:pt idx="710">
                  <c:v>1.0391999999999999</c:v>
                </c:pt>
                <c:pt idx="711">
                  <c:v>1.0388999999999999</c:v>
                </c:pt>
                <c:pt idx="712">
                  <c:v>1.0386</c:v>
                </c:pt>
                <c:pt idx="713">
                  <c:v>1.0383</c:v>
                </c:pt>
                <c:pt idx="714">
                  <c:v>1.0379</c:v>
                </c:pt>
                <c:pt idx="715">
                  <c:v>1.0376000000000001</c:v>
                </c:pt>
                <c:pt idx="716">
                  <c:v>1.0373000000000001</c:v>
                </c:pt>
                <c:pt idx="717">
                  <c:v>1.0369999999999999</c:v>
                </c:pt>
                <c:pt idx="718">
                  <c:v>1.0367</c:v>
                </c:pt>
                <c:pt idx="719">
                  <c:v>1.0363</c:v>
                </c:pt>
                <c:pt idx="720">
                  <c:v>1.036</c:v>
                </c:pt>
                <c:pt idx="721">
                  <c:v>1.0357000000000001</c:v>
                </c:pt>
                <c:pt idx="722">
                  <c:v>1.0354000000000001</c:v>
                </c:pt>
                <c:pt idx="723">
                  <c:v>1.0350999999999999</c:v>
                </c:pt>
                <c:pt idx="724">
                  <c:v>1.0347</c:v>
                </c:pt>
                <c:pt idx="725">
                  <c:v>1.0344</c:v>
                </c:pt>
                <c:pt idx="726">
                  <c:v>1.0341</c:v>
                </c:pt>
                <c:pt idx="727">
                  <c:v>1.0338000000000001</c:v>
                </c:pt>
                <c:pt idx="728">
                  <c:v>1.0335000000000001</c:v>
                </c:pt>
                <c:pt idx="729">
                  <c:v>1.0331999999999999</c:v>
                </c:pt>
                <c:pt idx="730">
                  <c:v>1.0327999999999999</c:v>
                </c:pt>
                <c:pt idx="731">
                  <c:v>1.0325</c:v>
                </c:pt>
                <c:pt idx="732">
                  <c:v>1.0322</c:v>
                </c:pt>
                <c:pt idx="733">
                  <c:v>1.0319</c:v>
                </c:pt>
                <c:pt idx="734">
                  <c:v>1.0316000000000001</c:v>
                </c:pt>
                <c:pt idx="735">
                  <c:v>1.0311999999999999</c:v>
                </c:pt>
                <c:pt idx="736">
                  <c:v>1.0308999999999999</c:v>
                </c:pt>
                <c:pt idx="737">
                  <c:v>1.0306</c:v>
                </c:pt>
                <c:pt idx="738">
                  <c:v>1.0303</c:v>
                </c:pt>
                <c:pt idx="739">
                  <c:v>1.0299</c:v>
                </c:pt>
                <c:pt idx="740">
                  <c:v>1.0296000000000001</c:v>
                </c:pt>
                <c:pt idx="741">
                  <c:v>1.0293000000000001</c:v>
                </c:pt>
                <c:pt idx="742">
                  <c:v>1.0289999999999999</c:v>
                </c:pt>
                <c:pt idx="743">
                  <c:v>1.0286999999999999</c:v>
                </c:pt>
                <c:pt idx="744">
                  <c:v>1.0283</c:v>
                </c:pt>
                <c:pt idx="745">
                  <c:v>1.028</c:v>
                </c:pt>
                <c:pt idx="746">
                  <c:v>1.0277000000000001</c:v>
                </c:pt>
                <c:pt idx="747">
                  <c:v>1.0274000000000001</c:v>
                </c:pt>
                <c:pt idx="748">
                  <c:v>1.0270999999999999</c:v>
                </c:pt>
                <c:pt idx="749">
                  <c:v>1.0266999999999999</c:v>
                </c:pt>
                <c:pt idx="750">
                  <c:v>1.0264</c:v>
                </c:pt>
                <c:pt idx="751">
                  <c:v>1.0261</c:v>
                </c:pt>
                <c:pt idx="752">
                  <c:v>1.0258</c:v>
                </c:pt>
                <c:pt idx="753">
                  <c:v>1.0255000000000001</c:v>
                </c:pt>
                <c:pt idx="754">
                  <c:v>1.0250999999999999</c:v>
                </c:pt>
                <c:pt idx="755">
                  <c:v>1.0247999999999999</c:v>
                </c:pt>
                <c:pt idx="756">
                  <c:v>1.0245</c:v>
                </c:pt>
                <c:pt idx="757">
                  <c:v>1.0242</c:v>
                </c:pt>
                <c:pt idx="758">
                  <c:v>1.0239</c:v>
                </c:pt>
                <c:pt idx="759">
                  <c:v>1.0236000000000001</c:v>
                </c:pt>
                <c:pt idx="760">
                  <c:v>1.0233000000000001</c:v>
                </c:pt>
                <c:pt idx="761">
                  <c:v>1.0229999999999999</c:v>
                </c:pt>
                <c:pt idx="762">
                  <c:v>1.0226999999999999</c:v>
                </c:pt>
                <c:pt idx="763">
                  <c:v>1.0223</c:v>
                </c:pt>
                <c:pt idx="764">
                  <c:v>1.022</c:v>
                </c:pt>
                <c:pt idx="765">
                  <c:v>1.0217000000000001</c:v>
                </c:pt>
                <c:pt idx="766">
                  <c:v>1.0214000000000001</c:v>
                </c:pt>
                <c:pt idx="767">
                  <c:v>1.0210999999999999</c:v>
                </c:pt>
                <c:pt idx="768">
                  <c:v>1.0207999999999999</c:v>
                </c:pt>
                <c:pt idx="769">
                  <c:v>1.0205</c:v>
                </c:pt>
                <c:pt idx="770">
                  <c:v>1.0202</c:v>
                </c:pt>
                <c:pt idx="771">
                  <c:v>1.0199</c:v>
                </c:pt>
                <c:pt idx="772">
                  <c:v>1.0195000000000001</c:v>
                </c:pt>
                <c:pt idx="773">
                  <c:v>1.0192000000000001</c:v>
                </c:pt>
                <c:pt idx="774">
                  <c:v>1.0189999999999999</c:v>
                </c:pt>
                <c:pt idx="775">
                  <c:v>1.0186999999999999</c:v>
                </c:pt>
                <c:pt idx="776">
                  <c:v>1.0184</c:v>
                </c:pt>
                <c:pt idx="777">
                  <c:v>1.0181</c:v>
                </c:pt>
                <c:pt idx="778">
                  <c:v>1.0178</c:v>
                </c:pt>
                <c:pt idx="779">
                  <c:v>1.0175000000000001</c:v>
                </c:pt>
                <c:pt idx="780">
                  <c:v>1.0172000000000001</c:v>
                </c:pt>
                <c:pt idx="781">
                  <c:v>1.0168999999999999</c:v>
                </c:pt>
                <c:pt idx="782">
                  <c:v>1.0165999999999999</c:v>
                </c:pt>
                <c:pt idx="783">
                  <c:v>1.0163</c:v>
                </c:pt>
                <c:pt idx="784">
                  <c:v>1.0161</c:v>
                </c:pt>
                <c:pt idx="785">
                  <c:v>1.0158</c:v>
                </c:pt>
                <c:pt idx="786">
                  <c:v>1.0155000000000001</c:v>
                </c:pt>
                <c:pt idx="787">
                  <c:v>1.0152000000000001</c:v>
                </c:pt>
                <c:pt idx="788">
                  <c:v>1.0148999999999999</c:v>
                </c:pt>
                <c:pt idx="789">
                  <c:v>1.0145999999999999</c:v>
                </c:pt>
                <c:pt idx="790">
                  <c:v>1.0143</c:v>
                </c:pt>
                <c:pt idx="791">
                  <c:v>1.014</c:v>
                </c:pt>
                <c:pt idx="792">
                  <c:v>1.0137</c:v>
                </c:pt>
                <c:pt idx="793">
                  <c:v>1.0134000000000001</c:v>
                </c:pt>
                <c:pt idx="794">
                  <c:v>1.0132000000000001</c:v>
                </c:pt>
                <c:pt idx="795">
                  <c:v>1.0128999999999999</c:v>
                </c:pt>
                <c:pt idx="796">
                  <c:v>1.0125999999999999</c:v>
                </c:pt>
                <c:pt idx="797">
                  <c:v>1.0124</c:v>
                </c:pt>
                <c:pt idx="798">
                  <c:v>1.0121</c:v>
                </c:pt>
                <c:pt idx="799">
                  <c:v>1.0119</c:v>
                </c:pt>
                <c:pt idx="800">
                  <c:v>1.0116000000000001</c:v>
                </c:pt>
                <c:pt idx="801">
                  <c:v>1.0113000000000001</c:v>
                </c:pt>
                <c:pt idx="802">
                  <c:v>1.0111000000000001</c:v>
                </c:pt>
                <c:pt idx="803">
                  <c:v>1.0107999999999999</c:v>
                </c:pt>
                <c:pt idx="804">
                  <c:v>1.0105999999999999</c:v>
                </c:pt>
                <c:pt idx="805">
                  <c:v>1.0103</c:v>
                </c:pt>
                <c:pt idx="806">
                  <c:v>1.01</c:v>
                </c:pt>
                <c:pt idx="807">
                  <c:v>1.0098</c:v>
                </c:pt>
                <c:pt idx="808">
                  <c:v>1.0095000000000001</c:v>
                </c:pt>
                <c:pt idx="809">
                  <c:v>1.0092000000000001</c:v>
                </c:pt>
                <c:pt idx="810">
                  <c:v>1.0089999999999999</c:v>
                </c:pt>
                <c:pt idx="811">
                  <c:v>1.0086999999999999</c:v>
                </c:pt>
                <c:pt idx="812">
                  <c:v>1.0085</c:v>
                </c:pt>
                <c:pt idx="813">
                  <c:v>1.0082</c:v>
                </c:pt>
                <c:pt idx="814">
                  <c:v>1.0079</c:v>
                </c:pt>
                <c:pt idx="815">
                  <c:v>1.0077</c:v>
                </c:pt>
                <c:pt idx="816">
                  <c:v>1.0075000000000001</c:v>
                </c:pt>
                <c:pt idx="817">
                  <c:v>1.0072000000000001</c:v>
                </c:pt>
                <c:pt idx="818">
                  <c:v>1.0069999999999999</c:v>
                </c:pt>
                <c:pt idx="819">
                  <c:v>1.0067999999999999</c:v>
                </c:pt>
                <c:pt idx="820">
                  <c:v>1.0065</c:v>
                </c:pt>
                <c:pt idx="821">
                  <c:v>1.0063</c:v>
                </c:pt>
                <c:pt idx="822">
                  <c:v>1.0061</c:v>
                </c:pt>
                <c:pt idx="823">
                  <c:v>1.0059</c:v>
                </c:pt>
                <c:pt idx="824">
                  <c:v>1.0056</c:v>
                </c:pt>
                <c:pt idx="825">
                  <c:v>1.0054000000000001</c:v>
                </c:pt>
                <c:pt idx="826">
                  <c:v>1.0052000000000001</c:v>
                </c:pt>
                <c:pt idx="827">
                  <c:v>1.0049999999999999</c:v>
                </c:pt>
                <c:pt idx="828">
                  <c:v>1.0046999999999999</c:v>
                </c:pt>
                <c:pt idx="829">
                  <c:v>1.0044999999999999</c:v>
                </c:pt>
                <c:pt idx="830">
                  <c:v>1.0043</c:v>
                </c:pt>
                <c:pt idx="831">
                  <c:v>1.004</c:v>
                </c:pt>
                <c:pt idx="832">
                  <c:v>1.0038</c:v>
                </c:pt>
                <c:pt idx="833">
                  <c:v>1.0036</c:v>
                </c:pt>
                <c:pt idx="834">
                  <c:v>1.0034000000000001</c:v>
                </c:pt>
                <c:pt idx="835">
                  <c:v>1.0031000000000001</c:v>
                </c:pt>
                <c:pt idx="836">
                  <c:v>1.0028999999999999</c:v>
                </c:pt>
                <c:pt idx="837">
                  <c:v>1.0026999999999999</c:v>
                </c:pt>
                <c:pt idx="838">
                  <c:v>1.0024999999999999</c:v>
                </c:pt>
                <c:pt idx="839">
                  <c:v>1.0023</c:v>
                </c:pt>
                <c:pt idx="840">
                  <c:v>1.0021</c:v>
                </c:pt>
                <c:pt idx="841">
                  <c:v>1.0019</c:v>
                </c:pt>
                <c:pt idx="842">
                  <c:v>1.0018</c:v>
                </c:pt>
                <c:pt idx="843">
                  <c:v>1.0016</c:v>
                </c:pt>
                <c:pt idx="844">
                  <c:v>1.0014000000000001</c:v>
                </c:pt>
                <c:pt idx="845">
                  <c:v>1.0012000000000001</c:v>
                </c:pt>
                <c:pt idx="846">
                  <c:v>1.0009999999999999</c:v>
                </c:pt>
                <c:pt idx="847">
                  <c:v>1.0007999999999999</c:v>
                </c:pt>
                <c:pt idx="848">
                  <c:v>1.0005999999999999</c:v>
                </c:pt>
                <c:pt idx="849">
                  <c:v>1.0004</c:v>
                </c:pt>
                <c:pt idx="850">
                  <c:v>1.0002</c:v>
                </c:pt>
                <c:pt idx="851">
                  <c:v>1.0001</c:v>
                </c:pt>
                <c:pt idx="852">
                  <c:v>0.99986739999999996</c:v>
                </c:pt>
                <c:pt idx="853">
                  <c:v>0.99967850000000003</c:v>
                </c:pt>
                <c:pt idx="854">
                  <c:v>0.99948970000000004</c:v>
                </c:pt>
                <c:pt idx="855">
                  <c:v>0.99930090000000005</c:v>
                </c:pt>
                <c:pt idx="856">
                  <c:v>0.999112</c:v>
                </c:pt>
                <c:pt idx="857">
                  <c:v>0.99892320000000001</c:v>
                </c:pt>
                <c:pt idx="858">
                  <c:v>0.99873440000000002</c:v>
                </c:pt>
                <c:pt idx="859">
                  <c:v>0.99854549999999997</c:v>
                </c:pt>
                <c:pt idx="860">
                  <c:v>0.99838789999999999</c:v>
                </c:pt>
                <c:pt idx="861">
                  <c:v>0.99824360000000001</c:v>
                </c:pt>
                <c:pt idx="862">
                  <c:v>0.99809919999999996</c:v>
                </c:pt>
                <c:pt idx="863">
                  <c:v>0.99795480000000003</c:v>
                </c:pt>
                <c:pt idx="864">
                  <c:v>0.99781050000000004</c:v>
                </c:pt>
                <c:pt idx="865">
                  <c:v>0.9976661</c:v>
                </c:pt>
                <c:pt idx="866">
                  <c:v>0.99752169999999996</c:v>
                </c:pt>
                <c:pt idx="867">
                  <c:v>0.99737739999999997</c:v>
                </c:pt>
                <c:pt idx="868">
                  <c:v>0.99723300000000004</c:v>
                </c:pt>
                <c:pt idx="869">
                  <c:v>0.99708870000000005</c:v>
                </c:pt>
                <c:pt idx="870">
                  <c:v>0.99694430000000001</c:v>
                </c:pt>
                <c:pt idx="871">
                  <c:v>0.99679989999999996</c:v>
                </c:pt>
                <c:pt idx="872">
                  <c:v>0.99665559999999997</c:v>
                </c:pt>
                <c:pt idx="873">
                  <c:v>0.99651120000000004</c:v>
                </c:pt>
                <c:pt idx="874">
                  <c:v>0.9963668</c:v>
                </c:pt>
                <c:pt idx="875">
                  <c:v>0.99622250000000001</c:v>
                </c:pt>
                <c:pt idx="876">
                  <c:v>0.99607809999999997</c:v>
                </c:pt>
                <c:pt idx="877">
                  <c:v>0.99593379999999998</c:v>
                </c:pt>
                <c:pt idx="878">
                  <c:v>0.99578940000000005</c:v>
                </c:pt>
                <c:pt idx="879">
                  <c:v>0.995645</c:v>
                </c:pt>
                <c:pt idx="880">
                  <c:v>0.99550070000000002</c:v>
                </c:pt>
                <c:pt idx="881">
                  <c:v>0.99535629999999997</c:v>
                </c:pt>
                <c:pt idx="882">
                  <c:v>0.99521199999999999</c:v>
                </c:pt>
                <c:pt idx="883">
                  <c:v>0.99506760000000005</c:v>
                </c:pt>
                <c:pt idx="884">
                  <c:v>0.99492320000000001</c:v>
                </c:pt>
                <c:pt idx="885">
                  <c:v>0.99477890000000002</c:v>
                </c:pt>
                <c:pt idx="886">
                  <c:v>0.99463449999999998</c:v>
                </c:pt>
                <c:pt idx="887">
                  <c:v>0.99449010000000004</c:v>
                </c:pt>
                <c:pt idx="888">
                  <c:v>0.99436849999999999</c:v>
                </c:pt>
                <c:pt idx="889">
                  <c:v>0.99426709999999996</c:v>
                </c:pt>
                <c:pt idx="890">
                  <c:v>0.99416579999999999</c:v>
                </c:pt>
                <c:pt idx="891">
                  <c:v>0.99406439999999996</c:v>
                </c:pt>
                <c:pt idx="892">
                  <c:v>0.99396309999999999</c:v>
                </c:pt>
                <c:pt idx="893">
                  <c:v>0.99386169999999996</c:v>
                </c:pt>
                <c:pt idx="894">
                  <c:v>0.99376039999999999</c:v>
                </c:pt>
                <c:pt idx="895">
                  <c:v>0.99365899999999996</c:v>
                </c:pt>
                <c:pt idx="896">
                  <c:v>0.99355769999999999</c:v>
                </c:pt>
                <c:pt idx="897">
                  <c:v>0.99345629999999996</c:v>
                </c:pt>
                <c:pt idx="898">
                  <c:v>0.99335499999999999</c:v>
                </c:pt>
                <c:pt idx="899">
                  <c:v>0.99325450000000004</c:v>
                </c:pt>
                <c:pt idx="900">
                  <c:v>0.99316199999999999</c:v>
                </c:pt>
                <c:pt idx="901">
                  <c:v>0.99306939999999999</c:v>
                </c:pt>
                <c:pt idx="902">
                  <c:v>0.99297690000000005</c:v>
                </c:pt>
                <c:pt idx="903">
                  <c:v>0.99288430000000005</c:v>
                </c:pt>
                <c:pt idx="904">
                  <c:v>0.9927918</c:v>
                </c:pt>
                <c:pt idx="905">
                  <c:v>0.9926992</c:v>
                </c:pt>
                <c:pt idx="906">
                  <c:v>0.99260669999999995</c:v>
                </c:pt>
                <c:pt idx="907">
                  <c:v>0.99251420000000001</c:v>
                </c:pt>
                <c:pt idx="908">
                  <c:v>0.99242160000000001</c:v>
                </c:pt>
                <c:pt idx="909">
                  <c:v>0.99232909999999996</c:v>
                </c:pt>
                <c:pt idx="910">
                  <c:v>0.99223689999999998</c:v>
                </c:pt>
                <c:pt idx="911">
                  <c:v>0.99216629999999995</c:v>
                </c:pt>
                <c:pt idx="912">
                  <c:v>0.99209570000000002</c:v>
                </c:pt>
                <c:pt idx="913">
                  <c:v>0.99202509999999999</c:v>
                </c:pt>
                <c:pt idx="914">
                  <c:v>0.99195449999999996</c:v>
                </c:pt>
                <c:pt idx="915">
                  <c:v>0.99188390000000004</c:v>
                </c:pt>
                <c:pt idx="916">
                  <c:v>0.99181330000000001</c:v>
                </c:pt>
                <c:pt idx="917">
                  <c:v>0.99174269999999998</c:v>
                </c:pt>
                <c:pt idx="918">
                  <c:v>0.99167209999999995</c:v>
                </c:pt>
                <c:pt idx="919">
                  <c:v>0.99160150000000002</c:v>
                </c:pt>
                <c:pt idx="920">
                  <c:v>0.99153089999999999</c:v>
                </c:pt>
                <c:pt idx="921">
                  <c:v>0.99146029999999996</c:v>
                </c:pt>
                <c:pt idx="922">
                  <c:v>0.99138970000000004</c:v>
                </c:pt>
                <c:pt idx="923">
                  <c:v>0.99131910000000001</c:v>
                </c:pt>
                <c:pt idx="924">
                  <c:v>0.99124849999999998</c:v>
                </c:pt>
                <c:pt idx="925">
                  <c:v>0.99117789999999995</c:v>
                </c:pt>
                <c:pt idx="926">
                  <c:v>0.99110730000000002</c:v>
                </c:pt>
                <c:pt idx="927">
                  <c:v>0.99103669999999999</c:v>
                </c:pt>
                <c:pt idx="928">
                  <c:v>0.99097389999999996</c:v>
                </c:pt>
                <c:pt idx="929">
                  <c:v>0.99093120000000001</c:v>
                </c:pt>
                <c:pt idx="930">
                  <c:v>0.9908884</c:v>
                </c:pt>
                <c:pt idx="931">
                  <c:v>0.99084570000000005</c:v>
                </c:pt>
                <c:pt idx="932">
                  <c:v>0.99080299999999999</c:v>
                </c:pt>
                <c:pt idx="933">
                  <c:v>0.99076030000000004</c:v>
                </c:pt>
                <c:pt idx="934">
                  <c:v>0.99071750000000003</c:v>
                </c:pt>
                <c:pt idx="935">
                  <c:v>0.99067479999999997</c:v>
                </c:pt>
                <c:pt idx="936">
                  <c:v>0.99063210000000002</c:v>
                </c:pt>
                <c:pt idx="937">
                  <c:v>0.99058930000000001</c:v>
                </c:pt>
                <c:pt idx="938">
                  <c:v>0.99054660000000005</c:v>
                </c:pt>
                <c:pt idx="939">
                  <c:v>0.99050389999999999</c:v>
                </c:pt>
                <c:pt idx="940">
                  <c:v>0.99046120000000004</c:v>
                </c:pt>
                <c:pt idx="941">
                  <c:v>0.99041840000000003</c:v>
                </c:pt>
                <c:pt idx="942">
                  <c:v>0.99037569999999997</c:v>
                </c:pt>
                <c:pt idx="943">
                  <c:v>0.99033300000000002</c:v>
                </c:pt>
                <c:pt idx="944">
                  <c:v>0.99029029999999996</c:v>
                </c:pt>
                <c:pt idx="945">
                  <c:v>0.99024749999999995</c:v>
                </c:pt>
                <c:pt idx="946">
                  <c:v>0.9902048</c:v>
                </c:pt>
                <c:pt idx="947">
                  <c:v>0.99016210000000004</c:v>
                </c:pt>
                <c:pt idx="948">
                  <c:v>0.99011939999999998</c:v>
                </c:pt>
                <c:pt idx="949">
                  <c:v>0.99007659999999997</c:v>
                </c:pt>
                <c:pt idx="950">
                  <c:v>0.99003390000000002</c:v>
                </c:pt>
                <c:pt idx="951">
                  <c:v>0.99001989999999995</c:v>
                </c:pt>
                <c:pt idx="952">
                  <c:v>0.99001050000000002</c:v>
                </c:pt>
                <c:pt idx="953">
                  <c:v>0.99000109999999997</c:v>
                </c:pt>
                <c:pt idx="954">
                  <c:v>0.98999159999999997</c:v>
                </c:pt>
                <c:pt idx="955">
                  <c:v>0.98998220000000003</c:v>
                </c:pt>
                <c:pt idx="956">
                  <c:v>0.98997279999999999</c:v>
                </c:pt>
                <c:pt idx="957">
                  <c:v>0.98996340000000005</c:v>
                </c:pt>
                <c:pt idx="958">
                  <c:v>0.989954</c:v>
                </c:pt>
                <c:pt idx="959">
                  <c:v>0.98994459999999995</c:v>
                </c:pt>
                <c:pt idx="960">
                  <c:v>0.98993520000000002</c:v>
                </c:pt>
                <c:pt idx="961">
                  <c:v>0.98992570000000002</c:v>
                </c:pt>
                <c:pt idx="962">
                  <c:v>0.98991629999999997</c:v>
                </c:pt>
                <c:pt idx="963">
                  <c:v>0.98990690000000003</c:v>
                </c:pt>
                <c:pt idx="964">
                  <c:v>0.98989749999999999</c:v>
                </c:pt>
                <c:pt idx="965">
                  <c:v>0.98988810000000005</c:v>
                </c:pt>
                <c:pt idx="966">
                  <c:v>0.9898787</c:v>
                </c:pt>
                <c:pt idx="967">
                  <c:v>0.98986929999999995</c:v>
                </c:pt>
                <c:pt idx="968">
                  <c:v>0.98985979999999996</c:v>
                </c:pt>
                <c:pt idx="969">
                  <c:v>0.98985040000000002</c:v>
                </c:pt>
                <c:pt idx="970">
                  <c:v>0.98984099999999997</c:v>
                </c:pt>
                <c:pt idx="971">
                  <c:v>0.98983160000000003</c:v>
                </c:pt>
                <c:pt idx="972">
                  <c:v>0.98982219999999999</c:v>
                </c:pt>
                <c:pt idx="973">
                  <c:v>0.98981280000000005</c:v>
                </c:pt>
                <c:pt idx="974">
                  <c:v>0.98980330000000005</c:v>
                </c:pt>
                <c:pt idx="975">
                  <c:v>0.9897939</c:v>
                </c:pt>
                <c:pt idx="976">
                  <c:v>0.98978449999999996</c:v>
                </c:pt>
                <c:pt idx="977">
                  <c:v>0.98977510000000002</c:v>
                </c:pt>
                <c:pt idx="978">
                  <c:v>0.98976569999999997</c:v>
                </c:pt>
                <c:pt idx="979">
                  <c:v>0.98975630000000003</c:v>
                </c:pt>
                <c:pt idx="980">
                  <c:v>0.98974689999999999</c:v>
                </c:pt>
                <c:pt idx="981">
                  <c:v>0.98973739999999999</c:v>
                </c:pt>
                <c:pt idx="982">
                  <c:v>0.98972800000000005</c:v>
                </c:pt>
                <c:pt idx="983">
                  <c:v>0.9897186</c:v>
                </c:pt>
                <c:pt idx="984">
                  <c:v>0.98970919999999996</c:v>
                </c:pt>
                <c:pt idx="985">
                  <c:v>0.98969980000000002</c:v>
                </c:pt>
                <c:pt idx="986">
                  <c:v>0.98969819999999997</c:v>
                </c:pt>
                <c:pt idx="987">
                  <c:v>0.98971319999999996</c:v>
                </c:pt>
                <c:pt idx="988">
                  <c:v>0.9897281</c:v>
                </c:pt>
                <c:pt idx="989">
                  <c:v>0.98974309999999999</c:v>
                </c:pt>
                <c:pt idx="990">
                  <c:v>0.98975800000000003</c:v>
                </c:pt>
                <c:pt idx="991">
                  <c:v>0.98977300000000001</c:v>
                </c:pt>
                <c:pt idx="992">
                  <c:v>0.98978790000000005</c:v>
                </c:pt>
                <c:pt idx="993">
                  <c:v>0.98980290000000004</c:v>
                </c:pt>
                <c:pt idx="994">
                  <c:v>0.98981779999999997</c:v>
                </c:pt>
                <c:pt idx="995">
                  <c:v>0.98983279999999996</c:v>
                </c:pt>
                <c:pt idx="996">
                  <c:v>0.9898477</c:v>
                </c:pt>
                <c:pt idx="997">
                  <c:v>0.98986269999999998</c:v>
                </c:pt>
                <c:pt idx="998">
                  <c:v>0.98987760000000002</c:v>
                </c:pt>
                <c:pt idx="999">
                  <c:v>0.98989260000000001</c:v>
                </c:pt>
                <c:pt idx="1000">
                  <c:v>0.98990750000000005</c:v>
                </c:pt>
                <c:pt idx="1002">
                  <c:v>0.9993763</c:v>
                </c:pt>
                <c:pt idx="1003">
                  <c:v>0.99831890000000001</c:v>
                </c:pt>
                <c:pt idx="1004">
                  <c:v>0.9973033</c:v>
                </c:pt>
                <c:pt idx="1005">
                  <c:v>0.99627949999999998</c:v>
                </c:pt>
                <c:pt idx="1006">
                  <c:v>0.99524040000000003</c:v>
                </c:pt>
                <c:pt idx="1007">
                  <c:v>0.99420010000000003</c:v>
                </c:pt>
                <c:pt idx="1008">
                  <c:v>0.99313660000000004</c:v>
                </c:pt>
                <c:pt idx="1009">
                  <c:v>0.9920696</c:v>
                </c:pt>
                <c:pt idx="1010">
                  <c:v>0.99100270000000001</c:v>
                </c:pt>
                <c:pt idx="1011">
                  <c:v>0.98991050000000003</c:v>
                </c:pt>
                <c:pt idx="1012">
                  <c:v>0.98880120000000005</c:v>
                </c:pt>
                <c:pt idx="1013">
                  <c:v>0.98769200000000001</c:v>
                </c:pt>
                <c:pt idx="1014">
                  <c:v>0.98658270000000003</c:v>
                </c:pt>
                <c:pt idx="1015">
                  <c:v>0.98547340000000005</c:v>
                </c:pt>
                <c:pt idx="1016">
                  <c:v>0.9843404</c:v>
                </c:pt>
                <c:pt idx="1017">
                  <c:v>0.98316380000000003</c:v>
                </c:pt>
                <c:pt idx="1018">
                  <c:v>0.98198719999999995</c:v>
                </c:pt>
                <c:pt idx="1019">
                  <c:v>0.98081059999999998</c:v>
                </c:pt>
                <c:pt idx="1020">
                  <c:v>0.979634</c:v>
                </c:pt>
                <c:pt idx="1021">
                  <c:v>0.97845740000000003</c:v>
                </c:pt>
                <c:pt idx="1022">
                  <c:v>0.97728079999999995</c:v>
                </c:pt>
                <c:pt idx="1023">
                  <c:v>0.97610430000000004</c:v>
                </c:pt>
                <c:pt idx="1024">
                  <c:v>0.97492769999999995</c:v>
                </c:pt>
                <c:pt idx="1025">
                  <c:v>0.97364919999999999</c:v>
                </c:pt>
                <c:pt idx="1026">
                  <c:v>0.97236690000000003</c:v>
                </c:pt>
                <c:pt idx="1027">
                  <c:v>0.97108459999999996</c:v>
                </c:pt>
                <c:pt idx="1028">
                  <c:v>0.96980230000000001</c:v>
                </c:pt>
                <c:pt idx="1029">
                  <c:v>0.96852000000000005</c:v>
                </c:pt>
                <c:pt idx="1030">
                  <c:v>0.96723780000000004</c:v>
                </c:pt>
                <c:pt idx="1031">
                  <c:v>0.96595549999999997</c:v>
                </c:pt>
                <c:pt idx="1032">
                  <c:v>0.96467320000000001</c:v>
                </c:pt>
                <c:pt idx="1033">
                  <c:v>0.96339090000000005</c:v>
                </c:pt>
                <c:pt idx="1034">
                  <c:v>0.96210859999999998</c:v>
                </c:pt>
                <c:pt idx="1035">
                  <c:v>0.96082630000000002</c:v>
                </c:pt>
                <c:pt idx="1036">
                  <c:v>0.95954399999999995</c:v>
                </c:pt>
                <c:pt idx="1037">
                  <c:v>0.95826169999999999</c:v>
                </c:pt>
                <c:pt idx="1038">
                  <c:v>0.95690109999999995</c:v>
                </c:pt>
                <c:pt idx="1039">
                  <c:v>0.95547439999999995</c:v>
                </c:pt>
                <c:pt idx="1040">
                  <c:v>0.95404770000000005</c:v>
                </c:pt>
                <c:pt idx="1041">
                  <c:v>0.95262100000000005</c:v>
                </c:pt>
                <c:pt idx="1042">
                  <c:v>0.95119419999999999</c:v>
                </c:pt>
                <c:pt idx="1043">
                  <c:v>0.94976749999999999</c:v>
                </c:pt>
                <c:pt idx="1044">
                  <c:v>0.94834079999999998</c:v>
                </c:pt>
                <c:pt idx="1045">
                  <c:v>0.94691400000000003</c:v>
                </c:pt>
                <c:pt idx="1046">
                  <c:v>0.94548730000000003</c:v>
                </c:pt>
                <c:pt idx="1047">
                  <c:v>0.94406060000000003</c:v>
                </c:pt>
                <c:pt idx="1048">
                  <c:v>0.94263379999999997</c:v>
                </c:pt>
                <c:pt idx="1049">
                  <c:v>0.94120709999999996</c:v>
                </c:pt>
                <c:pt idx="1050">
                  <c:v>0.93978039999999996</c:v>
                </c:pt>
                <c:pt idx="1051">
                  <c:v>0.93835369999999996</c:v>
                </c:pt>
                <c:pt idx="1052">
                  <c:v>0.93692690000000001</c:v>
                </c:pt>
                <c:pt idx="1053">
                  <c:v>0.9355002</c:v>
                </c:pt>
                <c:pt idx="1054">
                  <c:v>0.9340735</c:v>
                </c:pt>
                <c:pt idx="1055">
                  <c:v>0.93263989999999997</c:v>
                </c:pt>
                <c:pt idx="1056">
                  <c:v>0.93105990000000005</c:v>
                </c:pt>
                <c:pt idx="1057">
                  <c:v>0.92947990000000003</c:v>
                </c:pt>
                <c:pt idx="1058">
                  <c:v>0.9278999</c:v>
                </c:pt>
                <c:pt idx="1059">
                  <c:v>0.92631989999999997</c:v>
                </c:pt>
                <c:pt idx="1060">
                  <c:v>0.92473989999999995</c:v>
                </c:pt>
                <c:pt idx="1061">
                  <c:v>0.92315979999999997</c:v>
                </c:pt>
                <c:pt idx="1062">
                  <c:v>0.92157979999999995</c:v>
                </c:pt>
                <c:pt idx="1063">
                  <c:v>0.91999980000000003</c:v>
                </c:pt>
                <c:pt idx="1064">
                  <c:v>0.91841980000000001</c:v>
                </c:pt>
                <c:pt idx="1065">
                  <c:v>0.91683979999999998</c:v>
                </c:pt>
                <c:pt idx="1066">
                  <c:v>0.91525979999999996</c:v>
                </c:pt>
                <c:pt idx="1067">
                  <c:v>0.91367969999999998</c:v>
                </c:pt>
                <c:pt idx="1068">
                  <c:v>0.91209969999999996</c:v>
                </c:pt>
                <c:pt idx="1069">
                  <c:v>0.91051970000000004</c:v>
                </c:pt>
                <c:pt idx="1070">
                  <c:v>0.90893970000000002</c:v>
                </c:pt>
                <c:pt idx="1071">
                  <c:v>0.90735969999999999</c:v>
                </c:pt>
                <c:pt idx="1072">
                  <c:v>0.90577969999999997</c:v>
                </c:pt>
                <c:pt idx="1073">
                  <c:v>0.90409320000000004</c:v>
                </c:pt>
                <c:pt idx="1074">
                  <c:v>0.90236830000000001</c:v>
                </c:pt>
                <c:pt idx="1075">
                  <c:v>0.90064350000000004</c:v>
                </c:pt>
                <c:pt idx="1076">
                  <c:v>0.89891860000000001</c:v>
                </c:pt>
                <c:pt idx="1077">
                  <c:v>0.89719380000000004</c:v>
                </c:pt>
                <c:pt idx="1078">
                  <c:v>0.89546890000000001</c:v>
                </c:pt>
                <c:pt idx="1079">
                  <c:v>0.89374410000000004</c:v>
                </c:pt>
                <c:pt idx="1080">
                  <c:v>0.89201920000000001</c:v>
                </c:pt>
                <c:pt idx="1081">
                  <c:v>0.89029440000000004</c:v>
                </c:pt>
                <c:pt idx="1082">
                  <c:v>0.88856950000000001</c:v>
                </c:pt>
                <c:pt idx="1083">
                  <c:v>0.88684459999999998</c:v>
                </c:pt>
                <c:pt idx="1084">
                  <c:v>0.88511980000000001</c:v>
                </c:pt>
                <c:pt idx="1085">
                  <c:v>0.88339489999999998</c:v>
                </c:pt>
                <c:pt idx="1086">
                  <c:v>0.88167010000000001</c:v>
                </c:pt>
                <c:pt idx="1087">
                  <c:v>0.87994519999999998</c:v>
                </c:pt>
                <c:pt idx="1088">
                  <c:v>0.87822040000000001</c:v>
                </c:pt>
                <c:pt idx="1089">
                  <c:v>0.87649549999999998</c:v>
                </c:pt>
                <c:pt idx="1090">
                  <c:v>0.87477070000000001</c:v>
                </c:pt>
                <c:pt idx="1091">
                  <c:v>0.87304340000000002</c:v>
                </c:pt>
                <c:pt idx="1092">
                  <c:v>0.87118130000000005</c:v>
                </c:pt>
                <c:pt idx="1093">
                  <c:v>0.86931919999999996</c:v>
                </c:pt>
                <c:pt idx="1094">
                  <c:v>0.86745709999999998</c:v>
                </c:pt>
                <c:pt idx="1095">
                  <c:v>0.865595</c:v>
                </c:pt>
                <c:pt idx="1096">
                  <c:v>0.86373290000000003</c:v>
                </c:pt>
                <c:pt idx="1097">
                  <c:v>0.86187080000000005</c:v>
                </c:pt>
                <c:pt idx="1098">
                  <c:v>0.86000869999999996</c:v>
                </c:pt>
                <c:pt idx="1099">
                  <c:v>0.85814659999999998</c:v>
                </c:pt>
                <c:pt idx="1100">
                  <c:v>0.8562845</c:v>
                </c:pt>
                <c:pt idx="1101">
                  <c:v>0.85442240000000003</c:v>
                </c:pt>
                <c:pt idx="1102">
                  <c:v>0.85256030000000005</c:v>
                </c:pt>
                <c:pt idx="1103">
                  <c:v>0.85069819999999996</c:v>
                </c:pt>
                <c:pt idx="1104">
                  <c:v>0.84883609999999998</c:v>
                </c:pt>
                <c:pt idx="1105">
                  <c:v>0.846974</c:v>
                </c:pt>
                <c:pt idx="1106">
                  <c:v>0.84511190000000003</c:v>
                </c:pt>
                <c:pt idx="1107">
                  <c:v>0.84324980000000005</c:v>
                </c:pt>
                <c:pt idx="1108">
                  <c:v>0.84138769999999996</c:v>
                </c:pt>
                <c:pt idx="1109">
                  <c:v>0.83952550000000004</c:v>
                </c:pt>
                <c:pt idx="1110">
                  <c:v>0.83766339999999995</c:v>
                </c:pt>
                <c:pt idx="1111">
                  <c:v>0.8357658</c:v>
                </c:pt>
                <c:pt idx="1112">
                  <c:v>0.8337755</c:v>
                </c:pt>
                <c:pt idx="1113">
                  <c:v>0.83178510000000005</c:v>
                </c:pt>
                <c:pt idx="1114">
                  <c:v>0.82979480000000005</c:v>
                </c:pt>
                <c:pt idx="1115">
                  <c:v>0.8278044</c:v>
                </c:pt>
                <c:pt idx="1116">
                  <c:v>0.8258141</c:v>
                </c:pt>
                <c:pt idx="1117">
                  <c:v>0.82382379999999999</c:v>
                </c:pt>
                <c:pt idx="1118">
                  <c:v>0.82183340000000005</c:v>
                </c:pt>
                <c:pt idx="1119">
                  <c:v>0.81984310000000005</c:v>
                </c:pt>
                <c:pt idx="1120">
                  <c:v>0.81785269999999999</c:v>
                </c:pt>
                <c:pt idx="1121">
                  <c:v>0.81586239999999999</c:v>
                </c:pt>
                <c:pt idx="1122">
                  <c:v>0.81387209999999999</c:v>
                </c:pt>
                <c:pt idx="1123">
                  <c:v>0.81188170000000004</c:v>
                </c:pt>
                <c:pt idx="1124">
                  <c:v>0.80989140000000004</c:v>
                </c:pt>
                <c:pt idx="1125">
                  <c:v>0.80790099999999998</c:v>
                </c:pt>
                <c:pt idx="1126">
                  <c:v>0.80591069999999998</c:v>
                </c:pt>
                <c:pt idx="1127">
                  <c:v>0.80392039999999998</c:v>
                </c:pt>
                <c:pt idx="1128">
                  <c:v>0.80193000000000003</c:v>
                </c:pt>
                <c:pt idx="1129">
                  <c:v>0.79993970000000003</c:v>
                </c:pt>
                <c:pt idx="1130">
                  <c:v>0.79794929999999997</c:v>
                </c:pt>
                <c:pt idx="1131">
                  <c:v>0.79595899999999997</c:v>
                </c:pt>
                <c:pt idx="1132">
                  <c:v>0.79396869999999997</c:v>
                </c:pt>
                <c:pt idx="1133">
                  <c:v>0.79197830000000002</c:v>
                </c:pt>
                <c:pt idx="1134">
                  <c:v>0.78991069999999997</c:v>
                </c:pt>
                <c:pt idx="1135">
                  <c:v>0.78780030000000001</c:v>
                </c:pt>
                <c:pt idx="1136">
                  <c:v>0.78568990000000005</c:v>
                </c:pt>
                <c:pt idx="1137">
                  <c:v>0.78357949999999998</c:v>
                </c:pt>
                <c:pt idx="1138">
                  <c:v>0.78146910000000003</c:v>
                </c:pt>
                <c:pt idx="1139">
                  <c:v>0.77935869999999996</c:v>
                </c:pt>
                <c:pt idx="1140">
                  <c:v>0.7772483</c:v>
                </c:pt>
                <c:pt idx="1141">
                  <c:v>0.77513790000000005</c:v>
                </c:pt>
                <c:pt idx="1142">
                  <c:v>0.77302760000000004</c:v>
                </c:pt>
                <c:pt idx="1143">
                  <c:v>0.77091719999999997</c:v>
                </c:pt>
                <c:pt idx="1144">
                  <c:v>0.76880680000000001</c:v>
                </c:pt>
                <c:pt idx="1145">
                  <c:v>0.76669639999999994</c:v>
                </c:pt>
                <c:pt idx="1146">
                  <c:v>0.76458599999999999</c:v>
                </c:pt>
                <c:pt idx="1147">
                  <c:v>0.76247560000000003</c:v>
                </c:pt>
                <c:pt idx="1148">
                  <c:v>0.76036519999999996</c:v>
                </c:pt>
                <c:pt idx="1149">
                  <c:v>0.75825480000000001</c:v>
                </c:pt>
                <c:pt idx="1150">
                  <c:v>0.75614440000000005</c:v>
                </c:pt>
                <c:pt idx="1151">
                  <c:v>0.75403399999999998</c:v>
                </c:pt>
                <c:pt idx="1152">
                  <c:v>0.75192360000000003</c:v>
                </c:pt>
                <c:pt idx="1153">
                  <c:v>0.74981319999999996</c:v>
                </c:pt>
                <c:pt idx="1154">
                  <c:v>0.7477028</c:v>
                </c:pt>
                <c:pt idx="1155">
                  <c:v>0.74559240000000004</c:v>
                </c:pt>
                <c:pt idx="1156">
                  <c:v>0.74348199999999998</c:v>
                </c:pt>
                <c:pt idx="1157">
                  <c:v>0.74137160000000002</c:v>
                </c:pt>
                <c:pt idx="1158">
                  <c:v>0.73926130000000001</c:v>
                </c:pt>
                <c:pt idx="1159">
                  <c:v>0.73715090000000005</c:v>
                </c:pt>
                <c:pt idx="1160">
                  <c:v>0.73504049999999999</c:v>
                </c:pt>
                <c:pt idx="1161">
                  <c:v>0.73292440000000003</c:v>
                </c:pt>
                <c:pt idx="1162">
                  <c:v>0.73074729999999999</c:v>
                </c:pt>
                <c:pt idx="1163">
                  <c:v>0.7285703</c:v>
                </c:pt>
                <c:pt idx="1164">
                  <c:v>0.72639089999999995</c:v>
                </c:pt>
                <c:pt idx="1165">
                  <c:v>0.72420669999999998</c:v>
                </c:pt>
                <c:pt idx="1166">
                  <c:v>0.72202259999999996</c:v>
                </c:pt>
                <c:pt idx="1167">
                  <c:v>0.71983850000000005</c:v>
                </c:pt>
                <c:pt idx="1168">
                  <c:v>0.71765440000000003</c:v>
                </c:pt>
                <c:pt idx="1169">
                  <c:v>0.71545429999999999</c:v>
                </c:pt>
                <c:pt idx="1170">
                  <c:v>0.71325289999999997</c:v>
                </c:pt>
                <c:pt idx="1171">
                  <c:v>0.71105149999999995</c:v>
                </c:pt>
                <c:pt idx="1172">
                  <c:v>0.70884999999999998</c:v>
                </c:pt>
                <c:pt idx="1173">
                  <c:v>0.70664859999999996</c:v>
                </c:pt>
                <c:pt idx="1174">
                  <c:v>0.70444720000000005</c:v>
                </c:pt>
                <c:pt idx="1175">
                  <c:v>0.70224569999999997</c:v>
                </c:pt>
                <c:pt idx="1176">
                  <c:v>0.70002339999999996</c:v>
                </c:pt>
                <c:pt idx="1177">
                  <c:v>0.69779769999999997</c:v>
                </c:pt>
                <c:pt idx="1178">
                  <c:v>0.69557210000000003</c:v>
                </c:pt>
                <c:pt idx="1179">
                  <c:v>0.69334640000000003</c:v>
                </c:pt>
                <c:pt idx="1180">
                  <c:v>0.69112079999999998</c:v>
                </c:pt>
                <c:pt idx="1181">
                  <c:v>0.68889520000000004</c:v>
                </c:pt>
                <c:pt idx="1182">
                  <c:v>0.68666950000000004</c:v>
                </c:pt>
                <c:pt idx="1183">
                  <c:v>0.68444389999999999</c:v>
                </c:pt>
                <c:pt idx="1184">
                  <c:v>0.6822182</c:v>
                </c:pt>
                <c:pt idx="1185">
                  <c:v>0.67999259999999995</c:v>
                </c:pt>
                <c:pt idx="1186">
                  <c:v>0.67776689999999995</c:v>
                </c:pt>
                <c:pt idx="1187">
                  <c:v>0.67552389999999995</c:v>
                </c:pt>
                <c:pt idx="1188">
                  <c:v>0.67326799999999998</c:v>
                </c:pt>
                <c:pt idx="1189">
                  <c:v>0.6710121</c:v>
                </c:pt>
                <c:pt idx="1190">
                  <c:v>0.66875620000000002</c:v>
                </c:pt>
                <c:pt idx="1191">
                  <c:v>0.66650030000000005</c:v>
                </c:pt>
                <c:pt idx="1192">
                  <c:v>0.66424439999999996</c:v>
                </c:pt>
                <c:pt idx="1193">
                  <c:v>0.66198849999999998</c:v>
                </c:pt>
                <c:pt idx="1194">
                  <c:v>0.6597326</c:v>
                </c:pt>
                <c:pt idx="1195">
                  <c:v>0.65747670000000002</c:v>
                </c:pt>
                <c:pt idx="1196">
                  <c:v>0.65522089999999999</c:v>
                </c:pt>
                <c:pt idx="1197">
                  <c:v>0.65296500000000002</c:v>
                </c:pt>
                <c:pt idx="1198">
                  <c:v>0.65070910000000004</c:v>
                </c:pt>
                <c:pt idx="1199">
                  <c:v>0.64845319999999995</c:v>
                </c:pt>
                <c:pt idx="1200">
                  <c:v>0.64619729999999997</c:v>
                </c:pt>
                <c:pt idx="1201">
                  <c:v>0.6439414</c:v>
                </c:pt>
                <c:pt idx="1202">
                  <c:v>0.64168550000000002</c:v>
                </c:pt>
                <c:pt idx="1203">
                  <c:v>0.63942960000000004</c:v>
                </c:pt>
                <c:pt idx="1204">
                  <c:v>0.63717369999999995</c:v>
                </c:pt>
                <c:pt idx="1205">
                  <c:v>0.63490349999999995</c:v>
                </c:pt>
                <c:pt idx="1206">
                  <c:v>0.63261990000000001</c:v>
                </c:pt>
                <c:pt idx="1207">
                  <c:v>0.63033629999999996</c:v>
                </c:pt>
                <c:pt idx="1208">
                  <c:v>0.62805259999999996</c:v>
                </c:pt>
                <c:pt idx="1209">
                  <c:v>0.62576900000000002</c:v>
                </c:pt>
                <c:pt idx="1210">
                  <c:v>0.62348539999999997</c:v>
                </c:pt>
                <c:pt idx="1211">
                  <c:v>0.62120169999999997</c:v>
                </c:pt>
                <c:pt idx="1212">
                  <c:v>0.61891810000000003</c:v>
                </c:pt>
                <c:pt idx="1213">
                  <c:v>0.61663440000000003</c:v>
                </c:pt>
                <c:pt idx="1214">
                  <c:v>0.61435079999999997</c:v>
                </c:pt>
                <c:pt idx="1215">
                  <c:v>0.61206720000000003</c:v>
                </c:pt>
                <c:pt idx="1216">
                  <c:v>0.60978350000000003</c:v>
                </c:pt>
                <c:pt idx="1217">
                  <c:v>0.60749989999999998</c:v>
                </c:pt>
                <c:pt idx="1218">
                  <c:v>0.60521630000000004</c:v>
                </c:pt>
                <c:pt idx="1219">
                  <c:v>0.60293260000000004</c:v>
                </c:pt>
                <c:pt idx="1220">
                  <c:v>0.60064899999999999</c:v>
                </c:pt>
                <c:pt idx="1221">
                  <c:v>0.59836540000000005</c:v>
                </c:pt>
                <c:pt idx="1222">
                  <c:v>0.59608170000000005</c:v>
                </c:pt>
                <c:pt idx="1223">
                  <c:v>0.5937981</c:v>
                </c:pt>
                <c:pt idx="1224">
                  <c:v>0.5915144</c:v>
                </c:pt>
                <c:pt idx="1225">
                  <c:v>0.58923080000000005</c:v>
                </c:pt>
                <c:pt idx="1226">
                  <c:v>0.5869472</c:v>
                </c:pt>
                <c:pt idx="1227">
                  <c:v>0.5846635</c:v>
                </c:pt>
                <c:pt idx="1228">
                  <c:v>0.58237989999999995</c:v>
                </c:pt>
                <c:pt idx="1229">
                  <c:v>0.58008820000000005</c:v>
                </c:pt>
                <c:pt idx="1230">
                  <c:v>0.57779139999999996</c:v>
                </c:pt>
                <c:pt idx="1231">
                  <c:v>0.57549450000000002</c:v>
                </c:pt>
                <c:pt idx="1232">
                  <c:v>0.57319770000000003</c:v>
                </c:pt>
                <c:pt idx="1233">
                  <c:v>0.57090090000000004</c:v>
                </c:pt>
                <c:pt idx="1234">
                  <c:v>0.56860409999999995</c:v>
                </c:pt>
                <c:pt idx="1235">
                  <c:v>0.56630720000000001</c:v>
                </c:pt>
                <c:pt idx="1236">
                  <c:v>0.56401040000000002</c:v>
                </c:pt>
                <c:pt idx="1237">
                  <c:v>0.56171360000000004</c:v>
                </c:pt>
                <c:pt idx="1238">
                  <c:v>0.55941680000000005</c:v>
                </c:pt>
                <c:pt idx="1239">
                  <c:v>0.5571199</c:v>
                </c:pt>
                <c:pt idx="1240">
                  <c:v>0.55482310000000001</c:v>
                </c:pt>
                <c:pt idx="1241">
                  <c:v>0.55252630000000003</c:v>
                </c:pt>
                <c:pt idx="1242">
                  <c:v>0.55022950000000004</c:v>
                </c:pt>
                <c:pt idx="1243">
                  <c:v>0.54793270000000005</c:v>
                </c:pt>
                <c:pt idx="1244">
                  <c:v>0.5456358</c:v>
                </c:pt>
                <c:pt idx="1245">
                  <c:v>0.54333900000000002</c:v>
                </c:pt>
                <c:pt idx="1246">
                  <c:v>0.54104220000000003</c:v>
                </c:pt>
                <c:pt idx="1247">
                  <c:v>0.53874540000000004</c:v>
                </c:pt>
                <c:pt idx="1248">
                  <c:v>0.53644849999999999</c:v>
                </c:pt>
                <c:pt idx="1249">
                  <c:v>0.53415170000000001</c:v>
                </c:pt>
                <c:pt idx="1250">
                  <c:v>0.53185510000000003</c:v>
                </c:pt>
                <c:pt idx="1251">
                  <c:v>0.52956150000000002</c:v>
                </c:pt>
                <c:pt idx="1252">
                  <c:v>0.52726799999999996</c:v>
                </c:pt>
                <c:pt idx="1253">
                  <c:v>0.52497439999999995</c:v>
                </c:pt>
                <c:pt idx="1254">
                  <c:v>0.52268079999999995</c:v>
                </c:pt>
                <c:pt idx="1255">
                  <c:v>0.52038720000000005</c:v>
                </c:pt>
                <c:pt idx="1256">
                  <c:v>0.51809360000000004</c:v>
                </c:pt>
                <c:pt idx="1257">
                  <c:v>0.51580009999999998</c:v>
                </c:pt>
                <c:pt idx="1258">
                  <c:v>0.51350649999999998</c:v>
                </c:pt>
                <c:pt idx="1259">
                  <c:v>0.51121289999999997</c:v>
                </c:pt>
                <c:pt idx="1260">
                  <c:v>0.50891929999999996</c:v>
                </c:pt>
                <c:pt idx="1261">
                  <c:v>0.50662580000000002</c:v>
                </c:pt>
                <c:pt idx="1262">
                  <c:v>0.50433220000000001</c:v>
                </c:pt>
                <c:pt idx="1263">
                  <c:v>0.5020386</c:v>
                </c:pt>
                <c:pt idx="1264">
                  <c:v>0.49974499999999999</c:v>
                </c:pt>
                <c:pt idx="1265">
                  <c:v>0.49745139999999999</c:v>
                </c:pt>
                <c:pt idx="1266">
                  <c:v>0.49515789999999998</c:v>
                </c:pt>
                <c:pt idx="1267">
                  <c:v>0.49286429999999998</c:v>
                </c:pt>
                <c:pt idx="1268">
                  <c:v>0.49057070000000003</c:v>
                </c:pt>
                <c:pt idx="1269">
                  <c:v>0.48827710000000002</c:v>
                </c:pt>
                <c:pt idx="1270">
                  <c:v>0.48598350000000001</c:v>
                </c:pt>
                <c:pt idx="1271">
                  <c:v>0.48369000000000001</c:v>
                </c:pt>
                <c:pt idx="1272">
                  <c:v>0.4813964</c:v>
                </c:pt>
                <c:pt idx="1273">
                  <c:v>0.4791165</c:v>
                </c:pt>
                <c:pt idx="1274">
                  <c:v>0.47683769999999998</c:v>
                </c:pt>
                <c:pt idx="1275">
                  <c:v>0.4745588</c:v>
                </c:pt>
                <c:pt idx="1276">
                  <c:v>0.47227999999999998</c:v>
                </c:pt>
                <c:pt idx="1277">
                  <c:v>0.47000120000000001</c:v>
                </c:pt>
                <c:pt idx="1278">
                  <c:v>0.46772229999999998</c:v>
                </c:pt>
                <c:pt idx="1279">
                  <c:v>0.46544350000000001</c:v>
                </c:pt>
                <c:pt idx="1280">
                  <c:v>0.46316469999999998</c:v>
                </c:pt>
                <c:pt idx="1281">
                  <c:v>0.46088580000000001</c:v>
                </c:pt>
                <c:pt idx="1282">
                  <c:v>0.45860699999999999</c:v>
                </c:pt>
                <c:pt idx="1283">
                  <c:v>0.45632820000000002</c:v>
                </c:pt>
                <c:pt idx="1284">
                  <c:v>0.45404939999999999</c:v>
                </c:pt>
                <c:pt idx="1285">
                  <c:v>0.45177050000000002</c:v>
                </c:pt>
                <c:pt idx="1286">
                  <c:v>0.44949169999999999</c:v>
                </c:pt>
                <c:pt idx="1287">
                  <c:v>0.44721290000000002</c:v>
                </c:pt>
                <c:pt idx="1288">
                  <c:v>0.444934</c:v>
                </c:pt>
                <c:pt idx="1289">
                  <c:v>0.44265520000000003</c:v>
                </c:pt>
                <c:pt idx="1290">
                  <c:v>0.4403764</c:v>
                </c:pt>
                <c:pt idx="1291">
                  <c:v>0.43809749999999997</c:v>
                </c:pt>
                <c:pt idx="1292">
                  <c:v>0.4358187</c:v>
                </c:pt>
                <c:pt idx="1293">
                  <c:v>0.43353989999999998</c:v>
                </c:pt>
                <c:pt idx="1294">
                  <c:v>0.43128139999999998</c:v>
                </c:pt>
                <c:pt idx="1295">
                  <c:v>0.42902600000000002</c:v>
                </c:pt>
                <c:pt idx="1296">
                  <c:v>0.4267706</c:v>
                </c:pt>
                <c:pt idx="1297">
                  <c:v>0.42451529999999998</c:v>
                </c:pt>
                <c:pt idx="1298">
                  <c:v>0.42225990000000002</c:v>
                </c:pt>
                <c:pt idx="1299">
                  <c:v>0.4200045</c:v>
                </c:pt>
                <c:pt idx="1300">
                  <c:v>0.41774909999999998</c:v>
                </c:pt>
                <c:pt idx="1301">
                  <c:v>0.41549370000000002</c:v>
                </c:pt>
                <c:pt idx="1302">
                  <c:v>0.4132383</c:v>
                </c:pt>
                <c:pt idx="1303">
                  <c:v>0.41098289999999998</c:v>
                </c:pt>
                <c:pt idx="1304">
                  <c:v>0.40872750000000002</c:v>
                </c:pt>
                <c:pt idx="1305">
                  <c:v>0.4064721</c:v>
                </c:pt>
                <c:pt idx="1306">
                  <c:v>0.40421679999999999</c:v>
                </c:pt>
                <c:pt idx="1307">
                  <c:v>0.40196140000000002</c:v>
                </c:pt>
                <c:pt idx="1308">
                  <c:v>0.39970600000000001</c:v>
                </c:pt>
                <c:pt idx="1309">
                  <c:v>0.39745059999999999</c:v>
                </c:pt>
                <c:pt idx="1310">
                  <c:v>0.39519520000000002</c:v>
                </c:pt>
                <c:pt idx="1311">
                  <c:v>0.39293980000000001</c:v>
                </c:pt>
                <c:pt idx="1312">
                  <c:v>0.39068439999999999</c:v>
                </c:pt>
                <c:pt idx="1313">
                  <c:v>0.38842900000000002</c:v>
                </c:pt>
                <c:pt idx="1314">
                  <c:v>0.38617360000000001</c:v>
                </c:pt>
                <c:pt idx="1315">
                  <c:v>0.3839243</c:v>
                </c:pt>
                <c:pt idx="1316">
                  <c:v>0.3816987</c:v>
                </c:pt>
                <c:pt idx="1317">
                  <c:v>0.37947310000000001</c:v>
                </c:pt>
                <c:pt idx="1318">
                  <c:v>0.37724750000000001</c:v>
                </c:pt>
                <c:pt idx="1319">
                  <c:v>0.37502200000000002</c:v>
                </c:pt>
                <c:pt idx="1320">
                  <c:v>0.37279640000000003</c:v>
                </c:pt>
                <c:pt idx="1321">
                  <c:v>0.37057079999999998</c:v>
                </c:pt>
                <c:pt idx="1322">
                  <c:v>0.36834529999999999</c:v>
                </c:pt>
                <c:pt idx="1323">
                  <c:v>0.36611969999999999</c:v>
                </c:pt>
                <c:pt idx="1324">
                  <c:v>0.3638941</c:v>
                </c:pt>
                <c:pt idx="1325">
                  <c:v>0.3616685</c:v>
                </c:pt>
                <c:pt idx="1326">
                  <c:v>0.35944300000000001</c:v>
                </c:pt>
                <c:pt idx="1327">
                  <c:v>0.35721740000000002</c:v>
                </c:pt>
                <c:pt idx="1328">
                  <c:v>0.35499180000000002</c:v>
                </c:pt>
                <c:pt idx="1329">
                  <c:v>0.35276629999999998</c:v>
                </c:pt>
                <c:pt idx="1330">
                  <c:v>0.35054069999999998</c:v>
                </c:pt>
                <c:pt idx="1331">
                  <c:v>0.34831509999999999</c:v>
                </c:pt>
                <c:pt idx="1332">
                  <c:v>0.34608949999999999</c:v>
                </c:pt>
                <c:pt idx="1333">
                  <c:v>0.343864</c:v>
                </c:pt>
                <c:pt idx="1334">
                  <c:v>0.34163840000000001</c:v>
                </c:pt>
                <c:pt idx="1335">
                  <c:v>0.33941280000000001</c:v>
                </c:pt>
                <c:pt idx="1336">
                  <c:v>0.33718730000000002</c:v>
                </c:pt>
                <c:pt idx="1337">
                  <c:v>0.33498050000000001</c:v>
                </c:pt>
                <c:pt idx="1338">
                  <c:v>0.3327891</c:v>
                </c:pt>
                <c:pt idx="1339">
                  <c:v>0.33059769999999999</c:v>
                </c:pt>
                <c:pt idx="1340">
                  <c:v>0.32840629999999998</c:v>
                </c:pt>
                <c:pt idx="1341">
                  <c:v>0.32621489999999997</c:v>
                </c:pt>
                <c:pt idx="1342">
                  <c:v>0.32402350000000002</c:v>
                </c:pt>
                <c:pt idx="1343">
                  <c:v>0.32183210000000001</c:v>
                </c:pt>
                <c:pt idx="1344">
                  <c:v>0.3196407</c:v>
                </c:pt>
                <c:pt idx="1345">
                  <c:v>0.31744929999999999</c:v>
                </c:pt>
                <c:pt idx="1346">
                  <c:v>0.31525789999999998</c:v>
                </c:pt>
                <c:pt idx="1347">
                  <c:v>0.31306650000000003</c:v>
                </c:pt>
                <c:pt idx="1348">
                  <c:v>0.31087510000000002</c:v>
                </c:pt>
                <c:pt idx="1349">
                  <c:v>0.30868370000000001</c:v>
                </c:pt>
                <c:pt idx="1350">
                  <c:v>0.3064923</c:v>
                </c:pt>
                <c:pt idx="1351">
                  <c:v>0.30430089999999999</c:v>
                </c:pt>
                <c:pt idx="1352">
                  <c:v>0.30210949999999998</c:v>
                </c:pt>
                <c:pt idx="1353">
                  <c:v>0.29991810000000002</c:v>
                </c:pt>
                <c:pt idx="1354">
                  <c:v>0.29772670000000001</c:v>
                </c:pt>
                <c:pt idx="1355">
                  <c:v>0.2955353</c:v>
                </c:pt>
                <c:pt idx="1356">
                  <c:v>0.29334389999999999</c:v>
                </c:pt>
                <c:pt idx="1357">
                  <c:v>0.29115249999999998</c:v>
                </c:pt>
                <c:pt idx="1358">
                  <c:v>0.28896110000000003</c:v>
                </c:pt>
                <c:pt idx="1359">
                  <c:v>0.28677419999999998</c:v>
                </c:pt>
                <c:pt idx="1360">
                  <c:v>0.28461969999999998</c:v>
                </c:pt>
                <c:pt idx="1361">
                  <c:v>0.28246520000000003</c:v>
                </c:pt>
                <c:pt idx="1362">
                  <c:v>0.28031070000000002</c:v>
                </c:pt>
                <c:pt idx="1363">
                  <c:v>0.27815620000000002</c:v>
                </c:pt>
                <c:pt idx="1364">
                  <c:v>0.27600160000000001</c:v>
                </c:pt>
                <c:pt idx="1365">
                  <c:v>0.27384710000000001</c:v>
                </c:pt>
                <c:pt idx="1366">
                  <c:v>0.27169260000000001</c:v>
                </c:pt>
                <c:pt idx="1367">
                  <c:v>0.2695381</c:v>
                </c:pt>
                <c:pt idx="1368">
                  <c:v>0.2673836</c:v>
                </c:pt>
                <c:pt idx="1369">
                  <c:v>0.2652291</c:v>
                </c:pt>
                <c:pt idx="1370">
                  <c:v>0.26307459999999999</c:v>
                </c:pt>
                <c:pt idx="1371">
                  <c:v>0.26091999999999999</c:v>
                </c:pt>
                <c:pt idx="1372">
                  <c:v>0.25876549999999998</c:v>
                </c:pt>
                <c:pt idx="1373">
                  <c:v>0.25661099999999998</c:v>
                </c:pt>
                <c:pt idx="1374">
                  <c:v>0.25445649999999997</c:v>
                </c:pt>
                <c:pt idx="1375">
                  <c:v>0.25230200000000003</c:v>
                </c:pt>
                <c:pt idx="1376">
                  <c:v>0.25014750000000002</c:v>
                </c:pt>
                <c:pt idx="1377">
                  <c:v>0.24799299999999999</c:v>
                </c:pt>
                <c:pt idx="1378">
                  <c:v>0.24583840000000001</c:v>
                </c:pt>
                <c:pt idx="1379">
                  <c:v>0.24368390000000001</c:v>
                </c:pt>
                <c:pt idx="1380">
                  <c:v>0.24152940000000001</c:v>
                </c:pt>
                <c:pt idx="1381">
                  <c:v>0.2393749</c:v>
                </c:pt>
                <c:pt idx="1382">
                  <c:v>0.23722399999999999</c:v>
                </c:pt>
                <c:pt idx="1383">
                  <c:v>0.2351115</c:v>
                </c:pt>
                <c:pt idx="1384">
                  <c:v>0.23299900000000001</c:v>
                </c:pt>
                <c:pt idx="1385">
                  <c:v>0.23088639999999999</c:v>
                </c:pt>
                <c:pt idx="1386">
                  <c:v>0.2287739</c:v>
                </c:pt>
                <c:pt idx="1387">
                  <c:v>0.22666140000000001</c:v>
                </c:pt>
                <c:pt idx="1388">
                  <c:v>0.2245489</c:v>
                </c:pt>
                <c:pt idx="1389">
                  <c:v>0.2224363</c:v>
                </c:pt>
                <c:pt idx="1390">
                  <c:v>0.22032379999999999</c:v>
                </c:pt>
                <c:pt idx="1391">
                  <c:v>0.2182113</c:v>
                </c:pt>
                <c:pt idx="1392">
                  <c:v>0.21609880000000001</c:v>
                </c:pt>
                <c:pt idx="1393">
                  <c:v>0.21398629999999999</c:v>
                </c:pt>
                <c:pt idx="1394">
                  <c:v>0.2118737</c:v>
                </c:pt>
                <c:pt idx="1395">
                  <c:v>0.20976120000000001</c:v>
                </c:pt>
                <c:pt idx="1396">
                  <c:v>0.20764869999999999</c:v>
                </c:pt>
                <c:pt idx="1397">
                  <c:v>0.2055362</c:v>
                </c:pt>
                <c:pt idx="1398">
                  <c:v>0.20342370000000001</c:v>
                </c:pt>
                <c:pt idx="1399">
                  <c:v>0.20131109999999999</c:v>
                </c:pt>
                <c:pt idx="1400">
                  <c:v>0.1991986</c:v>
                </c:pt>
                <c:pt idx="1401">
                  <c:v>0.19708609999999999</c:v>
                </c:pt>
                <c:pt idx="1402">
                  <c:v>0.1949736</c:v>
                </c:pt>
                <c:pt idx="1403">
                  <c:v>0.192861</c:v>
                </c:pt>
                <c:pt idx="1404">
                  <c:v>0.19074849999999999</c:v>
                </c:pt>
                <c:pt idx="1405">
                  <c:v>0.188636</c:v>
                </c:pt>
                <c:pt idx="1406">
                  <c:v>0.18652350000000001</c:v>
                </c:pt>
                <c:pt idx="1407">
                  <c:v>0.18441099999999999</c:v>
                </c:pt>
                <c:pt idx="1408">
                  <c:v>0.1822984</c:v>
                </c:pt>
                <c:pt idx="1409">
                  <c:v>0.18018590000000001</c:v>
                </c:pt>
                <c:pt idx="1410">
                  <c:v>0.17807339999999999</c:v>
                </c:pt>
                <c:pt idx="1411">
                  <c:v>0.1759609</c:v>
                </c:pt>
                <c:pt idx="1412">
                  <c:v>0.1738632</c:v>
                </c:pt>
                <c:pt idx="1413">
                  <c:v>0.17178170000000001</c:v>
                </c:pt>
                <c:pt idx="1414">
                  <c:v>0.1697003</c:v>
                </c:pt>
                <c:pt idx="1415">
                  <c:v>0.16761889999999999</c:v>
                </c:pt>
                <c:pt idx="1416">
                  <c:v>0.1655375</c:v>
                </c:pt>
                <c:pt idx="1417">
                  <c:v>0.16345609999999999</c:v>
                </c:pt>
                <c:pt idx="1418">
                  <c:v>0.16137470000000001</c:v>
                </c:pt>
                <c:pt idx="1419">
                  <c:v>0.1592933</c:v>
                </c:pt>
                <c:pt idx="1420">
                  <c:v>0.15721189999999999</c:v>
                </c:pt>
                <c:pt idx="1421">
                  <c:v>0.1551305</c:v>
                </c:pt>
                <c:pt idx="1422">
                  <c:v>0.15304909999999999</c:v>
                </c:pt>
                <c:pt idx="1423">
                  <c:v>0.1509856</c:v>
                </c:pt>
                <c:pt idx="1424">
                  <c:v>0.1489336</c:v>
                </c:pt>
                <c:pt idx="1425">
                  <c:v>0.1468817</c:v>
                </c:pt>
                <c:pt idx="1426">
                  <c:v>0.14482980000000001</c:v>
                </c:pt>
                <c:pt idx="1427">
                  <c:v>0.14277780000000001</c:v>
                </c:pt>
                <c:pt idx="1428">
                  <c:v>0.14072589999999999</c:v>
                </c:pt>
                <c:pt idx="1429">
                  <c:v>0.13867389999999999</c:v>
                </c:pt>
                <c:pt idx="1430">
                  <c:v>0.13662199999999999</c:v>
                </c:pt>
                <c:pt idx="1431">
                  <c:v>0.1345701</c:v>
                </c:pt>
                <c:pt idx="1432">
                  <c:v>0.1325181</c:v>
                </c:pt>
                <c:pt idx="1433">
                  <c:v>0.1304662</c:v>
                </c:pt>
                <c:pt idx="1434">
                  <c:v>0.12841420000000001</c:v>
                </c:pt>
                <c:pt idx="1435">
                  <c:v>0.12636230000000001</c:v>
                </c:pt>
                <c:pt idx="1436">
                  <c:v>0.1243104</c:v>
                </c:pt>
                <c:pt idx="1437">
                  <c:v>0.1222584</c:v>
                </c:pt>
                <c:pt idx="1438">
                  <c:v>0.12020649999999999</c:v>
                </c:pt>
                <c:pt idx="1439">
                  <c:v>0.1181545</c:v>
                </c:pt>
                <c:pt idx="1440">
                  <c:v>0.1161026</c:v>
                </c:pt>
                <c:pt idx="1441">
                  <c:v>0.1140507</c:v>
                </c:pt>
                <c:pt idx="1442">
                  <c:v>0.11199870000000001</c:v>
                </c:pt>
                <c:pt idx="1443">
                  <c:v>0.1099468</c:v>
                </c:pt>
                <c:pt idx="1444">
                  <c:v>0.1078948</c:v>
                </c:pt>
                <c:pt idx="1445">
                  <c:v>0.1058429</c:v>
                </c:pt>
                <c:pt idx="1446">
                  <c:v>0.10379099999999999</c:v>
                </c:pt>
                <c:pt idx="1447">
                  <c:v>0.101739</c:v>
                </c:pt>
                <c:pt idx="1448">
                  <c:v>9.9687100000000001E-2</c:v>
                </c:pt>
                <c:pt idx="1449">
                  <c:v>9.7635100000000002E-2</c:v>
                </c:pt>
                <c:pt idx="1450">
                  <c:v>9.5583199999999993E-2</c:v>
                </c:pt>
                <c:pt idx="1451">
                  <c:v>9.3531299999999998E-2</c:v>
                </c:pt>
                <c:pt idx="1452">
                  <c:v>9.14793E-2</c:v>
                </c:pt>
                <c:pt idx="1453">
                  <c:v>8.9427400000000004E-2</c:v>
                </c:pt>
                <c:pt idx="1454">
                  <c:v>8.7375400000000006E-2</c:v>
                </c:pt>
                <c:pt idx="1455">
                  <c:v>8.5323499999999997E-2</c:v>
                </c:pt>
                <c:pt idx="1456">
                  <c:v>8.3293900000000004E-2</c:v>
                </c:pt>
                <c:pt idx="1457">
                  <c:v>8.1277500000000003E-2</c:v>
                </c:pt>
                <c:pt idx="1458">
                  <c:v>7.9261100000000001E-2</c:v>
                </c:pt>
                <c:pt idx="1459">
                  <c:v>7.7244699999999999E-2</c:v>
                </c:pt>
                <c:pt idx="1460">
                  <c:v>7.5228299999999998E-2</c:v>
                </c:pt>
                <c:pt idx="1461">
                  <c:v>7.3211899999999996E-2</c:v>
                </c:pt>
                <c:pt idx="1462">
                  <c:v>7.1195499999999995E-2</c:v>
                </c:pt>
                <c:pt idx="1463">
                  <c:v>6.9179099999999993E-2</c:v>
                </c:pt>
                <c:pt idx="1464">
                  <c:v>6.7162700000000006E-2</c:v>
                </c:pt>
                <c:pt idx="1465">
                  <c:v>6.5146300000000004E-2</c:v>
                </c:pt>
                <c:pt idx="1466">
                  <c:v>6.3129900000000003E-2</c:v>
                </c:pt>
                <c:pt idx="1467">
                  <c:v>6.1113500000000001E-2</c:v>
                </c:pt>
                <c:pt idx="1468">
                  <c:v>5.90971E-2</c:v>
                </c:pt>
                <c:pt idx="1469">
                  <c:v>5.7080699999999998E-2</c:v>
                </c:pt>
                <c:pt idx="1470">
                  <c:v>5.5064299999999997E-2</c:v>
                </c:pt>
                <c:pt idx="1471">
                  <c:v>5.3047900000000002E-2</c:v>
                </c:pt>
                <c:pt idx="1472">
                  <c:v>5.10315E-2</c:v>
                </c:pt>
                <c:pt idx="1473">
                  <c:v>4.9015099999999999E-2</c:v>
                </c:pt>
                <c:pt idx="1474">
                  <c:v>4.6998699999999997E-2</c:v>
                </c:pt>
                <c:pt idx="1475">
                  <c:v>4.4982300000000003E-2</c:v>
                </c:pt>
                <c:pt idx="1476">
                  <c:v>4.2965900000000001E-2</c:v>
                </c:pt>
                <c:pt idx="1477">
                  <c:v>4.0949600000000003E-2</c:v>
                </c:pt>
                <c:pt idx="1478">
                  <c:v>3.8933200000000001E-2</c:v>
                </c:pt>
                <c:pt idx="1479">
                  <c:v>3.69168E-2</c:v>
                </c:pt>
                <c:pt idx="1480">
                  <c:v>3.4900399999999998E-2</c:v>
                </c:pt>
                <c:pt idx="1481">
                  <c:v>3.2883999999999997E-2</c:v>
                </c:pt>
                <c:pt idx="1482">
                  <c:v>3.0870100000000001E-2</c:v>
                </c:pt>
                <c:pt idx="1483">
                  <c:v>2.88764E-2</c:v>
                </c:pt>
                <c:pt idx="1484">
                  <c:v>2.68826E-2</c:v>
                </c:pt>
                <c:pt idx="1485">
                  <c:v>2.4888899999999999E-2</c:v>
                </c:pt>
                <c:pt idx="1486">
                  <c:v>2.2895200000000001E-2</c:v>
                </c:pt>
                <c:pt idx="1487">
                  <c:v>2.0901400000000001E-2</c:v>
                </c:pt>
                <c:pt idx="1488">
                  <c:v>1.89077E-2</c:v>
                </c:pt>
                <c:pt idx="1489">
                  <c:v>1.6913899999999999E-2</c:v>
                </c:pt>
                <c:pt idx="1490">
                  <c:v>1.49202E-2</c:v>
                </c:pt>
                <c:pt idx="1491">
                  <c:v>1.2926399999999999E-2</c:v>
                </c:pt>
                <c:pt idx="1492">
                  <c:v>1.09327E-2</c:v>
                </c:pt>
                <c:pt idx="1493">
                  <c:v>8.9388999999999996E-3</c:v>
                </c:pt>
                <c:pt idx="1494">
                  <c:v>6.9452000000000003E-3</c:v>
                </c:pt>
                <c:pt idx="1495">
                  <c:v>4.9513999999999999E-3</c:v>
                </c:pt>
                <c:pt idx="1496">
                  <c:v>2.9577000000000002E-3</c:v>
                </c:pt>
                <c:pt idx="1497">
                  <c:v>9.6395390000000001E-4</c:v>
                </c:pt>
                <c:pt idx="1498">
                  <c:v>-1.0298E-3</c:v>
                </c:pt>
                <c:pt idx="1499">
                  <c:v>-3.0235000000000001E-3</c:v>
                </c:pt>
                <c:pt idx="1500">
                  <c:v>-5.0172999999999997E-3</c:v>
                </c:pt>
                <c:pt idx="1501">
                  <c:v>-7.0109999999999999E-3</c:v>
                </c:pt>
                <c:pt idx="1502">
                  <c:v>-9.0048000000000003E-3</c:v>
                </c:pt>
                <c:pt idx="1503">
                  <c:v>-9.9301000000000007E-3</c:v>
                </c:pt>
                <c:pt idx="1504">
                  <c:v>-1.08801E-2</c:v>
                </c:pt>
                <c:pt idx="1505">
                  <c:v>-1.1830200000000001E-2</c:v>
                </c:pt>
                <c:pt idx="1506">
                  <c:v>-1.2767000000000001E-2</c:v>
                </c:pt>
                <c:pt idx="1507">
                  <c:v>-1.3697300000000001E-2</c:v>
                </c:pt>
                <c:pt idx="1508">
                  <c:v>-1.46275E-2</c:v>
                </c:pt>
                <c:pt idx="1509">
                  <c:v>-1.55578E-2</c:v>
                </c:pt>
                <c:pt idx="1510">
                  <c:v>-1.6439200000000001E-2</c:v>
                </c:pt>
                <c:pt idx="1511">
                  <c:v>-1.7317900000000001E-2</c:v>
                </c:pt>
                <c:pt idx="1512">
                  <c:v>-1.81967E-2</c:v>
                </c:pt>
                <c:pt idx="1513">
                  <c:v>-1.9075499999999999E-2</c:v>
                </c:pt>
                <c:pt idx="1514">
                  <c:v>-1.9954300000000001E-2</c:v>
                </c:pt>
                <c:pt idx="1515">
                  <c:v>-2.08331E-2</c:v>
                </c:pt>
                <c:pt idx="1516">
                  <c:v>-2.1630799999999999E-2</c:v>
                </c:pt>
                <c:pt idx="1517">
                  <c:v>-2.2428300000000002E-2</c:v>
                </c:pt>
                <c:pt idx="1518">
                  <c:v>-2.3225800000000001E-2</c:v>
                </c:pt>
                <c:pt idx="1519">
                  <c:v>-2.4023300000000001E-2</c:v>
                </c:pt>
                <c:pt idx="1520">
                  <c:v>-2.4820800000000001E-2</c:v>
                </c:pt>
                <c:pt idx="1521">
                  <c:v>-2.56183E-2</c:v>
                </c:pt>
                <c:pt idx="1522">
                  <c:v>-2.64158E-2</c:v>
                </c:pt>
                <c:pt idx="1523">
                  <c:v>-2.7213299999999999E-2</c:v>
                </c:pt>
                <c:pt idx="1524">
                  <c:v>-2.8010799999999999E-2</c:v>
                </c:pt>
                <c:pt idx="1525">
                  <c:v>-2.8742400000000001E-2</c:v>
                </c:pt>
                <c:pt idx="1526">
                  <c:v>-2.94005E-2</c:v>
                </c:pt>
                <c:pt idx="1527">
                  <c:v>-3.0058600000000001E-2</c:v>
                </c:pt>
                <c:pt idx="1528">
                  <c:v>-3.07167E-2</c:v>
                </c:pt>
                <c:pt idx="1529">
                  <c:v>-3.1374800000000001E-2</c:v>
                </c:pt>
                <c:pt idx="1530">
                  <c:v>-3.2032900000000003E-2</c:v>
                </c:pt>
                <c:pt idx="1531">
                  <c:v>-3.2691100000000001E-2</c:v>
                </c:pt>
                <c:pt idx="1532">
                  <c:v>-3.3349200000000002E-2</c:v>
                </c:pt>
                <c:pt idx="1533">
                  <c:v>-3.4007299999999997E-2</c:v>
                </c:pt>
                <c:pt idx="1534">
                  <c:v>-3.4665399999999999E-2</c:v>
                </c:pt>
                <c:pt idx="1535">
                  <c:v>-3.5323500000000001E-2</c:v>
                </c:pt>
                <c:pt idx="1536">
                  <c:v>-3.5981600000000002E-2</c:v>
                </c:pt>
                <c:pt idx="1537">
                  <c:v>-3.6639699999999997E-2</c:v>
                </c:pt>
                <c:pt idx="1538">
                  <c:v>-3.7297799999999999E-2</c:v>
                </c:pt>
                <c:pt idx="1539">
                  <c:v>-3.7955900000000001E-2</c:v>
                </c:pt>
                <c:pt idx="1540">
                  <c:v>-3.8614000000000002E-2</c:v>
                </c:pt>
                <c:pt idx="1541">
                  <c:v>-3.9272099999999997E-2</c:v>
                </c:pt>
                <c:pt idx="1542">
                  <c:v>-3.9930199999999999E-2</c:v>
                </c:pt>
                <c:pt idx="1543">
                  <c:v>-4.04956E-2</c:v>
                </c:pt>
                <c:pt idx="1544">
                  <c:v>-4.0988200000000002E-2</c:v>
                </c:pt>
                <c:pt idx="1545">
                  <c:v>-4.1480700000000002E-2</c:v>
                </c:pt>
                <c:pt idx="1546">
                  <c:v>-4.1973200000000002E-2</c:v>
                </c:pt>
                <c:pt idx="1547">
                  <c:v>-4.2465700000000002E-2</c:v>
                </c:pt>
                <c:pt idx="1548">
                  <c:v>-4.2958299999999998E-2</c:v>
                </c:pt>
                <c:pt idx="1549">
                  <c:v>-4.3450799999999998E-2</c:v>
                </c:pt>
                <c:pt idx="1550">
                  <c:v>-4.3943299999999998E-2</c:v>
                </c:pt>
                <c:pt idx="1551">
                  <c:v>-4.4435799999999998E-2</c:v>
                </c:pt>
                <c:pt idx="1552">
                  <c:v>-4.49284E-2</c:v>
                </c:pt>
                <c:pt idx="1553">
                  <c:v>-4.54209E-2</c:v>
                </c:pt>
                <c:pt idx="1554">
                  <c:v>-4.59134E-2</c:v>
                </c:pt>
                <c:pt idx="1555">
                  <c:v>-4.64059E-2</c:v>
                </c:pt>
                <c:pt idx="1556">
                  <c:v>-4.6898500000000003E-2</c:v>
                </c:pt>
                <c:pt idx="1557">
                  <c:v>-4.7391000000000003E-2</c:v>
                </c:pt>
                <c:pt idx="1558">
                  <c:v>-4.7883500000000002E-2</c:v>
                </c:pt>
                <c:pt idx="1559">
                  <c:v>-4.83262E-2</c:v>
                </c:pt>
                <c:pt idx="1560">
                  <c:v>-4.8662900000000002E-2</c:v>
                </c:pt>
                <c:pt idx="1561">
                  <c:v>-4.8999599999999997E-2</c:v>
                </c:pt>
                <c:pt idx="1562">
                  <c:v>-4.9336199999999997E-2</c:v>
                </c:pt>
                <c:pt idx="1563">
                  <c:v>-4.9672899999999999E-2</c:v>
                </c:pt>
                <c:pt idx="1564">
                  <c:v>-5.0009499999999998E-2</c:v>
                </c:pt>
                <c:pt idx="1565">
                  <c:v>-5.0346200000000001E-2</c:v>
                </c:pt>
                <c:pt idx="1566">
                  <c:v>-5.06828E-2</c:v>
                </c:pt>
                <c:pt idx="1567">
                  <c:v>-5.1019500000000002E-2</c:v>
                </c:pt>
                <c:pt idx="1568">
                  <c:v>-5.1356199999999998E-2</c:v>
                </c:pt>
                <c:pt idx="1569">
                  <c:v>-5.1692799999999997E-2</c:v>
                </c:pt>
                <c:pt idx="1570">
                  <c:v>-5.2029499999999999E-2</c:v>
                </c:pt>
                <c:pt idx="1571">
                  <c:v>-5.2366099999999999E-2</c:v>
                </c:pt>
                <c:pt idx="1572">
                  <c:v>-5.2702800000000001E-2</c:v>
                </c:pt>
                <c:pt idx="1573">
                  <c:v>-5.30394E-2</c:v>
                </c:pt>
                <c:pt idx="1574">
                  <c:v>-5.3376100000000003E-2</c:v>
                </c:pt>
                <c:pt idx="1575">
                  <c:v>-5.3712799999999998E-2</c:v>
                </c:pt>
                <c:pt idx="1576">
                  <c:v>-5.4049399999999997E-2</c:v>
                </c:pt>
                <c:pt idx="1577">
                  <c:v>-5.43861E-2</c:v>
                </c:pt>
                <c:pt idx="1578">
                  <c:v>-5.4646100000000003E-2</c:v>
                </c:pt>
                <c:pt idx="1579">
                  <c:v>-5.4833399999999997E-2</c:v>
                </c:pt>
                <c:pt idx="1580">
                  <c:v>-5.5020699999999999E-2</c:v>
                </c:pt>
                <c:pt idx="1581">
                  <c:v>-5.5208E-2</c:v>
                </c:pt>
                <c:pt idx="1582">
                  <c:v>-5.5395300000000001E-2</c:v>
                </c:pt>
                <c:pt idx="1583">
                  <c:v>-5.5582600000000003E-2</c:v>
                </c:pt>
                <c:pt idx="1584">
                  <c:v>-5.5769899999999997E-2</c:v>
                </c:pt>
                <c:pt idx="1585">
                  <c:v>-5.5957199999999999E-2</c:v>
                </c:pt>
                <c:pt idx="1586">
                  <c:v>-5.6144399999999997E-2</c:v>
                </c:pt>
                <c:pt idx="1587">
                  <c:v>-5.6331699999999998E-2</c:v>
                </c:pt>
                <c:pt idx="1588">
                  <c:v>-5.6519E-2</c:v>
                </c:pt>
                <c:pt idx="1589">
                  <c:v>-5.6706300000000001E-2</c:v>
                </c:pt>
                <c:pt idx="1590">
                  <c:v>-5.6893600000000003E-2</c:v>
                </c:pt>
                <c:pt idx="1591">
                  <c:v>-5.7080899999999997E-2</c:v>
                </c:pt>
                <c:pt idx="1592">
                  <c:v>-5.7268199999999998E-2</c:v>
                </c:pt>
                <c:pt idx="1593">
                  <c:v>-5.74555E-2</c:v>
                </c:pt>
                <c:pt idx="1594">
                  <c:v>-5.7642800000000001E-2</c:v>
                </c:pt>
                <c:pt idx="1595">
                  <c:v>-5.7829999999999999E-2</c:v>
                </c:pt>
                <c:pt idx="1596">
                  <c:v>-5.8016199999999997E-2</c:v>
                </c:pt>
                <c:pt idx="1597">
                  <c:v>-5.80653E-2</c:v>
                </c:pt>
                <c:pt idx="1598">
                  <c:v>-5.8114300000000001E-2</c:v>
                </c:pt>
                <c:pt idx="1599">
                  <c:v>-5.8163399999999997E-2</c:v>
                </c:pt>
                <c:pt idx="1600">
                  <c:v>-5.82125E-2</c:v>
                </c:pt>
                <c:pt idx="1601">
                  <c:v>-5.8261500000000001E-2</c:v>
                </c:pt>
                <c:pt idx="1602">
                  <c:v>-5.8310599999999997E-2</c:v>
                </c:pt>
                <c:pt idx="1603">
                  <c:v>-5.8359599999999998E-2</c:v>
                </c:pt>
                <c:pt idx="1604">
                  <c:v>-5.8408700000000001E-2</c:v>
                </c:pt>
                <c:pt idx="1605">
                  <c:v>-5.8457799999999997E-2</c:v>
                </c:pt>
                <c:pt idx="1606">
                  <c:v>-5.8506799999999998E-2</c:v>
                </c:pt>
                <c:pt idx="1607">
                  <c:v>-5.8555900000000001E-2</c:v>
                </c:pt>
                <c:pt idx="1608">
                  <c:v>-5.8604900000000001E-2</c:v>
                </c:pt>
                <c:pt idx="1609">
                  <c:v>-5.8653999999999998E-2</c:v>
                </c:pt>
                <c:pt idx="1610">
                  <c:v>-5.8703100000000001E-2</c:v>
                </c:pt>
                <c:pt idx="1611">
                  <c:v>-5.8752100000000002E-2</c:v>
                </c:pt>
                <c:pt idx="1612">
                  <c:v>-5.8801199999999998E-2</c:v>
                </c:pt>
                <c:pt idx="1613">
                  <c:v>-5.8850199999999998E-2</c:v>
                </c:pt>
                <c:pt idx="1614">
                  <c:v>-5.8899300000000002E-2</c:v>
                </c:pt>
                <c:pt idx="1615">
                  <c:v>-5.8948399999999998E-2</c:v>
                </c:pt>
                <c:pt idx="1616">
                  <c:v>-5.8997399999999998E-2</c:v>
                </c:pt>
                <c:pt idx="1617">
                  <c:v>-5.9046500000000002E-2</c:v>
                </c:pt>
                <c:pt idx="1618">
                  <c:v>-5.9054799999999998E-2</c:v>
                </c:pt>
                <c:pt idx="1619">
                  <c:v>-5.8973200000000003E-2</c:v>
                </c:pt>
                <c:pt idx="1620">
                  <c:v>-5.8891600000000002E-2</c:v>
                </c:pt>
                <c:pt idx="1621">
                  <c:v>-5.8810000000000001E-2</c:v>
                </c:pt>
                <c:pt idx="1622">
                  <c:v>-5.87284E-2</c:v>
                </c:pt>
                <c:pt idx="1623">
                  <c:v>-5.8646799999999999E-2</c:v>
                </c:pt>
                <c:pt idx="1624">
                  <c:v>-5.8565199999999998E-2</c:v>
                </c:pt>
                <c:pt idx="1625">
                  <c:v>-5.8483599999999997E-2</c:v>
                </c:pt>
                <c:pt idx="1626">
                  <c:v>-5.8402000000000003E-2</c:v>
                </c:pt>
                <c:pt idx="1627">
                  <c:v>-5.8320400000000001E-2</c:v>
                </c:pt>
                <c:pt idx="1628">
                  <c:v>-5.82388E-2</c:v>
                </c:pt>
                <c:pt idx="1629">
                  <c:v>-5.8157199999999999E-2</c:v>
                </c:pt>
                <c:pt idx="1630">
                  <c:v>-5.8075599999999998E-2</c:v>
                </c:pt>
                <c:pt idx="1631">
                  <c:v>-5.7993999999999997E-2</c:v>
                </c:pt>
                <c:pt idx="1632">
                  <c:v>-5.7912400000000003E-2</c:v>
                </c:pt>
                <c:pt idx="1633">
                  <c:v>-5.7830800000000002E-2</c:v>
                </c:pt>
                <c:pt idx="1634">
                  <c:v>-5.7749200000000001E-2</c:v>
                </c:pt>
                <c:pt idx="1635">
                  <c:v>-5.7667599999999999E-2</c:v>
                </c:pt>
                <c:pt idx="1636">
                  <c:v>-5.7585999999999998E-2</c:v>
                </c:pt>
                <c:pt idx="1637">
                  <c:v>-5.7504399999999997E-2</c:v>
                </c:pt>
                <c:pt idx="1638">
                  <c:v>-5.7422800000000003E-2</c:v>
                </c:pt>
                <c:pt idx="1639">
                  <c:v>-5.7341200000000002E-2</c:v>
                </c:pt>
                <c:pt idx="1640">
                  <c:v>-5.7259600000000001E-2</c:v>
                </c:pt>
                <c:pt idx="1641">
                  <c:v>-5.7178E-2</c:v>
                </c:pt>
                <c:pt idx="1642">
                  <c:v>-5.7096399999999999E-2</c:v>
                </c:pt>
                <c:pt idx="1643">
                  <c:v>-5.6976499999999999E-2</c:v>
                </c:pt>
                <c:pt idx="1644">
                  <c:v>-5.68228E-2</c:v>
                </c:pt>
                <c:pt idx="1645">
                  <c:v>-5.6668700000000002E-2</c:v>
                </c:pt>
                <c:pt idx="1646">
                  <c:v>-5.6507099999999998E-2</c:v>
                </c:pt>
                <c:pt idx="1647">
                  <c:v>-5.6345399999999997E-2</c:v>
                </c:pt>
                <c:pt idx="1648">
                  <c:v>-5.6183799999999999E-2</c:v>
                </c:pt>
                <c:pt idx="1649">
                  <c:v>-5.6020199999999999E-2</c:v>
                </c:pt>
                <c:pt idx="1650">
                  <c:v>-5.58361E-2</c:v>
                </c:pt>
                <c:pt idx="1651">
                  <c:v>-5.5651899999999997E-2</c:v>
                </c:pt>
                <c:pt idx="1652">
                  <c:v>-5.5467799999999998E-2</c:v>
                </c:pt>
                <c:pt idx="1653">
                  <c:v>-5.5283699999999998E-2</c:v>
                </c:pt>
                <c:pt idx="1654">
                  <c:v>-5.5099599999999999E-2</c:v>
                </c:pt>
                <c:pt idx="1655">
                  <c:v>-5.4915499999999999E-2</c:v>
                </c:pt>
                <c:pt idx="1656">
                  <c:v>-5.4731299999999997E-2</c:v>
                </c:pt>
                <c:pt idx="1657">
                  <c:v>-5.4540100000000001E-2</c:v>
                </c:pt>
                <c:pt idx="1658">
                  <c:v>-5.4323299999999998E-2</c:v>
                </c:pt>
                <c:pt idx="1659">
                  <c:v>-5.4106500000000002E-2</c:v>
                </c:pt>
                <c:pt idx="1660">
                  <c:v>-5.3889600000000003E-2</c:v>
                </c:pt>
                <c:pt idx="1661">
                  <c:v>-5.36728E-2</c:v>
                </c:pt>
                <c:pt idx="1662">
                  <c:v>-5.3455999999999997E-2</c:v>
                </c:pt>
                <c:pt idx="1663">
                  <c:v>-5.32392E-2</c:v>
                </c:pt>
                <c:pt idx="1664">
                  <c:v>-5.3022399999999997E-2</c:v>
                </c:pt>
                <c:pt idx="1665">
                  <c:v>-5.2805600000000001E-2</c:v>
                </c:pt>
                <c:pt idx="1666">
                  <c:v>-5.2588700000000002E-2</c:v>
                </c:pt>
                <c:pt idx="1667">
                  <c:v>-5.2371899999999999E-2</c:v>
                </c:pt>
                <c:pt idx="1668">
                  <c:v>-5.2155100000000003E-2</c:v>
                </c:pt>
                <c:pt idx="1669">
                  <c:v>-5.1908799999999998E-2</c:v>
                </c:pt>
                <c:pt idx="1670">
                  <c:v>-5.1651700000000002E-2</c:v>
                </c:pt>
                <c:pt idx="1671">
                  <c:v>-5.1394599999999999E-2</c:v>
                </c:pt>
                <c:pt idx="1672">
                  <c:v>-5.1137599999999998E-2</c:v>
                </c:pt>
                <c:pt idx="1673">
                  <c:v>-5.0880500000000002E-2</c:v>
                </c:pt>
                <c:pt idx="1674">
                  <c:v>-5.0623399999999999E-2</c:v>
                </c:pt>
                <c:pt idx="1675">
                  <c:v>-5.0366399999999999E-2</c:v>
                </c:pt>
                <c:pt idx="1676">
                  <c:v>-5.0109300000000002E-2</c:v>
                </c:pt>
                <c:pt idx="1677">
                  <c:v>-4.9852199999999999E-2</c:v>
                </c:pt>
                <c:pt idx="1678">
                  <c:v>-4.9595199999999999E-2</c:v>
                </c:pt>
                <c:pt idx="1679">
                  <c:v>-4.9338100000000003E-2</c:v>
                </c:pt>
                <c:pt idx="1680">
                  <c:v>-4.9081E-2</c:v>
                </c:pt>
                <c:pt idx="1681">
                  <c:v>-4.8823999999999999E-2</c:v>
                </c:pt>
                <c:pt idx="1682">
                  <c:v>-4.8566900000000003E-2</c:v>
                </c:pt>
                <c:pt idx="1683">
                  <c:v>-4.83098E-2</c:v>
                </c:pt>
                <c:pt idx="1684">
                  <c:v>-4.80528E-2</c:v>
                </c:pt>
                <c:pt idx="1685">
                  <c:v>-4.7795700000000003E-2</c:v>
                </c:pt>
                <c:pt idx="1686">
                  <c:v>-4.75386E-2</c:v>
                </c:pt>
                <c:pt idx="1687">
                  <c:v>-4.72676E-2</c:v>
                </c:pt>
                <c:pt idx="1688">
                  <c:v>-4.6971400000000003E-2</c:v>
                </c:pt>
                <c:pt idx="1689">
                  <c:v>-4.66752E-2</c:v>
                </c:pt>
                <c:pt idx="1690">
                  <c:v>-4.6379099999999999E-2</c:v>
                </c:pt>
                <c:pt idx="1691">
                  <c:v>-4.6082900000000003E-2</c:v>
                </c:pt>
                <c:pt idx="1692">
                  <c:v>-4.57867E-2</c:v>
                </c:pt>
                <c:pt idx="1693">
                  <c:v>-4.5490599999999999E-2</c:v>
                </c:pt>
                <c:pt idx="1694">
                  <c:v>-4.5194400000000003E-2</c:v>
                </c:pt>
                <c:pt idx="1695">
                  <c:v>-4.4898300000000002E-2</c:v>
                </c:pt>
                <c:pt idx="1696">
                  <c:v>-4.4602099999999999E-2</c:v>
                </c:pt>
                <c:pt idx="1697">
                  <c:v>-4.4305900000000002E-2</c:v>
                </c:pt>
                <c:pt idx="1698">
                  <c:v>-4.4009800000000002E-2</c:v>
                </c:pt>
                <c:pt idx="1699">
                  <c:v>-4.3713599999999998E-2</c:v>
                </c:pt>
                <c:pt idx="1700">
                  <c:v>-4.3417400000000002E-2</c:v>
                </c:pt>
                <c:pt idx="1701">
                  <c:v>-4.3121300000000001E-2</c:v>
                </c:pt>
                <c:pt idx="1702">
                  <c:v>-4.2825099999999998E-2</c:v>
                </c:pt>
                <c:pt idx="1703">
                  <c:v>-4.2528900000000001E-2</c:v>
                </c:pt>
                <c:pt idx="1704">
                  <c:v>-4.2232800000000001E-2</c:v>
                </c:pt>
                <c:pt idx="1705">
                  <c:v>-4.1936599999999997E-2</c:v>
                </c:pt>
                <c:pt idx="1706">
                  <c:v>-4.1640499999999997E-2</c:v>
                </c:pt>
                <c:pt idx="1707">
                  <c:v>-4.13443E-2</c:v>
                </c:pt>
                <c:pt idx="1708">
                  <c:v>-4.1048099999999997E-2</c:v>
                </c:pt>
                <c:pt idx="1709">
                  <c:v>-4.0751999999999997E-2</c:v>
                </c:pt>
                <c:pt idx="1710">
                  <c:v>-4.04558E-2</c:v>
                </c:pt>
                <c:pt idx="1711">
                  <c:v>-4.0150999999999999E-2</c:v>
                </c:pt>
                <c:pt idx="1712">
                  <c:v>-3.98325E-2</c:v>
                </c:pt>
                <c:pt idx="1713">
                  <c:v>-3.9513899999999998E-2</c:v>
                </c:pt>
                <c:pt idx="1714">
                  <c:v>-3.9195399999999998E-2</c:v>
                </c:pt>
                <c:pt idx="1715">
                  <c:v>-3.8876800000000003E-2</c:v>
                </c:pt>
                <c:pt idx="1716">
                  <c:v>-3.8558299999999997E-2</c:v>
                </c:pt>
                <c:pt idx="1717">
                  <c:v>-3.8239700000000001E-2</c:v>
                </c:pt>
                <c:pt idx="1718">
                  <c:v>-3.7921200000000002E-2</c:v>
                </c:pt>
                <c:pt idx="1719">
                  <c:v>-3.76026E-2</c:v>
                </c:pt>
                <c:pt idx="1720">
                  <c:v>-3.7284100000000001E-2</c:v>
                </c:pt>
                <c:pt idx="1721">
                  <c:v>-3.6965499999999998E-2</c:v>
                </c:pt>
                <c:pt idx="1722">
                  <c:v>-3.6646999999999999E-2</c:v>
                </c:pt>
                <c:pt idx="1723">
                  <c:v>-3.6328399999999997E-2</c:v>
                </c:pt>
                <c:pt idx="1724">
                  <c:v>-3.6009899999999997E-2</c:v>
                </c:pt>
                <c:pt idx="1725">
                  <c:v>-3.5691300000000002E-2</c:v>
                </c:pt>
                <c:pt idx="1726">
                  <c:v>-3.5372800000000003E-2</c:v>
                </c:pt>
                <c:pt idx="1727">
                  <c:v>-3.5054200000000001E-2</c:v>
                </c:pt>
                <c:pt idx="1728">
                  <c:v>-3.4735700000000001E-2</c:v>
                </c:pt>
                <c:pt idx="1729">
                  <c:v>-3.4417099999999999E-2</c:v>
                </c:pt>
                <c:pt idx="1730">
                  <c:v>-3.40986E-2</c:v>
                </c:pt>
                <c:pt idx="1731">
                  <c:v>-3.3779999999999998E-2</c:v>
                </c:pt>
                <c:pt idx="1732">
                  <c:v>-3.3461499999999998E-2</c:v>
                </c:pt>
                <c:pt idx="1733">
                  <c:v>-3.3140200000000002E-2</c:v>
                </c:pt>
                <c:pt idx="1734">
                  <c:v>-3.2818699999999999E-2</c:v>
                </c:pt>
                <c:pt idx="1735">
                  <c:v>-3.24973E-2</c:v>
                </c:pt>
                <c:pt idx="1736">
                  <c:v>-3.2175799999999997E-2</c:v>
                </c:pt>
                <c:pt idx="1737">
                  <c:v>-3.1854300000000002E-2</c:v>
                </c:pt>
                <c:pt idx="1738">
                  <c:v>-3.15328E-2</c:v>
                </c:pt>
                <c:pt idx="1739">
                  <c:v>-3.12114E-2</c:v>
                </c:pt>
                <c:pt idx="1740">
                  <c:v>-3.0889900000000001E-2</c:v>
                </c:pt>
                <c:pt idx="1741">
                  <c:v>-3.0568399999999999E-2</c:v>
                </c:pt>
                <c:pt idx="1742">
                  <c:v>-3.02469E-2</c:v>
                </c:pt>
                <c:pt idx="1743">
                  <c:v>-2.9925500000000001E-2</c:v>
                </c:pt>
                <c:pt idx="1744">
                  <c:v>-2.9603999999999998E-2</c:v>
                </c:pt>
                <c:pt idx="1745">
                  <c:v>-2.92825E-2</c:v>
                </c:pt>
                <c:pt idx="1746">
                  <c:v>-2.89611E-2</c:v>
                </c:pt>
                <c:pt idx="1747">
                  <c:v>-2.8639600000000001E-2</c:v>
                </c:pt>
                <c:pt idx="1748">
                  <c:v>-2.8318099999999999E-2</c:v>
                </c:pt>
                <c:pt idx="1749">
                  <c:v>-2.79966E-2</c:v>
                </c:pt>
                <c:pt idx="1750">
                  <c:v>-2.76752E-2</c:v>
                </c:pt>
                <c:pt idx="1751">
                  <c:v>-2.7353700000000002E-2</c:v>
                </c:pt>
                <c:pt idx="1752">
                  <c:v>-2.7032199999999999E-2</c:v>
                </c:pt>
                <c:pt idx="1753">
                  <c:v>-2.67107E-2</c:v>
                </c:pt>
                <c:pt idx="1754">
                  <c:v>-2.6389800000000001E-2</c:v>
                </c:pt>
                <c:pt idx="1755">
                  <c:v>-2.6078899999999999E-2</c:v>
                </c:pt>
                <c:pt idx="1756">
                  <c:v>-2.5767999999999999E-2</c:v>
                </c:pt>
                <c:pt idx="1757">
                  <c:v>-2.5457199999999999E-2</c:v>
                </c:pt>
                <c:pt idx="1758">
                  <c:v>-2.51463E-2</c:v>
                </c:pt>
                <c:pt idx="1759">
                  <c:v>-2.48355E-2</c:v>
                </c:pt>
                <c:pt idx="1760">
                  <c:v>-2.4524600000000001E-2</c:v>
                </c:pt>
                <c:pt idx="1761">
                  <c:v>-2.4213700000000001E-2</c:v>
                </c:pt>
                <c:pt idx="1762">
                  <c:v>-2.3902900000000001E-2</c:v>
                </c:pt>
                <c:pt idx="1763">
                  <c:v>-2.3591999999999998E-2</c:v>
                </c:pt>
                <c:pt idx="1764">
                  <c:v>-2.3281099999999999E-2</c:v>
                </c:pt>
                <c:pt idx="1765">
                  <c:v>-2.2970299999999999E-2</c:v>
                </c:pt>
                <c:pt idx="1766">
                  <c:v>-2.26594E-2</c:v>
                </c:pt>
                <c:pt idx="1767">
                  <c:v>-2.23486E-2</c:v>
                </c:pt>
                <c:pt idx="1768">
                  <c:v>-2.20377E-2</c:v>
                </c:pt>
                <c:pt idx="1769">
                  <c:v>-2.1726800000000001E-2</c:v>
                </c:pt>
                <c:pt idx="1770">
                  <c:v>-2.1416000000000001E-2</c:v>
                </c:pt>
                <c:pt idx="1771">
                  <c:v>-2.1105100000000002E-2</c:v>
                </c:pt>
                <c:pt idx="1772">
                  <c:v>-2.0794300000000002E-2</c:v>
                </c:pt>
                <c:pt idx="1773">
                  <c:v>-2.0483399999999999E-2</c:v>
                </c:pt>
                <c:pt idx="1774">
                  <c:v>-2.0172499999999999E-2</c:v>
                </c:pt>
                <c:pt idx="1775">
                  <c:v>-1.9869100000000001E-2</c:v>
                </c:pt>
                <c:pt idx="1776">
                  <c:v>-1.9579200000000001E-2</c:v>
                </c:pt>
                <c:pt idx="1777">
                  <c:v>-1.9289299999999999E-2</c:v>
                </c:pt>
                <c:pt idx="1778">
                  <c:v>-1.89994E-2</c:v>
                </c:pt>
                <c:pt idx="1779">
                  <c:v>-1.87095E-2</c:v>
                </c:pt>
                <c:pt idx="1780">
                  <c:v>-1.8419600000000001E-2</c:v>
                </c:pt>
                <c:pt idx="1781">
                  <c:v>-1.8129699999999999E-2</c:v>
                </c:pt>
                <c:pt idx="1782">
                  <c:v>-1.7839799999999999E-2</c:v>
                </c:pt>
                <c:pt idx="1783">
                  <c:v>-1.75499E-2</c:v>
                </c:pt>
                <c:pt idx="1784">
                  <c:v>-1.7260000000000001E-2</c:v>
                </c:pt>
                <c:pt idx="1785">
                  <c:v>-1.6970099999999998E-2</c:v>
                </c:pt>
                <c:pt idx="1786">
                  <c:v>-1.6680199999999999E-2</c:v>
                </c:pt>
                <c:pt idx="1787">
                  <c:v>-1.63903E-2</c:v>
                </c:pt>
                <c:pt idx="1788">
                  <c:v>-1.6100400000000001E-2</c:v>
                </c:pt>
                <c:pt idx="1789">
                  <c:v>-1.5810500000000002E-2</c:v>
                </c:pt>
                <c:pt idx="1790">
                  <c:v>-1.5520600000000001E-2</c:v>
                </c:pt>
                <c:pt idx="1791">
                  <c:v>-1.52307E-2</c:v>
                </c:pt>
                <c:pt idx="1792">
                  <c:v>-1.49409E-2</c:v>
                </c:pt>
                <c:pt idx="1793">
                  <c:v>-1.4651000000000001E-2</c:v>
                </c:pt>
                <c:pt idx="1794">
                  <c:v>-1.43611E-2</c:v>
                </c:pt>
                <c:pt idx="1795">
                  <c:v>-1.4071200000000001E-2</c:v>
                </c:pt>
                <c:pt idx="1796">
                  <c:v>-1.3786700000000001E-2</c:v>
                </c:pt>
                <c:pt idx="1797">
                  <c:v>-1.3525499999999999E-2</c:v>
                </c:pt>
                <c:pt idx="1798">
                  <c:v>-1.32642E-2</c:v>
                </c:pt>
                <c:pt idx="1799">
                  <c:v>-1.30029E-2</c:v>
                </c:pt>
                <c:pt idx="1800">
                  <c:v>-1.27417E-2</c:v>
                </c:pt>
                <c:pt idx="1801">
                  <c:v>-1.2480399999999999E-2</c:v>
                </c:pt>
                <c:pt idx="1802">
                  <c:v>-1.22191E-2</c:v>
                </c:pt>
                <c:pt idx="1803">
                  <c:v>-1.19579E-2</c:v>
                </c:pt>
                <c:pt idx="1804">
                  <c:v>-1.16966E-2</c:v>
                </c:pt>
                <c:pt idx="1805">
                  <c:v>-1.1435300000000001E-2</c:v>
                </c:pt>
                <c:pt idx="1806">
                  <c:v>-1.1174099999999999E-2</c:v>
                </c:pt>
                <c:pt idx="1807">
                  <c:v>-1.09128E-2</c:v>
                </c:pt>
                <c:pt idx="1808">
                  <c:v>-1.06515E-2</c:v>
                </c:pt>
                <c:pt idx="1809">
                  <c:v>-1.03903E-2</c:v>
                </c:pt>
                <c:pt idx="1810">
                  <c:v>-1.0129000000000001E-2</c:v>
                </c:pt>
                <c:pt idx="1811">
                  <c:v>-9.8677000000000001E-3</c:v>
                </c:pt>
                <c:pt idx="1812">
                  <c:v>-9.6065000000000005E-3</c:v>
                </c:pt>
                <c:pt idx="1813">
                  <c:v>-9.3451999999999997E-3</c:v>
                </c:pt>
                <c:pt idx="1814">
                  <c:v>-9.0840000000000001E-3</c:v>
                </c:pt>
                <c:pt idx="1815">
                  <c:v>-8.8226999999999993E-3</c:v>
                </c:pt>
                <c:pt idx="1816">
                  <c:v>-8.5614000000000003E-3</c:v>
                </c:pt>
                <c:pt idx="1817">
                  <c:v>-8.3044999999999994E-3</c:v>
                </c:pt>
                <c:pt idx="1818">
                  <c:v>-8.0774000000000002E-3</c:v>
                </c:pt>
                <c:pt idx="1819">
                  <c:v>-7.8502999999999993E-3</c:v>
                </c:pt>
                <c:pt idx="1820">
                  <c:v>-7.6230999999999998E-3</c:v>
                </c:pt>
                <c:pt idx="1821">
                  <c:v>-7.3959999999999998E-3</c:v>
                </c:pt>
                <c:pt idx="1822">
                  <c:v>-7.1688000000000003E-3</c:v>
                </c:pt>
                <c:pt idx="1823">
                  <c:v>-6.9417000000000003E-3</c:v>
                </c:pt>
                <c:pt idx="1824">
                  <c:v>-6.7146000000000003E-3</c:v>
                </c:pt>
                <c:pt idx="1825">
                  <c:v>-6.4873999999999999E-3</c:v>
                </c:pt>
                <c:pt idx="1826">
                  <c:v>-6.2602999999999999E-3</c:v>
                </c:pt>
                <c:pt idx="1827">
                  <c:v>-6.0331999999999998E-3</c:v>
                </c:pt>
                <c:pt idx="1828">
                  <c:v>-5.8060000000000004E-3</c:v>
                </c:pt>
                <c:pt idx="1829">
                  <c:v>-5.5789000000000004E-3</c:v>
                </c:pt>
                <c:pt idx="1830">
                  <c:v>-5.3517E-3</c:v>
                </c:pt>
                <c:pt idx="1831">
                  <c:v>-5.1246E-3</c:v>
                </c:pt>
                <c:pt idx="1832">
                  <c:v>-4.8974999999999999E-3</c:v>
                </c:pt>
                <c:pt idx="1833">
                  <c:v>-4.6702999999999996E-3</c:v>
                </c:pt>
                <c:pt idx="1834">
                  <c:v>-4.4431999999999996E-3</c:v>
                </c:pt>
                <c:pt idx="1835">
                  <c:v>-4.2161000000000004E-3</c:v>
                </c:pt>
                <c:pt idx="1836">
                  <c:v>-3.9889000000000001E-3</c:v>
                </c:pt>
                <c:pt idx="1837">
                  <c:v>-3.7618E-3</c:v>
                </c:pt>
                <c:pt idx="1838">
                  <c:v>-3.5346000000000002E-3</c:v>
                </c:pt>
                <c:pt idx="1839">
                  <c:v>-3.3235000000000001E-3</c:v>
                </c:pt>
                <c:pt idx="1840">
                  <c:v>-3.1346999999999998E-3</c:v>
                </c:pt>
                <c:pt idx="1841">
                  <c:v>-2.9459E-3</c:v>
                </c:pt>
                <c:pt idx="1842">
                  <c:v>-2.7569999999999999E-3</c:v>
                </c:pt>
                <c:pt idx="1843">
                  <c:v>-2.5682000000000001E-3</c:v>
                </c:pt>
                <c:pt idx="1844">
                  <c:v>-2.3793999999999998E-3</c:v>
                </c:pt>
                <c:pt idx="1845">
                  <c:v>-2.1905000000000002E-3</c:v>
                </c:pt>
                <c:pt idx="1846">
                  <c:v>-2.0016999999999999E-3</c:v>
                </c:pt>
                <c:pt idx="1847">
                  <c:v>-1.8129000000000001E-3</c:v>
                </c:pt>
                <c:pt idx="1848">
                  <c:v>-1.624E-3</c:v>
                </c:pt>
                <c:pt idx="1849">
                  <c:v>-1.4352E-3</c:v>
                </c:pt>
                <c:pt idx="1850">
                  <c:v>-1.2463999999999999E-3</c:v>
                </c:pt>
                <c:pt idx="1851">
                  <c:v>-1.0575999999999999E-3</c:v>
                </c:pt>
                <c:pt idx="1852">
                  <c:v>-8.6872190000000001E-4</c:v>
                </c:pt>
                <c:pt idx="1853">
                  <c:v>-6.7989009999999998E-4</c:v>
                </c:pt>
                <c:pt idx="1854">
                  <c:v>-4.9105820000000001E-4</c:v>
                </c:pt>
                <c:pt idx="1855">
                  <c:v>-3.0222639999999998E-4</c:v>
                </c:pt>
                <c:pt idx="1856">
                  <c:v>-1.1339459999999999E-4</c:v>
                </c:pt>
                <c:pt idx="1857">
                  <c:v>7.5437200000000003E-5</c:v>
                </c:pt>
                <c:pt idx="1858">
                  <c:v>2.6426899999999997E-4</c:v>
                </c:pt>
                <c:pt idx="1859">
                  <c:v>4.5310089999999999E-4</c:v>
                </c:pt>
                <c:pt idx="1860">
                  <c:v>6.4193270000000003E-4</c:v>
                </c:pt>
                <c:pt idx="1861">
                  <c:v>8.3076449999999996E-4</c:v>
                </c:pt>
                <c:pt idx="1862">
                  <c:v>9.8838539999999996E-4</c:v>
                </c:pt>
                <c:pt idx="1863">
                  <c:v>1.1326999999999999E-3</c:v>
                </c:pt>
                <c:pt idx="1864">
                  <c:v>1.2771E-3</c:v>
                </c:pt>
                <c:pt idx="1865">
                  <c:v>1.4215E-3</c:v>
                </c:pt>
                <c:pt idx="1866">
                  <c:v>1.5658E-3</c:v>
                </c:pt>
                <c:pt idx="1867">
                  <c:v>1.7102E-3</c:v>
                </c:pt>
                <c:pt idx="1868">
                  <c:v>1.8546000000000001E-3</c:v>
                </c:pt>
                <c:pt idx="1869">
                  <c:v>1.9989000000000001E-3</c:v>
                </c:pt>
                <c:pt idx="1870">
                  <c:v>2.1432999999999999E-3</c:v>
                </c:pt>
                <c:pt idx="1871">
                  <c:v>2.2875999999999999E-3</c:v>
                </c:pt>
                <c:pt idx="1872">
                  <c:v>2.4320000000000001E-3</c:v>
                </c:pt>
                <c:pt idx="1873">
                  <c:v>2.5764E-3</c:v>
                </c:pt>
                <c:pt idx="1874">
                  <c:v>2.7206999999999999E-3</c:v>
                </c:pt>
                <c:pt idx="1875">
                  <c:v>2.8651000000000002E-3</c:v>
                </c:pt>
                <c:pt idx="1876">
                  <c:v>3.0094000000000002E-3</c:v>
                </c:pt>
                <c:pt idx="1877">
                  <c:v>3.1538E-3</c:v>
                </c:pt>
                <c:pt idx="1878">
                  <c:v>3.2981999999999998E-3</c:v>
                </c:pt>
                <c:pt idx="1879">
                  <c:v>3.4424999999999998E-3</c:v>
                </c:pt>
                <c:pt idx="1880">
                  <c:v>3.5869000000000001E-3</c:v>
                </c:pt>
                <c:pt idx="1881">
                  <c:v>3.7312999999999999E-3</c:v>
                </c:pt>
                <c:pt idx="1882">
                  <c:v>3.8755999999999999E-3</c:v>
                </c:pt>
                <c:pt idx="1883">
                  <c:v>4.0200000000000001E-3</c:v>
                </c:pt>
                <c:pt idx="1884">
                  <c:v>4.1643000000000001E-3</c:v>
                </c:pt>
                <c:pt idx="1885">
                  <c:v>4.3087000000000004E-3</c:v>
                </c:pt>
                <c:pt idx="1886">
                  <c:v>4.4530999999999998E-3</c:v>
                </c:pt>
                <c:pt idx="1887">
                  <c:v>4.5973999999999998E-3</c:v>
                </c:pt>
                <c:pt idx="1888">
                  <c:v>4.7418E-3</c:v>
                </c:pt>
                <c:pt idx="1889">
                  <c:v>4.8861E-3</c:v>
                </c:pt>
                <c:pt idx="1890">
                  <c:v>5.0077999999999998E-3</c:v>
                </c:pt>
                <c:pt idx="1891">
                  <c:v>5.1092000000000004E-3</c:v>
                </c:pt>
                <c:pt idx="1892">
                  <c:v>5.2104999999999999E-3</c:v>
                </c:pt>
                <c:pt idx="1893">
                  <c:v>5.3118999999999996E-3</c:v>
                </c:pt>
                <c:pt idx="1894">
                  <c:v>5.4132E-3</c:v>
                </c:pt>
                <c:pt idx="1895">
                  <c:v>5.5145999999999997E-3</c:v>
                </c:pt>
                <c:pt idx="1896">
                  <c:v>5.6159000000000001E-3</c:v>
                </c:pt>
                <c:pt idx="1897">
                  <c:v>5.7172999999999998E-3</c:v>
                </c:pt>
                <c:pt idx="1898">
                  <c:v>5.8186000000000002E-3</c:v>
                </c:pt>
                <c:pt idx="1899">
                  <c:v>5.9199999999999999E-3</c:v>
                </c:pt>
                <c:pt idx="1900">
                  <c:v>6.0213000000000003E-3</c:v>
                </c:pt>
                <c:pt idx="1901">
                  <c:v>6.1218000000000002E-3</c:v>
                </c:pt>
                <c:pt idx="1902">
                  <c:v>6.2142999999999999E-3</c:v>
                </c:pt>
                <c:pt idx="1903">
                  <c:v>6.3068999999999998E-3</c:v>
                </c:pt>
                <c:pt idx="1904">
                  <c:v>6.3994000000000004E-3</c:v>
                </c:pt>
                <c:pt idx="1905">
                  <c:v>6.4920000000000004E-3</c:v>
                </c:pt>
                <c:pt idx="1906">
                  <c:v>6.5845000000000001E-3</c:v>
                </c:pt>
                <c:pt idx="1907">
                  <c:v>6.6769999999999998E-3</c:v>
                </c:pt>
                <c:pt idx="1908">
                  <c:v>6.7695999999999997E-3</c:v>
                </c:pt>
                <c:pt idx="1909">
                  <c:v>6.8621000000000003E-3</c:v>
                </c:pt>
                <c:pt idx="1910">
                  <c:v>6.9547000000000003E-3</c:v>
                </c:pt>
                <c:pt idx="1911">
                  <c:v>7.0472E-3</c:v>
                </c:pt>
                <c:pt idx="1912">
                  <c:v>7.1393999999999997E-3</c:v>
                </c:pt>
                <c:pt idx="1913">
                  <c:v>7.2100000000000003E-3</c:v>
                </c:pt>
                <c:pt idx="1914">
                  <c:v>7.2805999999999999E-3</c:v>
                </c:pt>
                <c:pt idx="1915">
                  <c:v>7.3511999999999996E-3</c:v>
                </c:pt>
                <c:pt idx="1916">
                  <c:v>7.4218000000000001E-3</c:v>
                </c:pt>
                <c:pt idx="1917">
                  <c:v>7.4923999999999998E-3</c:v>
                </c:pt>
                <c:pt idx="1918">
                  <c:v>7.5630000000000003E-3</c:v>
                </c:pt>
                <c:pt idx="1919">
                  <c:v>7.6335999999999999E-3</c:v>
                </c:pt>
                <c:pt idx="1920">
                  <c:v>7.7041999999999996E-3</c:v>
                </c:pt>
                <c:pt idx="1921">
                  <c:v>7.7748000000000001E-3</c:v>
                </c:pt>
                <c:pt idx="1922">
                  <c:v>7.8454000000000006E-3</c:v>
                </c:pt>
                <c:pt idx="1923">
                  <c:v>7.9159999999999994E-3</c:v>
                </c:pt>
                <c:pt idx="1924">
                  <c:v>7.9865999999999999E-3</c:v>
                </c:pt>
                <c:pt idx="1925">
                  <c:v>8.0572000000000005E-3</c:v>
                </c:pt>
                <c:pt idx="1926">
                  <c:v>8.1277999999999993E-3</c:v>
                </c:pt>
                <c:pt idx="1927">
                  <c:v>8.1983999999999998E-3</c:v>
                </c:pt>
                <c:pt idx="1928">
                  <c:v>8.2690000000000003E-3</c:v>
                </c:pt>
                <c:pt idx="1929">
                  <c:v>8.3396000000000008E-3</c:v>
                </c:pt>
                <c:pt idx="1930">
                  <c:v>8.4024000000000008E-3</c:v>
                </c:pt>
                <c:pt idx="1931">
                  <c:v>8.4451000000000005E-3</c:v>
                </c:pt>
                <c:pt idx="1932">
                  <c:v>8.4878999999999996E-3</c:v>
                </c:pt>
                <c:pt idx="1933">
                  <c:v>8.5305999999999993E-3</c:v>
                </c:pt>
                <c:pt idx="1934">
                  <c:v>8.5733000000000007E-3</c:v>
                </c:pt>
                <c:pt idx="1935">
                  <c:v>8.6160000000000004E-3</c:v>
                </c:pt>
                <c:pt idx="1936">
                  <c:v>8.6587999999999995E-3</c:v>
                </c:pt>
                <c:pt idx="1937">
                  <c:v>8.7014999999999992E-3</c:v>
                </c:pt>
                <c:pt idx="1938">
                  <c:v>8.7442000000000006E-3</c:v>
                </c:pt>
                <c:pt idx="1939">
                  <c:v>8.7869000000000003E-3</c:v>
                </c:pt>
                <c:pt idx="1940">
                  <c:v>8.8296999999999994E-3</c:v>
                </c:pt>
                <c:pt idx="1941">
                  <c:v>8.8724000000000008E-3</c:v>
                </c:pt>
                <c:pt idx="1942">
                  <c:v>8.9151000000000005E-3</c:v>
                </c:pt>
                <c:pt idx="1943">
                  <c:v>8.9578000000000001E-3</c:v>
                </c:pt>
                <c:pt idx="1944">
                  <c:v>9.0005999999999992E-3</c:v>
                </c:pt>
                <c:pt idx="1945">
                  <c:v>9.0433000000000006E-3</c:v>
                </c:pt>
                <c:pt idx="1946">
                  <c:v>9.0860000000000003E-3</c:v>
                </c:pt>
                <c:pt idx="1947">
                  <c:v>9.1287E-3</c:v>
                </c:pt>
                <c:pt idx="1948">
                  <c:v>9.1715000000000008E-3</c:v>
                </c:pt>
                <c:pt idx="1949">
                  <c:v>9.2142000000000005E-3</c:v>
                </c:pt>
                <c:pt idx="1950">
                  <c:v>9.2569000000000002E-3</c:v>
                </c:pt>
                <c:pt idx="1951">
                  <c:v>9.2995999999999999E-3</c:v>
                </c:pt>
                <c:pt idx="1952">
                  <c:v>9.3424000000000007E-3</c:v>
                </c:pt>
                <c:pt idx="1953">
                  <c:v>9.3564000000000008E-3</c:v>
                </c:pt>
                <c:pt idx="1954">
                  <c:v>9.3658000000000005E-3</c:v>
                </c:pt>
                <c:pt idx="1955">
                  <c:v>9.3752000000000002E-3</c:v>
                </c:pt>
                <c:pt idx="1956">
                  <c:v>9.3845999999999999E-3</c:v>
                </c:pt>
                <c:pt idx="1957">
                  <c:v>9.3941000000000007E-3</c:v>
                </c:pt>
                <c:pt idx="1958">
                  <c:v>9.4035000000000004E-3</c:v>
                </c:pt>
                <c:pt idx="1959">
                  <c:v>9.4129000000000001E-3</c:v>
                </c:pt>
                <c:pt idx="1960">
                  <c:v>9.4222999999999998E-3</c:v>
                </c:pt>
                <c:pt idx="1961">
                  <c:v>9.4316999999999995E-3</c:v>
                </c:pt>
                <c:pt idx="1962">
                  <c:v>9.4410999999999991E-3</c:v>
                </c:pt>
                <c:pt idx="1963">
                  <c:v>9.4505000000000006E-3</c:v>
                </c:pt>
                <c:pt idx="1964">
                  <c:v>9.4599999999999997E-3</c:v>
                </c:pt>
                <c:pt idx="1965">
                  <c:v>9.4693999999999993E-3</c:v>
                </c:pt>
                <c:pt idx="1966">
                  <c:v>9.4788000000000008E-3</c:v>
                </c:pt>
                <c:pt idx="1967">
                  <c:v>9.4882000000000005E-3</c:v>
                </c:pt>
                <c:pt idx="1968">
                  <c:v>9.4976000000000001E-3</c:v>
                </c:pt>
                <c:pt idx="1969">
                  <c:v>9.5069999999999998E-3</c:v>
                </c:pt>
                <c:pt idx="1970">
                  <c:v>9.5165000000000007E-3</c:v>
                </c:pt>
                <c:pt idx="1971">
                  <c:v>9.5259000000000003E-3</c:v>
                </c:pt>
                <c:pt idx="1972">
                  <c:v>9.5353E-3</c:v>
                </c:pt>
                <c:pt idx="1973">
                  <c:v>9.5446999999999997E-3</c:v>
                </c:pt>
                <c:pt idx="1974">
                  <c:v>9.5540999999999994E-3</c:v>
                </c:pt>
                <c:pt idx="1975">
                  <c:v>9.5635000000000008E-3</c:v>
                </c:pt>
                <c:pt idx="1976">
                  <c:v>9.5729000000000005E-3</c:v>
                </c:pt>
                <c:pt idx="1977">
                  <c:v>9.5823999999999996E-3</c:v>
                </c:pt>
                <c:pt idx="1978">
                  <c:v>9.5917999999999993E-3</c:v>
                </c:pt>
                <c:pt idx="1979">
                  <c:v>9.6012000000000007E-3</c:v>
                </c:pt>
                <c:pt idx="1980">
                  <c:v>9.6106000000000004E-3</c:v>
                </c:pt>
                <c:pt idx="1981">
                  <c:v>9.6200000000000001E-3</c:v>
                </c:pt>
                <c:pt idx="1982">
                  <c:v>9.6293999999999998E-3</c:v>
                </c:pt>
                <c:pt idx="1983">
                  <c:v>9.6387999999999995E-3</c:v>
                </c:pt>
                <c:pt idx="1984">
                  <c:v>9.6483000000000003E-3</c:v>
                </c:pt>
                <c:pt idx="1985">
                  <c:v>9.6577E-3</c:v>
                </c:pt>
                <c:pt idx="1986">
                  <c:v>9.6670999999999997E-3</c:v>
                </c:pt>
                <c:pt idx="1987">
                  <c:v>9.6764999999999993E-3</c:v>
                </c:pt>
                <c:pt idx="1988">
                  <c:v>9.6781000000000002E-3</c:v>
                </c:pt>
                <c:pt idx="1989">
                  <c:v>9.6631000000000009E-3</c:v>
                </c:pt>
                <c:pt idx="1990">
                  <c:v>9.6481999999999991E-3</c:v>
                </c:pt>
                <c:pt idx="1991">
                  <c:v>9.6331999999999997E-3</c:v>
                </c:pt>
                <c:pt idx="1992">
                  <c:v>9.6182999999999998E-3</c:v>
                </c:pt>
                <c:pt idx="1993">
                  <c:v>9.6033000000000004E-3</c:v>
                </c:pt>
                <c:pt idx="1994">
                  <c:v>9.5884000000000004E-3</c:v>
                </c:pt>
                <c:pt idx="1995">
                  <c:v>9.5733999999999993E-3</c:v>
                </c:pt>
                <c:pt idx="1996">
                  <c:v>9.5584999999999993E-3</c:v>
                </c:pt>
                <c:pt idx="1997">
                  <c:v>9.5434999999999999E-3</c:v>
                </c:pt>
                <c:pt idx="1998">
                  <c:v>9.5285999999999999E-3</c:v>
                </c:pt>
                <c:pt idx="1999">
                  <c:v>9.5136000000000005E-3</c:v>
                </c:pt>
                <c:pt idx="2000">
                  <c:v>9.4987000000000005E-3</c:v>
                </c:pt>
                <c:pt idx="2001">
                  <c:v>9.4836999999999994E-3</c:v>
                </c:pt>
                <c:pt idx="2002">
                  <c:v>9.4687999999999994E-3</c:v>
                </c:pt>
                <c:pt idx="2004">
                  <c:v>0.99937620000000005</c:v>
                </c:pt>
                <c:pt idx="2005">
                  <c:v>0.99831879999999995</c:v>
                </c:pt>
                <c:pt idx="2006">
                  <c:v>0.99730319999999995</c:v>
                </c:pt>
                <c:pt idx="2007">
                  <c:v>0.99627929999999998</c:v>
                </c:pt>
                <c:pt idx="2008">
                  <c:v>0.99524029999999997</c:v>
                </c:pt>
                <c:pt idx="2009">
                  <c:v>0.99419990000000003</c:v>
                </c:pt>
                <c:pt idx="2010">
                  <c:v>0.99313640000000003</c:v>
                </c:pt>
                <c:pt idx="2011">
                  <c:v>0.99206950000000005</c:v>
                </c:pt>
                <c:pt idx="2012">
                  <c:v>0.99100250000000001</c:v>
                </c:pt>
                <c:pt idx="2013">
                  <c:v>0.98991039999999997</c:v>
                </c:pt>
                <c:pt idx="2014">
                  <c:v>0.98880109999999999</c:v>
                </c:pt>
                <c:pt idx="2015">
                  <c:v>0.98769180000000001</c:v>
                </c:pt>
                <c:pt idx="2016">
                  <c:v>0.98658250000000003</c:v>
                </c:pt>
                <c:pt idx="2017">
                  <c:v>0.98547320000000005</c:v>
                </c:pt>
                <c:pt idx="2018">
                  <c:v>0.9843402</c:v>
                </c:pt>
                <c:pt idx="2019">
                  <c:v>0.98316360000000003</c:v>
                </c:pt>
                <c:pt idx="2020">
                  <c:v>0.9819871</c:v>
                </c:pt>
                <c:pt idx="2021">
                  <c:v>0.98081050000000003</c:v>
                </c:pt>
                <c:pt idx="2022">
                  <c:v>0.97963389999999995</c:v>
                </c:pt>
                <c:pt idx="2023">
                  <c:v>0.97845729999999997</c:v>
                </c:pt>
                <c:pt idx="2024">
                  <c:v>0.9772807</c:v>
                </c:pt>
                <c:pt idx="2025">
                  <c:v>0.97610410000000003</c:v>
                </c:pt>
                <c:pt idx="2026">
                  <c:v>0.97492749999999995</c:v>
                </c:pt>
                <c:pt idx="2027">
                  <c:v>0.97364910000000005</c:v>
                </c:pt>
                <c:pt idx="2028">
                  <c:v>0.97236679999999998</c:v>
                </c:pt>
                <c:pt idx="2029">
                  <c:v>0.97108450000000002</c:v>
                </c:pt>
                <c:pt idx="2030">
                  <c:v>0.96980219999999995</c:v>
                </c:pt>
                <c:pt idx="2031">
                  <c:v>0.96851989999999999</c:v>
                </c:pt>
                <c:pt idx="2032">
                  <c:v>0.96723760000000003</c:v>
                </c:pt>
                <c:pt idx="2033">
                  <c:v>0.96595529999999996</c:v>
                </c:pt>
                <c:pt idx="2034">
                  <c:v>0.964673</c:v>
                </c:pt>
                <c:pt idx="2035">
                  <c:v>0.96339070000000004</c:v>
                </c:pt>
                <c:pt idx="2036">
                  <c:v>0.96210839999999997</c:v>
                </c:pt>
                <c:pt idx="2037">
                  <c:v>0.96082610000000002</c:v>
                </c:pt>
                <c:pt idx="2038">
                  <c:v>0.95954390000000001</c:v>
                </c:pt>
                <c:pt idx="2039">
                  <c:v>0.95826160000000005</c:v>
                </c:pt>
                <c:pt idx="2040">
                  <c:v>0.956901</c:v>
                </c:pt>
                <c:pt idx="2041">
                  <c:v>0.9554743</c:v>
                </c:pt>
                <c:pt idx="2042">
                  <c:v>0.95404750000000005</c:v>
                </c:pt>
                <c:pt idx="2043">
                  <c:v>0.95262080000000005</c:v>
                </c:pt>
                <c:pt idx="2044">
                  <c:v>0.95119410000000004</c:v>
                </c:pt>
                <c:pt idx="2045">
                  <c:v>0.94976729999999998</c:v>
                </c:pt>
                <c:pt idx="2046">
                  <c:v>0.94834059999999998</c:v>
                </c:pt>
                <c:pt idx="2047">
                  <c:v>0.94691389999999998</c:v>
                </c:pt>
                <c:pt idx="2048">
                  <c:v>0.94548719999999997</c:v>
                </c:pt>
                <c:pt idx="2049">
                  <c:v>0.94406040000000002</c:v>
                </c:pt>
                <c:pt idx="2050">
                  <c:v>0.94263370000000002</c:v>
                </c:pt>
                <c:pt idx="2051">
                  <c:v>0.94120700000000002</c:v>
                </c:pt>
                <c:pt idx="2052">
                  <c:v>0.93978019999999995</c:v>
                </c:pt>
                <c:pt idx="2053">
                  <c:v>0.93835349999999995</c:v>
                </c:pt>
                <c:pt idx="2054">
                  <c:v>0.93692679999999995</c:v>
                </c:pt>
                <c:pt idx="2055">
                  <c:v>0.93550009999999995</c:v>
                </c:pt>
                <c:pt idx="2056">
                  <c:v>0.9340733</c:v>
                </c:pt>
                <c:pt idx="2057">
                  <c:v>0.93263980000000002</c:v>
                </c:pt>
                <c:pt idx="2058">
                  <c:v>0.93105979999999999</c:v>
                </c:pt>
                <c:pt idx="2059">
                  <c:v>0.92947979999999997</c:v>
                </c:pt>
                <c:pt idx="2060">
                  <c:v>0.92789969999999999</c:v>
                </c:pt>
                <c:pt idx="2061">
                  <c:v>0.92631969999999997</c:v>
                </c:pt>
                <c:pt idx="2062">
                  <c:v>0.92473970000000005</c:v>
                </c:pt>
                <c:pt idx="2063">
                  <c:v>0.92315970000000003</c:v>
                </c:pt>
                <c:pt idx="2064">
                  <c:v>0.9215797</c:v>
                </c:pt>
                <c:pt idx="2065">
                  <c:v>0.91999969999999998</c:v>
                </c:pt>
                <c:pt idx="2066">
                  <c:v>0.9184196</c:v>
                </c:pt>
                <c:pt idx="2067">
                  <c:v>0.91683959999999998</c:v>
                </c:pt>
                <c:pt idx="2068">
                  <c:v>0.91525959999999995</c:v>
                </c:pt>
                <c:pt idx="2069">
                  <c:v>0.91367960000000004</c:v>
                </c:pt>
                <c:pt idx="2070">
                  <c:v>0.91209960000000001</c:v>
                </c:pt>
                <c:pt idx="2071">
                  <c:v>0.91051959999999998</c:v>
                </c:pt>
                <c:pt idx="2072">
                  <c:v>0.90893959999999996</c:v>
                </c:pt>
                <c:pt idx="2073">
                  <c:v>0.90735949999999999</c:v>
                </c:pt>
                <c:pt idx="2074">
                  <c:v>0.90577949999999996</c:v>
                </c:pt>
                <c:pt idx="2075">
                  <c:v>0.90409300000000004</c:v>
                </c:pt>
                <c:pt idx="2076">
                  <c:v>0.90236819999999995</c:v>
                </c:pt>
                <c:pt idx="2077">
                  <c:v>0.90064330000000004</c:v>
                </c:pt>
                <c:pt idx="2078">
                  <c:v>0.89891849999999995</c:v>
                </c:pt>
                <c:pt idx="2079">
                  <c:v>0.89719360000000004</c:v>
                </c:pt>
                <c:pt idx="2080">
                  <c:v>0.89546879999999995</c:v>
                </c:pt>
                <c:pt idx="2081">
                  <c:v>0.89374390000000004</c:v>
                </c:pt>
                <c:pt idx="2082">
                  <c:v>0.89201909999999995</c:v>
                </c:pt>
                <c:pt idx="2083">
                  <c:v>0.89029420000000004</c:v>
                </c:pt>
                <c:pt idx="2084">
                  <c:v>0.88856939999999995</c:v>
                </c:pt>
                <c:pt idx="2085">
                  <c:v>0.88684450000000004</c:v>
                </c:pt>
                <c:pt idx="2086">
                  <c:v>0.88511960000000001</c:v>
                </c:pt>
                <c:pt idx="2087">
                  <c:v>0.88339480000000004</c:v>
                </c:pt>
                <c:pt idx="2088">
                  <c:v>0.88166990000000001</c:v>
                </c:pt>
                <c:pt idx="2089">
                  <c:v>0.87994510000000004</c:v>
                </c:pt>
                <c:pt idx="2090">
                  <c:v>0.87822020000000001</c:v>
                </c:pt>
                <c:pt idx="2091">
                  <c:v>0.87649540000000004</c:v>
                </c:pt>
                <c:pt idx="2092">
                  <c:v>0.87477050000000001</c:v>
                </c:pt>
                <c:pt idx="2093">
                  <c:v>0.87304320000000002</c:v>
                </c:pt>
                <c:pt idx="2094">
                  <c:v>0.87118110000000004</c:v>
                </c:pt>
                <c:pt idx="2095">
                  <c:v>0.86931899999999995</c:v>
                </c:pt>
                <c:pt idx="2096">
                  <c:v>0.86745689999999998</c:v>
                </c:pt>
                <c:pt idx="2097">
                  <c:v>0.8655948</c:v>
                </c:pt>
                <c:pt idx="2098">
                  <c:v>0.86373270000000002</c:v>
                </c:pt>
                <c:pt idx="2099">
                  <c:v>0.86187060000000004</c:v>
                </c:pt>
                <c:pt idx="2100">
                  <c:v>0.86000849999999995</c:v>
                </c:pt>
                <c:pt idx="2101">
                  <c:v>0.85814639999999998</c:v>
                </c:pt>
                <c:pt idx="2102">
                  <c:v>0.8562843</c:v>
                </c:pt>
                <c:pt idx="2103">
                  <c:v>0.85442220000000002</c:v>
                </c:pt>
                <c:pt idx="2104">
                  <c:v>0.85256010000000004</c:v>
                </c:pt>
                <c:pt idx="2105">
                  <c:v>0.85069799999999995</c:v>
                </c:pt>
                <c:pt idx="2106">
                  <c:v>0.84883589999999998</c:v>
                </c:pt>
                <c:pt idx="2107">
                  <c:v>0.8469738</c:v>
                </c:pt>
                <c:pt idx="2108">
                  <c:v>0.84511170000000002</c:v>
                </c:pt>
                <c:pt idx="2109">
                  <c:v>0.84324960000000004</c:v>
                </c:pt>
                <c:pt idx="2110">
                  <c:v>0.84138749999999995</c:v>
                </c:pt>
                <c:pt idx="2111">
                  <c:v>0.83952539999999998</c:v>
                </c:pt>
                <c:pt idx="2112">
                  <c:v>0.8376633</c:v>
                </c:pt>
                <c:pt idx="2113">
                  <c:v>0.8357656</c:v>
                </c:pt>
                <c:pt idx="2114">
                  <c:v>0.8337753</c:v>
                </c:pt>
                <c:pt idx="2115">
                  <c:v>0.831785</c:v>
                </c:pt>
                <c:pt idx="2116">
                  <c:v>0.82979460000000005</c:v>
                </c:pt>
                <c:pt idx="2117">
                  <c:v>0.82780430000000005</c:v>
                </c:pt>
                <c:pt idx="2118">
                  <c:v>0.82581389999999999</c:v>
                </c:pt>
                <c:pt idx="2119">
                  <c:v>0.82382359999999999</c:v>
                </c:pt>
                <c:pt idx="2120">
                  <c:v>0.82183329999999999</c:v>
                </c:pt>
                <c:pt idx="2121">
                  <c:v>0.81984290000000004</c:v>
                </c:pt>
                <c:pt idx="2122">
                  <c:v>0.81785260000000004</c:v>
                </c:pt>
                <c:pt idx="2123">
                  <c:v>0.81586219999999998</c:v>
                </c:pt>
                <c:pt idx="2124">
                  <c:v>0.81387189999999998</c:v>
                </c:pt>
                <c:pt idx="2125">
                  <c:v>0.81188159999999998</c:v>
                </c:pt>
                <c:pt idx="2126">
                  <c:v>0.80989120000000003</c:v>
                </c:pt>
                <c:pt idx="2127">
                  <c:v>0.80790090000000003</c:v>
                </c:pt>
                <c:pt idx="2128">
                  <c:v>0.80591049999999997</c:v>
                </c:pt>
                <c:pt idx="2129">
                  <c:v>0.80392019999999997</c:v>
                </c:pt>
                <c:pt idx="2130">
                  <c:v>0.80192989999999997</c:v>
                </c:pt>
                <c:pt idx="2131">
                  <c:v>0.79993950000000003</c:v>
                </c:pt>
                <c:pt idx="2132">
                  <c:v>0.79794920000000003</c:v>
                </c:pt>
                <c:pt idx="2133">
                  <c:v>0.79595879999999997</c:v>
                </c:pt>
                <c:pt idx="2134">
                  <c:v>0.79396849999999997</c:v>
                </c:pt>
                <c:pt idx="2135">
                  <c:v>0.79197819999999997</c:v>
                </c:pt>
                <c:pt idx="2136">
                  <c:v>0.78991060000000002</c:v>
                </c:pt>
                <c:pt idx="2137">
                  <c:v>0.78780019999999995</c:v>
                </c:pt>
                <c:pt idx="2138">
                  <c:v>0.78568979999999999</c:v>
                </c:pt>
                <c:pt idx="2139">
                  <c:v>0.78357940000000004</c:v>
                </c:pt>
                <c:pt idx="2140">
                  <c:v>0.78146899999999997</c:v>
                </c:pt>
                <c:pt idx="2141">
                  <c:v>0.77935860000000001</c:v>
                </c:pt>
                <c:pt idx="2142">
                  <c:v>0.77724819999999994</c:v>
                </c:pt>
                <c:pt idx="2143">
                  <c:v>0.77513779999999999</c:v>
                </c:pt>
                <c:pt idx="2144">
                  <c:v>0.77302740000000003</c:v>
                </c:pt>
                <c:pt idx="2145">
                  <c:v>0.77091699999999996</c:v>
                </c:pt>
                <c:pt idx="2146">
                  <c:v>0.76880660000000001</c:v>
                </c:pt>
                <c:pt idx="2147">
                  <c:v>0.76669620000000005</c:v>
                </c:pt>
                <c:pt idx="2148">
                  <c:v>0.76458579999999998</c:v>
                </c:pt>
                <c:pt idx="2149">
                  <c:v>0.76247540000000003</c:v>
                </c:pt>
                <c:pt idx="2150">
                  <c:v>0.76036499999999996</c:v>
                </c:pt>
                <c:pt idx="2151">
                  <c:v>0.7582546</c:v>
                </c:pt>
                <c:pt idx="2152">
                  <c:v>0.75614429999999999</c:v>
                </c:pt>
                <c:pt idx="2153">
                  <c:v>0.75403390000000003</c:v>
                </c:pt>
                <c:pt idx="2154">
                  <c:v>0.75192349999999997</c:v>
                </c:pt>
                <c:pt idx="2155">
                  <c:v>0.74981310000000001</c:v>
                </c:pt>
                <c:pt idx="2156">
                  <c:v>0.74770270000000005</c:v>
                </c:pt>
                <c:pt idx="2157">
                  <c:v>0.74559229999999999</c:v>
                </c:pt>
                <c:pt idx="2158">
                  <c:v>0.74348190000000003</c:v>
                </c:pt>
                <c:pt idx="2159">
                  <c:v>0.74137149999999996</c:v>
                </c:pt>
                <c:pt idx="2160">
                  <c:v>0.7392611</c:v>
                </c:pt>
                <c:pt idx="2161">
                  <c:v>0.73715070000000005</c:v>
                </c:pt>
                <c:pt idx="2162">
                  <c:v>0.73504029999999998</c:v>
                </c:pt>
                <c:pt idx="2163">
                  <c:v>0.73292429999999997</c:v>
                </c:pt>
                <c:pt idx="2164">
                  <c:v>0.73074720000000004</c:v>
                </c:pt>
                <c:pt idx="2165">
                  <c:v>0.7285701</c:v>
                </c:pt>
                <c:pt idx="2166">
                  <c:v>0.72639069999999994</c:v>
                </c:pt>
                <c:pt idx="2167">
                  <c:v>0.72420660000000003</c:v>
                </c:pt>
                <c:pt idx="2168">
                  <c:v>0.72202250000000001</c:v>
                </c:pt>
                <c:pt idx="2169">
                  <c:v>0.71983830000000004</c:v>
                </c:pt>
                <c:pt idx="2170">
                  <c:v>0.71765420000000002</c:v>
                </c:pt>
                <c:pt idx="2171">
                  <c:v>0.71545420000000004</c:v>
                </c:pt>
                <c:pt idx="2172">
                  <c:v>0.71325269999999996</c:v>
                </c:pt>
                <c:pt idx="2173">
                  <c:v>0.71105130000000005</c:v>
                </c:pt>
                <c:pt idx="2174">
                  <c:v>0.70884990000000003</c:v>
                </c:pt>
                <c:pt idx="2175">
                  <c:v>0.70664839999999995</c:v>
                </c:pt>
                <c:pt idx="2176">
                  <c:v>0.70444700000000005</c:v>
                </c:pt>
                <c:pt idx="2177">
                  <c:v>0.70224560000000003</c:v>
                </c:pt>
                <c:pt idx="2178">
                  <c:v>0.70002319999999996</c:v>
                </c:pt>
                <c:pt idx="2179">
                  <c:v>0.69779760000000002</c:v>
                </c:pt>
                <c:pt idx="2180">
                  <c:v>0.69557190000000002</c:v>
                </c:pt>
                <c:pt idx="2181">
                  <c:v>0.69334629999999997</c:v>
                </c:pt>
                <c:pt idx="2182">
                  <c:v>0.69112059999999997</c:v>
                </c:pt>
                <c:pt idx="2183">
                  <c:v>0.68889500000000004</c:v>
                </c:pt>
                <c:pt idx="2184">
                  <c:v>0.68666939999999999</c:v>
                </c:pt>
                <c:pt idx="2185">
                  <c:v>0.68444369999999999</c:v>
                </c:pt>
                <c:pt idx="2186">
                  <c:v>0.68221810000000005</c:v>
                </c:pt>
                <c:pt idx="2187">
                  <c:v>0.67999240000000005</c:v>
                </c:pt>
                <c:pt idx="2188">
                  <c:v>0.6777668</c:v>
                </c:pt>
                <c:pt idx="2189">
                  <c:v>0.67552369999999995</c:v>
                </c:pt>
                <c:pt idx="2190">
                  <c:v>0.67326779999999997</c:v>
                </c:pt>
                <c:pt idx="2191">
                  <c:v>0.67101189999999999</c:v>
                </c:pt>
                <c:pt idx="2192">
                  <c:v>0.66875609999999996</c:v>
                </c:pt>
                <c:pt idx="2193">
                  <c:v>0.66650019999999999</c:v>
                </c:pt>
                <c:pt idx="2194">
                  <c:v>0.66424430000000001</c:v>
                </c:pt>
                <c:pt idx="2195">
                  <c:v>0.66198840000000003</c:v>
                </c:pt>
                <c:pt idx="2196">
                  <c:v>0.65973250000000005</c:v>
                </c:pt>
                <c:pt idx="2197">
                  <c:v>0.65747659999999997</c:v>
                </c:pt>
                <c:pt idx="2198">
                  <c:v>0.65522069999999999</c:v>
                </c:pt>
                <c:pt idx="2199">
                  <c:v>0.65296480000000001</c:v>
                </c:pt>
                <c:pt idx="2200">
                  <c:v>0.65070890000000003</c:v>
                </c:pt>
                <c:pt idx="2201">
                  <c:v>0.64845299999999995</c:v>
                </c:pt>
                <c:pt idx="2202">
                  <c:v>0.64619709999999997</c:v>
                </c:pt>
                <c:pt idx="2203">
                  <c:v>0.64394119999999999</c:v>
                </c:pt>
                <c:pt idx="2204">
                  <c:v>0.64168539999999996</c:v>
                </c:pt>
                <c:pt idx="2205">
                  <c:v>0.63942949999999998</c:v>
                </c:pt>
                <c:pt idx="2206">
                  <c:v>0.63717360000000001</c:v>
                </c:pt>
                <c:pt idx="2207">
                  <c:v>0.63490340000000001</c:v>
                </c:pt>
                <c:pt idx="2208">
                  <c:v>0.63261970000000001</c:v>
                </c:pt>
                <c:pt idx="2209">
                  <c:v>0.63033609999999995</c:v>
                </c:pt>
                <c:pt idx="2210">
                  <c:v>0.62805250000000001</c:v>
                </c:pt>
                <c:pt idx="2211">
                  <c:v>0.62576880000000001</c:v>
                </c:pt>
                <c:pt idx="2212">
                  <c:v>0.62348519999999996</c:v>
                </c:pt>
                <c:pt idx="2213">
                  <c:v>0.62120160000000002</c:v>
                </c:pt>
                <c:pt idx="2214">
                  <c:v>0.61891790000000002</c:v>
                </c:pt>
                <c:pt idx="2215">
                  <c:v>0.61663429999999997</c:v>
                </c:pt>
                <c:pt idx="2216">
                  <c:v>0.61435070000000003</c:v>
                </c:pt>
                <c:pt idx="2217">
                  <c:v>0.61206700000000003</c:v>
                </c:pt>
                <c:pt idx="2218">
                  <c:v>0.60978339999999998</c:v>
                </c:pt>
                <c:pt idx="2219">
                  <c:v>0.60749969999999998</c:v>
                </c:pt>
                <c:pt idx="2220">
                  <c:v>0.60521610000000003</c:v>
                </c:pt>
                <c:pt idx="2221">
                  <c:v>0.60293249999999998</c:v>
                </c:pt>
                <c:pt idx="2222">
                  <c:v>0.60064879999999998</c:v>
                </c:pt>
                <c:pt idx="2223">
                  <c:v>0.59836520000000004</c:v>
                </c:pt>
                <c:pt idx="2224">
                  <c:v>0.59608159999999999</c:v>
                </c:pt>
                <c:pt idx="2225">
                  <c:v>0.59379789999999999</c:v>
                </c:pt>
                <c:pt idx="2226">
                  <c:v>0.59151430000000005</c:v>
                </c:pt>
                <c:pt idx="2227">
                  <c:v>0.5892307</c:v>
                </c:pt>
                <c:pt idx="2228">
                  <c:v>0.586947</c:v>
                </c:pt>
                <c:pt idx="2229">
                  <c:v>0.58466340000000006</c:v>
                </c:pt>
                <c:pt idx="2230">
                  <c:v>0.58237969999999994</c:v>
                </c:pt>
                <c:pt idx="2231">
                  <c:v>0.58008800000000005</c:v>
                </c:pt>
                <c:pt idx="2232">
                  <c:v>0.57779119999999995</c:v>
                </c:pt>
                <c:pt idx="2233">
                  <c:v>0.57549439999999996</c:v>
                </c:pt>
                <c:pt idx="2234">
                  <c:v>0.57319759999999997</c:v>
                </c:pt>
                <c:pt idx="2235">
                  <c:v>0.57090070000000004</c:v>
                </c:pt>
                <c:pt idx="2236">
                  <c:v>0.56860390000000005</c:v>
                </c:pt>
                <c:pt idx="2237">
                  <c:v>0.56630709999999995</c:v>
                </c:pt>
                <c:pt idx="2238">
                  <c:v>0.56401029999999996</c:v>
                </c:pt>
                <c:pt idx="2239">
                  <c:v>0.56171340000000003</c:v>
                </c:pt>
                <c:pt idx="2240">
                  <c:v>0.55941660000000004</c:v>
                </c:pt>
                <c:pt idx="2241">
                  <c:v>0.55711980000000005</c:v>
                </c:pt>
                <c:pt idx="2242">
                  <c:v>0.55482299999999996</c:v>
                </c:pt>
                <c:pt idx="2243">
                  <c:v>0.55252619999999997</c:v>
                </c:pt>
                <c:pt idx="2244">
                  <c:v>0.55022930000000003</c:v>
                </c:pt>
                <c:pt idx="2245">
                  <c:v>0.54793250000000004</c:v>
                </c:pt>
                <c:pt idx="2246">
                  <c:v>0.54563569999999995</c:v>
                </c:pt>
                <c:pt idx="2247">
                  <c:v>0.54333889999999996</c:v>
                </c:pt>
                <c:pt idx="2248">
                  <c:v>0.54104200000000002</c:v>
                </c:pt>
                <c:pt idx="2249">
                  <c:v>0.53874520000000004</c:v>
                </c:pt>
                <c:pt idx="2250">
                  <c:v>0.53644840000000005</c:v>
                </c:pt>
                <c:pt idx="2251">
                  <c:v>0.53415159999999995</c:v>
                </c:pt>
                <c:pt idx="2252">
                  <c:v>0.53185499999999997</c:v>
                </c:pt>
                <c:pt idx="2253">
                  <c:v>0.52956139999999996</c:v>
                </c:pt>
                <c:pt idx="2254">
                  <c:v>0.52726779999999995</c:v>
                </c:pt>
                <c:pt idx="2255">
                  <c:v>0.52497419999999995</c:v>
                </c:pt>
                <c:pt idx="2256">
                  <c:v>0.5226807</c:v>
                </c:pt>
                <c:pt idx="2257">
                  <c:v>0.52038709999999999</c:v>
                </c:pt>
                <c:pt idx="2258">
                  <c:v>0.51809349999999998</c:v>
                </c:pt>
                <c:pt idx="2259">
                  <c:v>0.51579989999999998</c:v>
                </c:pt>
                <c:pt idx="2260">
                  <c:v>0.51350629999999997</c:v>
                </c:pt>
                <c:pt idx="2261">
                  <c:v>0.51121280000000002</c:v>
                </c:pt>
                <c:pt idx="2262">
                  <c:v>0.50891920000000002</c:v>
                </c:pt>
                <c:pt idx="2263">
                  <c:v>0.50662560000000001</c:v>
                </c:pt>
                <c:pt idx="2264">
                  <c:v>0.504332</c:v>
                </c:pt>
                <c:pt idx="2265">
                  <c:v>0.5020384</c:v>
                </c:pt>
                <c:pt idx="2266">
                  <c:v>0.49974489999999999</c:v>
                </c:pt>
                <c:pt idx="2267">
                  <c:v>0.49745129999999999</c:v>
                </c:pt>
                <c:pt idx="2268">
                  <c:v>0.49515769999999998</c:v>
                </c:pt>
                <c:pt idx="2269">
                  <c:v>0.49286410000000003</c:v>
                </c:pt>
                <c:pt idx="2270">
                  <c:v>0.49057060000000002</c:v>
                </c:pt>
                <c:pt idx="2271">
                  <c:v>0.48827700000000002</c:v>
                </c:pt>
                <c:pt idx="2272">
                  <c:v>0.48598340000000001</c:v>
                </c:pt>
                <c:pt idx="2273">
                  <c:v>0.4836898</c:v>
                </c:pt>
                <c:pt idx="2274">
                  <c:v>0.4813962</c:v>
                </c:pt>
                <c:pt idx="2275">
                  <c:v>0.47911629999999999</c:v>
                </c:pt>
                <c:pt idx="2276">
                  <c:v>0.47683750000000003</c:v>
                </c:pt>
                <c:pt idx="2277">
                  <c:v>0.4745587</c:v>
                </c:pt>
                <c:pt idx="2278">
                  <c:v>0.47227980000000003</c:v>
                </c:pt>
                <c:pt idx="2279">
                  <c:v>0.470001</c:v>
                </c:pt>
                <c:pt idx="2280">
                  <c:v>0.46772219999999998</c:v>
                </c:pt>
                <c:pt idx="2281">
                  <c:v>0.46544340000000001</c:v>
                </c:pt>
                <c:pt idx="2282">
                  <c:v>0.46316449999999998</c:v>
                </c:pt>
                <c:pt idx="2283">
                  <c:v>0.46088570000000001</c:v>
                </c:pt>
                <c:pt idx="2284">
                  <c:v>0.45860689999999998</c:v>
                </c:pt>
                <c:pt idx="2285">
                  <c:v>0.45632800000000001</c:v>
                </c:pt>
                <c:pt idx="2286">
                  <c:v>0.45404919999999999</c:v>
                </c:pt>
                <c:pt idx="2287">
                  <c:v>0.45177040000000002</c:v>
                </c:pt>
                <c:pt idx="2288">
                  <c:v>0.44949149999999999</c:v>
                </c:pt>
                <c:pt idx="2289">
                  <c:v>0.44721270000000002</c:v>
                </c:pt>
                <c:pt idx="2290">
                  <c:v>0.44493389999999999</c:v>
                </c:pt>
                <c:pt idx="2291">
                  <c:v>0.44265510000000002</c:v>
                </c:pt>
                <c:pt idx="2292">
                  <c:v>0.4403762</c:v>
                </c:pt>
                <c:pt idx="2293">
                  <c:v>0.43809740000000003</c:v>
                </c:pt>
                <c:pt idx="2294">
                  <c:v>0.4358186</c:v>
                </c:pt>
                <c:pt idx="2295">
                  <c:v>0.43353969999999997</c:v>
                </c:pt>
                <c:pt idx="2296">
                  <c:v>0.43128129999999998</c:v>
                </c:pt>
                <c:pt idx="2297">
                  <c:v>0.42902590000000002</c:v>
                </c:pt>
                <c:pt idx="2298">
                  <c:v>0.4267705</c:v>
                </c:pt>
                <c:pt idx="2299">
                  <c:v>0.42451509999999998</c:v>
                </c:pt>
                <c:pt idx="2300">
                  <c:v>0.42225970000000002</c:v>
                </c:pt>
                <c:pt idx="2301">
                  <c:v>0.4200043</c:v>
                </c:pt>
                <c:pt idx="2302">
                  <c:v>0.41774889999999998</c:v>
                </c:pt>
                <c:pt idx="2303">
                  <c:v>0.41549360000000002</c:v>
                </c:pt>
                <c:pt idx="2304">
                  <c:v>0.4132382</c:v>
                </c:pt>
                <c:pt idx="2305">
                  <c:v>0.41098279999999998</c:v>
                </c:pt>
                <c:pt idx="2306">
                  <c:v>0.40872740000000002</c:v>
                </c:pt>
                <c:pt idx="2307">
                  <c:v>0.406472</c:v>
                </c:pt>
                <c:pt idx="2308">
                  <c:v>0.40421659999999998</c:v>
                </c:pt>
                <c:pt idx="2309">
                  <c:v>0.40196120000000002</c:v>
                </c:pt>
                <c:pt idx="2310">
                  <c:v>0.3997058</c:v>
                </c:pt>
                <c:pt idx="2311">
                  <c:v>0.39745039999999998</c:v>
                </c:pt>
                <c:pt idx="2312">
                  <c:v>0.39519500000000002</c:v>
                </c:pt>
                <c:pt idx="2313">
                  <c:v>0.3929397</c:v>
                </c:pt>
                <c:pt idx="2314">
                  <c:v>0.39068429999999998</c:v>
                </c:pt>
                <c:pt idx="2315">
                  <c:v>0.38842890000000002</c:v>
                </c:pt>
                <c:pt idx="2316">
                  <c:v>0.3861735</c:v>
                </c:pt>
                <c:pt idx="2317">
                  <c:v>0.38392409999999999</c:v>
                </c:pt>
                <c:pt idx="2318">
                  <c:v>0.3816985</c:v>
                </c:pt>
                <c:pt idx="2319">
                  <c:v>0.379473</c:v>
                </c:pt>
                <c:pt idx="2320">
                  <c:v>0.37724740000000001</c:v>
                </c:pt>
                <c:pt idx="2321">
                  <c:v>0.37502180000000002</c:v>
                </c:pt>
                <c:pt idx="2322">
                  <c:v>0.37279630000000002</c:v>
                </c:pt>
                <c:pt idx="2323">
                  <c:v>0.37057069999999998</c:v>
                </c:pt>
                <c:pt idx="2324">
                  <c:v>0.36834509999999998</c:v>
                </c:pt>
                <c:pt idx="2325">
                  <c:v>0.36611949999999999</c:v>
                </c:pt>
                <c:pt idx="2326">
                  <c:v>0.363894</c:v>
                </c:pt>
                <c:pt idx="2327">
                  <c:v>0.3616684</c:v>
                </c:pt>
                <c:pt idx="2328">
                  <c:v>0.35944280000000001</c:v>
                </c:pt>
                <c:pt idx="2329">
                  <c:v>0.35721720000000001</c:v>
                </c:pt>
                <c:pt idx="2330">
                  <c:v>0.35499170000000002</c:v>
                </c:pt>
                <c:pt idx="2331">
                  <c:v>0.35276610000000003</c:v>
                </c:pt>
                <c:pt idx="2332">
                  <c:v>0.35054049999999998</c:v>
                </c:pt>
                <c:pt idx="2333">
                  <c:v>0.34831499999999999</c:v>
                </c:pt>
                <c:pt idx="2334">
                  <c:v>0.34608939999999999</c:v>
                </c:pt>
                <c:pt idx="2335">
                  <c:v>0.3438638</c:v>
                </c:pt>
                <c:pt idx="2336">
                  <c:v>0.3416382</c:v>
                </c:pt>
                <c:pt idx="2337">
                  <c:v>0.33941270000000001</c:v>
                </c:pt>
                <c:pt idx="2338">
                  <c:v>0.33718710000000002</c:v>
                </c:pt>
                <c:pt idx="2339">
                  <c:v>0.33498040000000001</c:v>
                </c:pt>
                <c:pt idx="2340">
                  <c:v>0.332789</c:v>
                </c:pt>
                <c:pt idx="2341">
                  <c:v>0.33059759999999999</c:v>
                </c:pt>
                <c:pt idx="2342">
                  <c:v>0.32840619999999998</c:v>
                </c:pt>
                <c:pt idx="2343">
                  <c:v>0.32621480000000003</c:v>
                </c:pt>
                <c:pt idx="2344">
                  <c:v>0.32402340000000002</c:v>
                </c:pt>
                <c:pt idx="2345">
                  <c:v>0.32183200000000001</c:v>
                </c:pt>
                <c:pt idx="2346">
                  <c:v>0.3196406</c:v>
                </c:pt>
                <c:pt idx="2347">
                  <c:v>0.31744919999999999</c:v>
                </c:pt>
                <c:pt idx="2348">
                  <c:v>0.31525779999999998</c:v>
                </c:pt>
                <c:pt idx="2349">
                  <c:v>0.31306630000000002</c:v>
                </c:pt>
                <c:pt idx="2350">
                  <c:v>0.31087490000000001</c:v>
                </c:pt>
                <c:pt idx="2351">
                  <c:v>0.3086835</c:v>
                </c:pt>
                <c:pt idx="2352">
                  <c:v>0.30649209999999999</c:v>
                </c:pt>
                <c:pt idx="2353">
                  <c:v>0.30430069999999998</c:v>
                </c:pt>
                <c:pt idx="2354">
                  <c:v>0.30210930000000003</c:v>
                </c:pt>
                <c:pt idx="2355">
                  <c:v>0.29991790000000002</c:v>
                </c:pt>
                <c:pt idx="2356">
                  <c:v>0.29772650000000001</c:v>
                </c:pt>
                <c:pt idx="2357">
                  <c:v>0.2955351</c:v>
                </c:pt>
                <c:pt idx="2358">
                  <c:v>0.29334369999999999</c:v>
                </c:pt>
                <c:pt idx="2359">
                  <c:v>0.29115229999999998</c:v>
                </c:pt>
                <c:pt idx="2360">
                  <c:v>0.28896090000000002</c:v>
                </c:pt>
                <c:pt idx="2361">
                  <c:v>0.28677409999999998</c:v>
                </c:pt>
                <c:pt idx="2362">
                  <c:v>0.28461950000000003</c:v>
                </c:pt>
                <c:pt idx="2363">
                  <c:v>0.28246500000000002</c:v>
                </c:pt>
                <c:pt idx="2364">
                  <c:v>0.28031050000000002</c:v>
                </c:pt>
                <c:pt idx="2365">
                  <c:v>0.27815600000000001</c:v>
                </c:pt>
                <c:pt idx="2366">
                  <c:v>0.27600150000000001</c:v>
                </c:pt>
                <c:pt idx="2367">
                  <c:v>0.27384700000000001</c:v>
                </c:pt>
                <c:pt idx="2368">
                  <c:v>0.2716925</c:v>
                </c:pt>
                <c:pt idx="2369">
                  <c:v>0.2695379</c:v>
                </c:pt>
                <c:pt idx="2370">
                  <c:v>0.26738339999999999</c:v>
                </c:pt>
                <c:pt idx="2371">
                  <c:v>0.26522889999999999</c:v>
                </c:pt>
                <c:pt idx="2372">
                  <c:v>0.26307439999999999</c:v>
                </c:pt>
                <c:pt idx="2373">
                  <c:v>0.26091989999999998</c:v>
                </c:pt>
                <c:pt idx="2374">
                  <c:v>0.25876539999999998</c:v>
                </c:pt>
                <c:pt idx="2375">
                  <c:v>0.25661089999999998</c:v>
                </c:pt>
                <c:pt idx="2376">
                  <c:v>0.25445630000000002</c:v>
                </c:pt>
                <c:pt idx="2377">
                  <c:v>0.25230180000000002</c:v>
                </c:pt>
                <c:pt idx="2378">
                  <c:v>0.25014730000000002</c:v>
                </c:pt>
                <c:pt idx="2379">
                  <c:v>0.24799280000000001</c:v>
                </c:pt>
                <c:pt idx="2380">
                  <c:v>0.24583830000000001</c:v>
                </c:pt>
                <c:pt idx="2381">
                  <c:v>0.24368380000000001</c:v>
                </c:pt>
                <c:pt idx="2382">
                  <c:v>0.2415293</c:v>
                </c:pt>
                <c:pt idx="2383">
                  <c:v>0.2393748</c:v>
                </c:pt>
                <c:pt idx="2384">
                  <c:v>0.23722389999999999</c:v>
                </c:pt>
                <c:pt idx="2385">
                  <c:v>0.2351113</c:v>
                </c:pt>
                <c:pt idx="2386">
                  <c:v>0.23299880000000001</c:v>
                </c:pt>
                <c:pt idx="2387">
                  <c:v>0.23088629999999999</c:v>
                </c:pt>
                <c:pt idx="2388">
                  <c:v>0.2287738</c:v>
                </c:pt>
                <c:pt idx="2389">
                  <c:v>0.22666120000000001</c:v>
                </c:pt>
                <c:pt idx="2390">
                  <c:v>0.22454869999999999</c:v>
                </c:pt>
                <c:pt idx="2391">
                  <c:v>0.2224362</c:v>
                </c:pt>
                <c:pt idx="2392">
                  <c:v>0.22032370000000001</c:v>
                </c:pt>
                <c:pt idx="2393">
                  <c:v>0.21821119999999999</c:v>
                </c:pt>
                <c:pt idx="2394">
                  <c:v>0.2160986</c:v>
                </c:pt>
                <c:pt idx="2395">
                  <c:v>0.21398610000000001</c:v>
                </c:pt>
                <c:pt idx="2396">
                  <c:v>0.2118736</c:v>
                </c:pt>
                <c:pt idx="2397">
                  <c:v>0.20976110000000001</c:v>
                </c:pt>
                <c:pt idx="2398">
                  <c:v>0.20764850000000001</c:v>
                </c:pt>
                <c:pt idx="2399">
                  <c:v>0.205536</c:v>
                </c:pt>
                <c:pt idx="2400">
                  <c:v>0.20342350000000001</c:v>
                </c:pt>
                <c:pt idx="2401">
                  <c:v>0.20131099999999999</c:v>
                </c:pt>
                <c:pt idx="2402">
                  <c:v>0.1991985</c:v>
                </c:pt>
                <c:pt idx="2403">
                  <c:v>0.19708590000000001</c:v>
                </c:pt>
                <c:pt idx="2404">
                  <c:v>0.19497339999999999</c:v>
                </c:pt>
                <c:pt idx="2405">
                  <c:v>0.1928609</c:v>
                </c:pt>
                <c:pt idx="2406">
                  <c:v>0.19074840000000001</c:v>
                </c:pt>
                <c:pt idx="2407">
                  <c:v>0.18863579999999999</c:v>
                </c:pt>
                <c:pt idx="2408">
                  <c:v>0.1865233</c:v>
                </c:pt>
                <c:pt idx="2409">
                  <c:v>0.18441080000000001</c:v>
                </c:pt>
                <c:pt idx="2410">
                  <c:v>0.1822983</c:v>
                </c:pt>
                <c:pt idx="2411">
                  <c:v>0.18018580000000001</c:v>
                </c:pt>
                <c:pt idx="2412">
                  <c:v>0.17807319999999999</c:v>
                </c:pt>
                <c:pt idx="2413">
                  <c:v>0.1759607</c:v>
                </c:pt>
                <c:pt idx="2414">
                  <c:v>0.17386299999999999</c:v>
                </c:pt>
                <c:pt idx="2415">
                  <c:v>0.17178160000000001</c:v>
                </c:pt>
                <c:pt idx="2416">
                  <c:v>0.1697002</c:v>
                </c:pt>
                <c:pt idx="2417">
                  <c:v>0.16761880000000001</c:v>
                </c:pt>
                <c:pt idx="2418">
                  <c:v>0.1655374</c:v>
                </c:pt>
                <c:pt idx="2419">
                  <c:v>0.16345599999999999</c:v>
                </c:pt>
                <c:pt idx="2420">
                  <c:v>0.16137460000000001</c:v>
                </c:pt>
                <c:pt idx="2421">
                  <c:v>0.1592932</c:v>
                </c:pt>
                <c:pt idx="2422">
                  <c:v>0.15721180000000001</c:v>
                </c:pt>
                <c:pt idx="2423">
                  <c:v>0.1551304</c:v>
                </c:pt>
                <c:pt idx="2424">
                  <c:v>0.15304889999999999</c:v>
                </c:pt>
                <c:pt idx="2425">
                  <c:v>0.15098539999999999</c:v>
                </c:pt>
                <c:pt idx="2426">
                  <c:v>0.1489335</c:v>
                </c:pt>
                <c:pt idx="2427">
                  <c:v>0.1468815</c:v>
                </c:pt>
                <c:pt idx="2428">
                  <c:v>0.1448296</c:v>
                </c:pt>
                <c:pt idx="2429">
                  <c:v>0.14277770000000001</c:v>
                </c:pt>
                <c:pt idx="2430">
                  <c:v>0.14072570000000001</c:v>
                </c:pt>
                <c:pt idx="2431">
                  <c:v>0.13867380000000001</c:v>
                </c:pt>
                <c:pt idx="2432">
                  <c:v>0.13662179999999999</c:v>
                </c:pt>
                <c:pt idx="2433">
                  <c:v>0.13456989999999999</c:v>
                </c:pt>
                <c:pt idx="2434">
                  <c:v>0.132518</c:v>
                </c:pt>
                <c:pt idx="2435">
                  <c:v>0.130466</c:v>
                </c:pt>
                <c:pt idx="2436">
                  <c:v>0.1284141</c:v>
                </c:pt>
                <c:pt idx="2437">
                  <c:v>0.1263621</c:v>
                </c:pt>
                <c:pt idx="2438">
                  <c:v>0.1243102</c:v>
                </c:pt>
                <c:pt idx="2439">
                  <c:v>0.1222583</c:v>
                </c:pt>
                <c:pt idx="2440">
                  <c:v>0.1202063</c:v>
                </c:pt>
                <c:pt idx="2441">
                  <c:v>0.11815440000000001</c:v>
                </c:pt>
                <c:pt idx="2442">
                  <c:v>0.11610239999999999</c:v>
                </c:pt>
                <c:pt idx="2443">
                  <c:v>0.1140505</c:v>
                </c:pt>
                <c:pt idx="2444">
                  <c:v>0.1119986</c:v>
                </c:pt>
                <c:pt idx="2445">
                  <c:v>0.10994660000000001</c:v>
                </c:pt>
                <c:pt idx="2446">
                  <c:v>0.1078947</c:v>
                </c:pt>
                <c:pt idx="2447">
                  <c:v>0.1058428</c:v>
                </c:pt>
                <c:pt idx="2448">
                  <c:v>0.1037908</c:v>
                </c:pt>
                <c:pt idx="2449">
                  <c:v>0.10173889999999999</c:v>
                </c:pt>
                <c:pt idx="2450">
                  <c:v>9.9686899999999995E-2</c:v>
                </c:pt>
                <c:pt idx="2451">
                  <c:v>9.7635E-2</c:v>
                </c:pt>
                <c:pt idx="2452">
                  <c:v>9.5583100000000004E-2</c:v>
                </c:pt>
                <c:pt idx="2453">
                  <c:v>9.3531100000000006E-2</c:v>
                </c:pt>
                <c:pt idx="2454">
                  <c:v>9.1479199999999997E-2</c:v>
                </c:pt>
                <c:pt idx="2455">
                  <c:v>8.9427199999999998E-2</c:v>
                </c:pt>
                <c:pt idx="2456">
                  <c:v>8.7375300000000003E-2</c:v>
                </c:pt>
                <c:pt idx="2457">
                  <c:v>8.5323399999999994E-2</c:v>
                </c:pt>
                <c:pt idx="2458">
                  <c:v>8.3293699999999998E-2</c:v>
                </c:pt>
                <c:pt idx="2459">
                  <c:v>8.1277299999999997E-2</c:v>
                </c:pt>
                <c:pt idx="2460">
                  <c:v>7.9260899999999995E-2</c:v>
                </c:pt>
                <c:pt idx="2461">
                  <c:v>7.7244499999999994E-2</c:v>
                </c:pt>
                <c:pt idx="2462">
                  <c:v>7.5228100000000006E-2</c:v>
                </c:pt>
                <c:pt idx="2463">
                  <c:v>7.3211700000000005E-2</c:v>
                </c:pt>
                <c:pt idx="2464">
                  <c:v>7.1195300000000003E-2</c:v>
                </c:pt>
                <c:pt idx="2465">
                  <c:v>6.9178900000000002E-2</c:v>
                </c:pt>
                <c:pt idx="2466">
                  <c:v>6.71625E-2</c:v>
                </c:pt>
                <c:pt idx="2467">
                  <c:v>6.5146099999999998E-2</c:v>
                </c:pt>
                <c:pt idx="2468">
                  <c:v>6.3129699999999997E-2</c:v>
                </c:pt>
                <c:pt idx="2469">
                  <c:v>6.1113399999999998E-2</c:v>
                </c:pt>
                <c:pt idx="2470">
                  <c:v>5.9096999999999997E-2</c:v>
                </c:pt>
                <c:pt idx="2471">
                  <c:v>5.7080600000000002E-2</c:v>
                </c:pt>
                <c:pt idx="2472">
                  <c:v>5.5064200000000001E-2</c:v>
                </c:pt>
                <c:pt idx="2473">
                  <c:v>5.3047799999999999E-2</c:v>
                </c:pt>
                <c:pt idx="2474">
                  <c:v>5.1031399999999998E-2</c:v>
                </c:pt>
                <c:pt idx="2475">
                  <c:v>4.9015000000000003E-2</c:v>
                </c:pt>
                <c:pt idx="2476">
                  <c:v>4.6998600000000001E-2</c:v>
                </c:pt>
                <c:pt idx="2477">
                  <c:v>4.49822E-2</c:v>
                </c:pt>
                <c:pt idx="2478">
                  <c:v>4.2965799999999998E-2</c:v>
                </c:pt>
                <c:pt idx="2479">
                  <c:v>4.0949399999999997E-2</c:v>
                </c:pt>
                <c:pt idx="2480">
                  <c:v>3.8933000000000002E-2</c:v>
                </c:pt>
                <c:pt idx="2481">
                  <c:v>3.6916600000000001E-2</c:v>
                </c:pt>
                <c:pt idx="2482">
                  <c:v>3.4900199999999999E-2</c:v>
                </c:pt>
                <c:pt idx="2483">
                  <c:v>3.2883799999999998E-2</c:v>
                </c:pt>
                <c:pt idx="2484">
                  <c:v>3.0870000000000002E-2</c:v>
                </c:pt>
                <c:pt idx="2485">
                  <c:v>2.8876200000000001E-2</c:v>
                </c:pt>
                <c:pt idx="2486">
                  <c:v>2.68825E-2</c:v>
                </c:pt>
                <c:pt idx="2487">
                  <c:v>2.4888799999999999E-2</c:v>
                </c:pt>
                <c:pt idx="2488">
                  <c:v>2.2894999999999999E-2</c:v>
                </c:pt>
                <c:pt idx="2489">
                  <c:v>2.0901300000000001E-2</c:v>
                </c:pt>
                <c:pt idx="2490">
                  <c:v>1.8907500000000001E-2</c:v>
                </c:pt>
                <c:pt idx="2491">
                  <c:v>1.69138E-2</c:v>
                </c:pt>
                <c:pt idx="2492">
                  <c:v>1.4919999999999999E-2</c:v>
                </c:pt>
                <c:pt idx="2493">
                  <c:v>1.29263E-2</c:v>
                </c:pt>
                <c:pt idx="2494">
                  <c:v>1.09325E-2</c:v>
                </c:pt>
                <c:pt idx="2495">
                  <c:v>8.9388000000000002E-3</c:v>
                </c:pt>
                <c:pt idx="2496">
                  <c:v>6.9449999999999998E-3</c:v>
                </c:pt>
                <c:pt idx="2497">
                  <c:v>4.9512999999999996E-3</c:v>
                </c:pt>
                <c:pt idx="2498">
                  <c:v>2.9575000000000001E-3</c:v>
                </c:pt>
                <c:pt idx="2499">
                  <c:v>9.638041E-4</c:v>
                </c:pt>
                <c:pt idx="2500">
                  <c:v>-1.0299E-3</c:v>
                </c:pt>
                <c:pt idx="2501">
                  <c:v>-3.0236999999999998E-3</c:v>
                </c:pt>
                <c:pt idx="2502">
                  <c:v>-5.0174E-3</c:v>
                </c:pt>
                <c:pt idx="2503">
                  <c:v>-7.0112000000000004E-3</c:v>
                </c:pt>
                <c:pt idx="2504">
                  <c:v>-9.0048999999999997E-3</c:v>
                </c:pt>
                <c:pt idx="2505">
                  <c:v>-9.9302999999999995E-3</c:v>
                </c:pt>
                <c:pt idx="2506">
                  <c:v>-1.08988E-2</c:v>
                </c:pt>
                <c:pt idx="2507">
                  <c:v>-1.1845899999999999E-2</c:v>
                </c:pt>
                <c:pt idx="2508">
                  <c:v>-1.27885E-2</c:v>
                </c:pt>
                <c:pt idx="2509">
                  <c:v>-1.3731200000000001E-2</c:v>
                </c:pt>
                <c:pt idx="2510">
                  <c:v>-1.46681E-2</c:v>
                </c:pt>
                <c:pt idx="2511">
                  <c:v>-1.5559099999999999E-2</c:v>
                </c:pt>
                <c:pt idx="2512">
                  <c:v>-1.6450200000000002E-2</c:v>
                </c:pt>
                <c:pt idx="2513">
                  <c:v>-1.7341200000000001E-2</c:v>
                </c:pt>
                <c:pt idx="2514">
                  <c:v>-1.82323E-2</c:v>
                </c:pt>
                <c:pt idx="2515">
                  <c:v>-1.9123399999999999E-2</c:v>
                </c:pt>
                <c:pt idx="2516">
                  <c:v>-1.9993799999999999E-2</c:v>
                </c:pt>
                <c:pt idx="2517">
                  <c:v>-2.07549E-2</c:v>
                </c:pt>
                <c:pt idx="2518">
                  <c:v>-2.1516E-2</c:v>
                </c:pt>
                <c:pt idx="2519">
                  <c:v>-2.2277100000000001E-2</c:v>
                </c:pt>
                <c:pt idx="2520">
                  <c:v>-2.3038200000000002E-2</c:v>
                </c:pt>
                <c:pt idx="2521">
                  <c:v>-2.3799299999999999E-2</c:v>
                </c:pt>
                <c:pt idx="2522">
                  <c:v>-2.4560499999999999E-2</c:v>
                </c:pt>
                <c:pt idx="2523">
                  <c:v>-2.53216E-2</c:v>
                </c:pt>
                <c:pt idx="2524">
                  <c:v>-2.60827E-2</c:v>
                </c:pt>
                <c:pt idx="2525">
                  <c:v>-2.6843800000000001E-2</c:v>
                </c:pt>
                <c:pt idx="2526">
                  <c:v>-2.7604900000000002E-2</c:v>
                </c:pt>
                <c:pt idx="2527">
                  <c:v>-2.8366100000000002E-2</c:v>
                </c:pt>
                <c:pt idx="2528">
                  <c:v>-2.9127199999999999E-2</c:v>
                </c:pt>
                <c:pt idx="2529">
                  <c:v>-2.98883E-2</c:v>
                </c:pt>
                <c:pt idx="2530">
                  <c:v>-3.06494E-2</c:v>
                </c:pt>
                <c:pt idx="2531">
                  <c:v>-3.1410500000000001E-2</c:v>
                </c:pt>
                <c:pt idx="2532">
                  <c:v>-3.2171600000000002E-2</c:v>
                </c:pt>
                <c:pt idx="2533">
                  <c:v>-3.2932799999999998E-2</c:v>
                </c:pt>
                <c:pt idx="2534">
                  <c:v>-3.3693899999999999E-2</c:v>
                </c:pt>
                <c:pt idx="2535">
                  <c:v>-3.4435199999999999E-2</c:v>
                </c:pt>
                <c:pt idx="2536">
                  <c:v>-3.5018300000000002E-2</c:v>
                </c:pt>
                <c:pt idx="2537">
                  <c:v>-3.5601399999999998E-2</c:v>
                </c:pt>
                <c:pt idx="2538">
                  <c:v>-3.6184599999999997E-2</c:v>
                </c:pt>
                <c:pt idx="2539">
                  <c:v>-3.67677E-2</c:v>
                </c:pt>
                <c:pt idx="2540">
                  <c:v>-3.7350800000000003E-2</c:v>
                </c:pt>
                <c:pt idx="2541">
                  <c:v>-3.79339E-2</c:v>
                </c:pt>
                <c:pt idx="2542">
                  <c:v>-3.8517099999999999E-2</c:v>
                </c:pt>
                <c:pt idx="2543">
                  <c:v>-3.9100200000000002E-2</c:v>
                </c:pt>
                <c:pt idx="2544">
                  <c:v>-3.9683299999999998E-2</c:v>
                </c:pt>
                <c:pt idx="2545">
                  <c:v>-4.0266400000000001E-2</c:v>
                </c:pt>
                <c:pt idx="2546">
                  <c:v>-4.08496E-2</c:v>
                </c:pt>
                <c:pt idx="2547">
                  <c:v>-4.1432700000000003E-2</c:v>
                </c:pt>
                <c:pt idx="2548">
                  <c:v>-4.2015799999999999E-2</c:v>
                </c:pt>
                <c:pt idx="2549">
                  <c:v>-4.2598900000000002E-2</c:v>
                </c:pt>
                <c:pt idx="2550">
                  <c:v>-4.3182100000000001E-2</c:v>
                </c:pt>
                <c:pt idx="2551">
                  <c:v>-4.3765199999999997E-2</c:v>
                </c:pt>
                <c:pt idx="2552">
                  <c:v>-4.4224399999999997E-2</c:v>
                </c:pt>
                <c:pt idx="2553">
                  <c:v>-4.46446E-2</c:v>
                </c:pt>
                <c:pt idx="2554">
                  <c:v>-4.5064699999999999E-2</c:v>
                </c:pt>
                <c:pt idx="2555">
                  <c:v>-4.5484799999999999E-2</c:v>
                </c:pt>
                <c:pt idx="2556">
                  <c:v>-4.5905000000000001E-2</c:v>
                </c:pt>
                <c:pt idx="2557">
                  <c:v>-4.6325100000000001E-2</c:v>
                </c:pt>
                <c:pt idx="2558">
                  <c:v>-4.6745299999999997E-2</c:v>
                </c:pt>
                <c:pt idx="2559">
                  <c:v>-4.7165400000000003E-2</c:v>
                </c:pt>
                <c:pt idx="2560">
                  <c:v>-4.7585599999999999E-2</c:v>
                </c:pt>
                <c:pt idx="2561">
                  <c:v>-4.8005699999999998E-2</c:v>
                </c:pt>
                <c:pt idx="2562">
                  <c:v>-4.8425900000000001E-2</c:v>
                </c:pt>
                <c:pt idx="2563">
                  <c:v>-4.8846000000000001E-2</c:v>
                </c:pt>
                <c:pt idx="2564">
                  <c:v>-4.92661E-2</c:v>
                </c:pt>
                <c:pt idx="2565">
                  <c:v>-4.9686300000000003E-2</c:v>
                </c:pt>
                <c:pt idx="2566">
                  <c:v>-5.0106400000000002E-2</c:v>
                </c:pt>
                <c:pt idx="2567">
                  <c:v>-5.0526599999999998E-2</c:v>
                </c:pt>
                <c:pt idx="2568">
                  <c:v>-5.0946699999999998E-2</c:v>
                </c:pt>
                <c:pt idx="2569">
                  <c:v>-5.13669E-2</c:v>
                </c:pt>
                <c:pt idx="2570">
                  <c:v>-5.17554E-2</c:v>
                </c:pt>
                <c:pt idx="2571">
                  <c:v>-5.20218E-2</c:v>
                </c:pt>
                <c:pt idx="2572">
                  <c:v>-5.22882E-2</c:v>
                </c:pt>
                <c:pt idx="2573">
                  <c:v>-5.2554499999999997E-2</c:v>
                </c:pt>
                <c:pt idx="2574">
                  <c:v>-5.2820899999999997E-2</c:v>
                </c:pt>
                <c:pt idx="2575">
                  <c:v>-5.3087299999999997E-2</c:v>
                </c:pt>
                <c:pt idx="2576">
                  <c:v>-5.3353600000000001E-2</c:v>
                </c:pt>
                <c:pt idx="2577">
                  <c:v>-5.3620000000000001E-2</c:v>
                </c:pt>
                <c:pt idx="2578">
                  <c:v>-5.3886299999999998E-2</c:v>
                </c:pt>
                <c:pt idx="2579">
                  <c:v>-5.4152699999999998E-2</c:v>
                </c:pt>
                <c:pt idx="2580">
                  <c:v>-5.4419099999999998E-2</c:v>
                </c:pt>
                <c:pt idx="2581">
                  <c:v>-5.4685400000000002E-2</c:v>
                </c:pt>
                <c:pt idx="2582">
                  <c:v>-5.4951800000000002E-2</c:v>
                </c:pt>
                <c:pt idx="2583">
                  <c:v>-5.5218200000000002E-2</c:v>
                </c:pt>
                <c:pt idx="2584">
                  <c:v>-5.5484499999999999E-2</c:v>
                </c:pt>
                <c:pt idx="2585">
                  <c:v>-5.5750899999999999E-2</c:v>
                </c:pt>
                <c:pt idx="2586">
                  <c:v>-5.6017299999999999E-2</c:v>
                </c:pt>
                <c:pt idx="2587">
                  <c:v>-5.6283600000000003E-2</c:v>
                </c:pt>
                <c:pt idx="2588">
                  <c:v>-5.6445299999999997E-2</c:v>
                </c:pt>
                <c:pt idx="2589">
                  <c:v>-5.6569599999999998E-2</c:v>
                </c:pt>
                <c:pt idx="2590">
                  <c:v>-5.6694000000000001E-2</c:v>
                </c:pt>
                <c:pt idx="2591">
                  <c:v>-5.6818300000000002E-2</c:v>
                </c:pt>
                <c:pt idx="2592">
                  <c:v>-5.6942699999999999E-2</c:v>
                </c:pt>
                <c:pt idx="2593">
                  <c:v>-5.7067E-2</c:v>
                </c:pt>
                <c:pt idx="2594">
                  <c:v>-5.71913E-2</c:v>
                </c:pt>
                <c:pt idx="2595">
                  <c:v>-5.7315699999999997E-2</c:v>
                </c:pt>
                <c:pt idx="2596">
                  <c:v>-5.7439999999999998E-2</c:v>
                </c:pt>
                <c:pt idx="2597">
                  <c:v>-5.7564400000000002E-2</c:v>
                </c:pt>
                <c:pt idx="2598">
                  <c:v>-5.7688700000000002E-2</c:v>
                </c:pt>
                <c:pt idx="2599">
                  <c:v>-5.7813099999999999E-2</c:v>
                </c:pt>
                <c:pt idx="2600">
                  <c:v>-5.79374E-2</c:v>
                </c:pt>
                <c:pt idx="2601">
                  <c:v>-5.8061799999999997E-2</c:v>
                </c:pt>
                <c:pt idx="2602">
                  <c:v>-5.8186099999999998E-2</c:v>
                </c:pt>
                <c:pt idx="2603">
                  <c:v>-5.8310500000000001E-2</c:v>
                </c:pt>
                <c:pt idx="2604">
                  <c:v>-5.8434800000000002E-2</c:v>
                </c:pt>
                <c:pt idx="2605">
                  <c:v>-5.8559199999999999E-2</c:v>
                </c:pt>
                <c:pt idx="2606">
                  <c:v>-5.86835E-2</c:v>
                </c:pt>
                <c:pt idx="2607">
                  <c:v>-5.88078E-2</c:v>
                </c:pt>
                <c:pt idx="2608">
                  <c:v>-5.8891399999999997E-2</c:v>
                </c:pt>
                <c:pt idx="2609">
                  <c:v>-5.8880000000000002E-2</c:v>
                </c:pt>
                <c:pt idx="2610">
                  <c:v>-5.88686E-2</c:v>
                </c:pt>
                <c:pt idx="2611">
                  <c:v>-5.8857300000000001E-2</c:v>
                </c:pt>
                <c:pt idx="2612">
                  <c:v>-5.88459E-2</c:v>
                </c:pt>
                <c:pt idx="2613">
                  <c:v>-5.8834499999999998E-2</c:v>
                </c:pt>
                <c:pt idx="2614">
                  <c:v>-5.8823199999999999E-2</c:v>
                </c:pt>
                <c:pt idx="2615">
                  <c:v>-5.8811799999999997E-2</c:v>
                </c:pt>
                <c:pt idx="2616">
                  <c:v>-5.8800499999999999E-2</c:v>
                </c:pt>
                <c:pt idx="2617">
                  <c:v>-5.8789099999999997E-2</c:v>
                </c:pt>
                <c:pt idx="2618">
                  <c:v>-5.8777700000000002E-2</c:v>
                </c:pt>
                <c:pt idx="2619">
                  <c:v>-5.8766400000000003E-2</c:v>
                </c:pt>
                <c:pt idx="2620">
                  <c:v>-5.8755000000000002E-2</c:v>
                </c:pt>
                <c:pt idx="2621">
                  <c:v>-5.8743700000000003E-2</c:v>
                </c:pt>
                <c:pt idx="2622">
                  <c:v>-5.8732300000000001E-2</c:v>
                </c:pt>
                <c:pt idx="2623">
                  <c:v>-5.8720899999999999E-2</c:v>
                </c:pt>
                <c:pt idx="2624">
                  <c:v>-5.8709600000000001E-2</c:v>
                </c:pt>
                <c:pt idx="2625">
                  <c:v>-5.8698199999999999E-2</c:v>
                </c:pt>
                <c:pt idx="2626">
                  <c:v>-5.86869E-2</c:v>
                </c:pt>
                <c:pt idx="2627">
                  <c:v>-5.8675499999999998E-2</c:v>
                </c:pt>
                <c:pt idx="2628">
                  <c:v>-5.8664099999999997E-2</c:v>
                </c:pt>
                <c:pt idx="2629">
                  <c:v>-5.8652799999999998E-2</c:v>
                </c:pt>
                <c:pt idx="2630">
                  <c:v>-5.8635300000000001E-2</c:v>
                </c:pt>
                <c:pt idx="2631">
                  <c:v>-5.8497300000000002E-2</c:v>
                </c:pt>
                <c:pt idx="2632">
                  <c:v>-5.8359399999999999E-2</c:v>
                </c:pt>
                <c:pt idx="2633">
                  <c:v>-5.82214E-2</c:v>
                </c:pt>
                <c:pt idx="2634">
                  <c:v>-5.8083500000000003E-2</c:v>
                </c:pt>
                <c:pt idx="2635">
                  <c:v>-5.7945499999999997E-2</c:v>
                </c:pt>
                <c:pt idx="2636">
                  <c:v>-5.7807600000000001E-2</c:v>
                </c:pt>
                <c:pt idx="2637">
                  <c:v>-5.7669600000000001E-2</c:v>
                </c:pt>
                <c:pt idx="2638">
                  <c:v>-5.7531699999999998E-2</c:v>
                </c:pt>
                <c:pt idx="2639">
                  <c:v>-5.7393699999999999E-2</c:v>
                </c:pt>
                <c:pt idx="2640">
                  <c:v>-5.7255800000000003E-2</c:v>
                </c:pt>
                <c:pt idx="2641">
                  <c:v>-5.7117800000000003E-2</c:v>
                </c:pt>
                <c:pt idx="2642">
                  <c:v>-5.6979799999999997E-2</c:v>
                </c:pt>
                <c:pt idx="2643">
                  <c:v>-5.6841900000000001E-2</c:v>
                </c:pt>
                <c:pt idx="2644">
                  <c:v>-5.6703900000000002E-2</c:v>
                </c:pt>
                <c:pt idx="2645">
                  <c:v>-5.6565999999999998E-2</c:v>
                </c:pt>
                <c:pt idx="2646">
                  <c:v>-5.6427999999999999E-2</c:v>
                </c:pt>
                <c:pt idx="2647">
                  <c:v>-5.6290100000000003E-2</c:v>
                </c:pt>
                <c:pt idx="2648">
                  <c:v>-5.6152100000000003E-2</c:v>
                </c:pt>
                <c:pt idx="2649">
                  <c:v>-5.60142E-2</c:v>
                </c:pt>
                <c:pt idx="2650">
                  <c:v>-5.5876200000000001E-2</c:v>
                </c:pt>
                <c:pt idx="2651">
                  <c:v>-5.5738299999999998E-2</c:v>
                </c:pt>
                <c:pt idx="2652">
                  <c:v>-5.5600299999999998E-2</c:v>
                </c:pt>
                <c:pt idx="2653">
                  <c:v>-5.5462400000000002E-2</c:v>
                </c:pt>
                <c:pt idx="2654">
                  <c:v>-5.5324400000000003E-2</c:v>
                </c:pt>
                <c:pt idx="2655">
                  <c:v>-5.5186499999999999E-2</c:v>
                </c:pt>
                <c:pt idx="2656">
                  <c:v>-5.50485E-2</c:v>
                </c:pt>
                <c:pt idx="2657">
                  <c:v>-5.4910599999999997E-2</c:v>
                </c:pt>
                <c:pt idx="2658">
                  <c:v>-5.4772599999999998E-2</c:v>
                </c:pt>
                <c:pt idx="2659">
                  <c:v>-5.4634700000000001E-2</c:v>
                </c:pt>
                <c:pt idx="2660">
                  <c:v>-5.44346E-2</c:v>
                </c:pt>
                <c:pt idx="2661">
                  <c:v>-5.4225299999999997E-2</c:v>
                </c:pt>
                <c:pt idx="2662">
                  <c:v>-5.4014600000000003E-2</c:v>
                </c:pt>
                <c:pt idx="2663">
                  <c:v>-5.3798499999999999E-2</c:v>
                </c:pt>
                <c:pt idx="2664">
                  <c:v>-5.3582400000000002E-2</c:v>
                </c:pt>
                <c:pt idx="2665">
                  <c:v>-5.3366200000000003E-2</c:v>
                </c:pt>
                <c:pt idx="2666">
                  <c:v>-5.3150099999999999E-2</c:v>
                </c:pt>
                <c:pt idx="2667">
                  <c:v>-5.2916400000000002E-2</c:v>
                </c:pt>
                <c:pt idx="2668">
                  <c:v>-5.2681199999999997E-2</c:v>
                </c:pt>
                <c:pt idx="2669">
                  <c:v>-5.2445899999999997E-2</c:v>
                </c:pt>
                <c:pt idx="2670">
                  <c:v>-5.2210699999999999E-2</c:v>
                </c:pt>
                <c:pt idx="2671">
                  <c:v>-5.1975500000000001E-2</c:v>
                </c:pt>
                <c:pt idx="2672">
                  <c:v>-5.17402E-2</c:v>
                </c:pt>
                <c:pt idx="2673">
                  <c:v>-5.1505000000000002E-2</c:v>
                </c:pt>
                <c:pt idx="2674">
                  <c:v>-5.1269700000000001E-2</c:v>
                </c:pt>
                <c:pt idx="2675">
                  <c:v>-5.1025599999999997E-2</c:v>
                </c:pt>
                <c:pt idx="2676">
                  <c:v>-5.0764299999999998E-2</c:v>
                </c:pt>
                <c:pt idx="2677">
                  <c:v>-5.0502900000000003E-2</c:v>
                </c:pt>
                <c:pt idx="2678">
                  <c:v>-5.0241599999999997E-2</c:v>
                </c:pt>
                <c:pt idx="2679">
                  <c:v>-4.9980299999999998E-2</c:v>
                </c:pt>
                <c:pt idx="2680">
                  <c:v>-4.9718999999999999E-2</c:v>
                </c:pt>
                <c:pt idx="2681">
                  <c:v>-4.9457599999999997E-2</c:v>
                </c:pt>
                <c:pt idx="2682">
                  <c:v>-4.9196299999999998E-2</c:v>
                </c:pt>
                <c:pt idx="2683">
                  <c:v>-4.8934999999999999E-2</c:v>
                </c:pt>
                <c:pt idx="2684">
                  <c:v>-4.8673599999999997E-2</c:v>
                </c:pt>
                <c:pt idx="2685">
                  <c:v>-4.8412299999999998E-2</c:v>
                </c:pt>
                <c:pt idx="2686">
                  <c:v>-4.8150999999999999E-2</c:v>
                </c:pt>
                <c:pt idx="2687">
                  <c:v>-4.7874E-2</c:v>
                </c:pt>
                <c:pt idx="2688">
                  <c:v>-4.7583500000000001E-2</c:v>
                </c:pt>
                <c:pt idx="2689">
                  <c:v>-4.7293000000000002E-2</c:v>
                </c:pt>
                <c:pt idx="2690">
                  <c:v>-4.7002500000000003E-2</c:v>
                </c:pt>
                <c:pt idx="2691">
                  <c:v>-4.6711999999999997E-2</c:v>
                </c:pt>
                <c:pt idx="2692">
                  <c:v>-4.6421499999999997E-2</c:v>
                </c:pt>
                <c:pt idx="2693">
                  <c:v>-4.6130999999999998E-2</c:v>
                </c:pt>
                <c:pt idx="2694">
                  <c:v>-4.5840499999999999E-2</c:v>
                </c:pt>
                <c:pt idx="2695">
                  <c:v>-4.555E-2</c:v>
                </c:pt>
                <c:pt idx="2696">
                  <c:v>-4.5259500000000001E-2</c:v>
                </c:pt>
                <c:pt idx="2697">
                  <c:v>-4.4969099999999998E-2</c:v>
                </c:pt>
                <c:pt idx="2698">
                  <c:v>-4.4678599999999999E-2</c:v>
                </c:pt>
                <c:pt idx="2699">
                  <c:v>-4.43881E-2</c:v>
                </c:pt>
                <c:pt idx="2700">
                  <c:v>-4.4097600000000001E-2</c:v>
                </c:pt>
                <c:pt idx="2701">
                  <c:v>-4.3807100000000002E-2</c:v>
                </c:pt>
                <c:pt idx="2702">
                  <c:v>-4.3516600000000003E-2</c:v>
                </c:pt>
                <c:pt idx="2703">
                  <c:v>-4.3226100000000003E-2</c:v>
                </c:pt>
                <c:pt idx="2704">
                  <c:v>-4.2935599999999997E-2</c:v>
                </c:pt>
                <c:pt idx="2705">
                  <c:v>-4.2645099999999998E-2</c:v>
                </c:pt>
                <c:pt idx="2706">
                  <c:v>-4.2339099999999998E-2</c:v>
                </c:pt>
                <c:pt idx="2707">
                  <c:v>-4.2024699999999998E-2</c:v>
                </c:pt>
                <c:pt idx="2708">
                  <c:v>-4.1710400000000002E-2</c:v>
                </c:pt>
                <c:pt idx="2709">
                  <c:v>-4.1396099999999998E-2</c:v>
                </c:pt>
                <c:pt idx="2710">
                  <c:v>-4.1081699999999999E-2</c:v>
                </c:pt>
                <c:pt idx="2711">
                  <c:v>-4.0767400000000002E-2</c:v>
                </c:pt>
                <c:pt idx="2712">
                  <c:v>-4.0453099999999999E-2</c:v>
                </c:pt>
                <c:pt idx="2713">
                  <c:v>-4.0138699999999999E-2</c:v>
                </c:pt>
                <c:pt idx="2714">
                  <c:v>-3.9824400000000003E-2</c:v>
                </c:pt>
                <c:pt idx="2715">
                  <c:v>-3.9510099999999999E-2</c:v>
                </c:pt>
                <c:pt idx="2716">
                  <c:v>-3.91957E-2</c:v>
                </c:pt>
                <c:pt idx="2717">
                  <c:v>-3.8881400000000003E-2</c:v>
                </c:pt>
                <c:pt idx="2718">
                  <c:v>-3.85671E-2</c:v>
                </c:pt>
                <c:pt idx="2719">
                  <c:v>-3.8252700000000001E-2</c:v>
                </c:pt>
                <c:pt idx="2720">
                  <c:v>-3.7938399999999997E-2</c:v>
                </c:pt>
                <c:pt idx="2721">
                  <c:v>-3.7624100000000001E-2</c:v>
                </c:pt>
                <c:pt idx="2722">
                  <c:v>-3.7309700000000001E-2</c:v>
                </c:pt>
                <c:pt idx="2723">
                  <c:v>-3.6995399999999998E-2</c:v>
                </c:pt>
                <c:pt idx="2724">
                  <c:v>-3.6680999999999998E-2</c:v>
                </c:pt>
                <c:pt idx="2725">
                  <c:v>-3.6366700000000002E-2</c:v>
                </c:pt>
                <c:pt idx="2726">
                  <c:v>-3.6052399999999998E-2</c:v>
                </c:pt>
                <c:pt idx="2727">
                  <c:v>-3.5737999999999999E-2</c:v>
                </c:pt>
                <c:pt idx="2728">
                  <c:v>-3.5422500000000003E-2</c:v>
                </c:pt>
                <c:pt idx="2729">
                  <c:v>-3.50998E-2</c:v>
                </c:pt>
                <c:pt idx="2730">
                  <c:v>-3.4777200000000001E-2</c:v>
                </c:pt>
                <c:pt idx="2731">
                  <c:v>-3.4454600000000002E-2</c:v>
                </c:pt>
                <c:pt idx="2732">
                  <c:v>-3.4132000000000003E-2</c:v>
                </c:pt>
                <c:pt idx="2733">
                  <c:v>-3.3809400000000003E-2</c:v>
                </c:pt>
                <c:pt idx="2734">
                  <c:v>-3.3486799999999997E-2</c:v>
                </c:pt>
                <c:pt idx="2735">
                  <c:v>-3.3164199999999998E-2</c:v>
                </c:pt>
                <c:pt idx="2736">
                  <c:v>-3.2841599999999999E-2</c:v>
                </c:pt>
                <c:pt idx="2737">
                  <c:v>-3.2518999999999999E-2</c:v>
                </c:pt>
                <c:pt idx="2738">
                  <c:v>-3.21964E-2</c:v>
                </c:pt>
                <c:pt idx="2739">
                  <c:v>-3.1873800000000001E-2</c:v>
                </c:pt>
                <c:pt idx="2740">
                  <c:v>-3.1551200000000001E-2</c:v>
                </c:pt>
                <c:pt idx="2741">
                  <c:v>-3.1228599999999999E-2</c:v>
                </c:pt>
                <c:pt idx="2742">
                  <c:v>-3.09059E-2</c:v>
                </c:pt>
                <c:pt idx="2743">
                  <c:v>-3.0583300000000001E-2</c:v>
                </c:pt>
                <c:pt idx="2744">
                  <c:v>-3.0260700000000001E-2</c:v>
                </c:pt>
                <c:pt idx="2745">
                  <c:v>-2.9938099999999999E-2</c:v>
                </c:pt>
                <c:pt idx="2746">
                  <c:v>-2.9615499999999999E-2</c:v>
                </c:pt>
                <c:pt idx="2747">
                  <c:v>-2.92929E-2</c:v>
                </c:pt>
                <c:pt idx="2748">
                  <c:v>-2.8970300000000001E-2</c:v>
                </c:pt>
                <c:pt idx="2749">
                  <c:v>-2.8647700000000002E-2</c:v>
                </c:pt>
                <c:pt idx="2750">
                  <c:v>-2.8330999999999999E-2</c:v>
                </c:pt>
                <c:pt idx="2751">
                  <c:v>-2.8015399999999999E-2</c:v>
                </c:pt>
                <c:pt idx="2752">
                  <c:v>-2.7699700000000001E-2</c:v>
                </c:pt>
                <c:pt idx="2753">
                  <c:v>-2.7384100000000001E-2</c:v>
                </c:pt>
                <c:pt idx="2754">
                  <c:v>-2.7068499999999999E-2</c:v>
                </c:pt>
                <c:pt idx="2755">
                  <c:v>-2.67529E-2</c:v>
                </c:pt>
                <c:pt idx="2756">
                  <c:v>-2.64373E-2</c:v>
                </c:pt>
                <c:pt idx="2757">
                  <c:v>-2.6121700000000001E-2</c:v>
                </c:pt>
                <c:pt idx="2758">
                  <c:v>-2.5806099999999998E-2</c:v>
                </c:pt>
                <c:pt idx="2759">
                  <c:v>-2.54904E-2</c:v>
                </c:pt>
                <c:pt idx="2760">
                  <c:v>-2.5174800000000001E-2</c:v>
                </c:pt>
                <c:pt idx="2761">
                  <c:v>-2.4859200000000001E-2</c:v>
                </c:pt>
                <c:pt idx="2762">
                  <c:v>-2.4543599999999999E-2</c:v>
                </c:pt>
                <c:pt idx="2763">
                  <c:v>-2.4228E-2</c:v>
                </c:pt>
                <c:pt idx="2764">
                  <c:v>-2.39124E-2</c:v>
                </c:pt>
                <c:pt idx="2765">
                  <c:v>-2.3596800000000001E-2</c:v>
                </c:pt>
                <c:pt idx="2766">
                  <c:v>-2.3281199999999998E-2</c:v>
                </c:pt>
                <c:pt idx="2767">
                  <c:v>-2.29655E-2</c:v>
                </c:pt>
                <c:pt idx="2768">
                  <c:v>-2.2649900000000001E-2</c:v>
                </c:pt>
                <c:pt idx="2769">
                  <c:v>-2.2334300000000001E-2</c:v>
                </c:pt>
                <c:pt idx="2770">
                  <c:v>-2.2018699999999999E-2</c:v>
                </c:pt>
                <c:pt idx="2771">
                  <c:v>-2.1712599999999999E-2</c:v>
                </c:pt>
                <c:pt idx="2772">
                  <c:v>-2.1415099999999999E-2</c:v>
                </c:pt>
                <c:pt idx="2773">
                  <c:v>-2.11177E-2</c:v>
                </c:pt>
                <c:pt idx="2774">
                  <c:v>-2.08203E-2</c:v>
                </c:pt>
                <c:pt idx="2775">
                  <c:v>-2.0522800000000001E-2</c:v>
                </c:pt>
                <c:pt idx="2776">
                  <c:v>-2.0225400000000001E-2</c:v>
                </c:pt>
                <c:pt idx="2777">
                  <c:v>-1.9927899999999998E-2</c:v>
                </c:pt>
                <c:pt idx="2778">
                  <c:v>-1.9630499999999999E-2</c:v>
                </c:pt>
                <c:pt idx="2779">
                  <c:v>-1.9332999999999999E-2</c:v>
                </c:pt>
                <c:pt idx="2780">
                  <c:v>-1.90356E-2</c:v>
                </c:pt>
                <c:pt idx="2781">
                  <c:v>-1.8738100000000001E-2</c:v>
                </c:pt>
                <c:pt idx="2782">
                  <c:v>-1.8440700000000001E-2</c:v>
                </c:pt>
                <c:pt idx="2783">
                  <c:v>-1.8143200000000002E-2</c:v>
                </c:pt>
                <c:pt idx="2784">
                  <c:v>-1.7845799999999998E-2</c:v>
                </c:pt>
                <c:pt idx="2785">
                  <c:v>-1.7548399999999999E-2</c:v>
                </c:pt>
                <c:pt idx="2786">
                  <c:v>-1.72509E-2</c:v>
                </c:pt>
                <c:pt idx="2787">
                  <c:v>-1.69535E-2</c:v>
                </c:pt>
                <c:pt idx="2788">
                  <c:v>-1.6656000000000001E-2</c:v>
                </c:pt>
                <c:pt idx="2789">
                  <c:v>-1.6358600000000001E-2</c:v>
                </c:pt>
                <c:pt idx="2790">
                  <c:v>-1.6061099999999998E-2</c:v>
                </c:pt>
                <c:pt idx="2791">
                  <c:v>-1.5763699999999999E-2</c:v>
                </c:pt>
                <c:pt idx="2792">
                  <c:v>-1.54851E-2</c:v>
                </c:pt>
                <c:pt idx="2793">
                  <c:v>-1.5214200000000001E-2</c:v>
                </c:pt>
                <c:pt idx="2794">
                  <c:v>-1.49433E-2</c:v>
                </c:pt>
                <c:pt idx="2795">
                  <c:v>-1.46724E-2</c:v>
                </c:pt>
                <c:pt idx="2796">
                  <c:v>-1.4401499999999999E-2</c:v>
                </c:pt>
                <c:pt idx="2797">
                  <c:v>-1.41306E-2</c:v>
                </c:pt>
                <c:pt idx="2798">
                  <c:v>-1.3859700000000001E-2</c:v>
                </c:pt>
                <c:pt idx="2799">
                  <c:v>-1.35888E-2</c:v>
                </c:pt>
                <c:pt idx="2800">
                  <c:v>-1.3317900000000001E-2</c:v>
                </c:pt>
                <c:pt idx="2801">
                  <c:v>-1.3047E-2</c:v>
                </c:pt>
                <c:pt idx="2802">
                  <c:v>-1.27761E-2</c:v>
                </c:pt>
                <c:pt idx="2803">
                  <c:v>-1.2505199999999999E-2</c:v>
                </c:pt>
                <c:pt idx="2804">
                  <c:v>-1.22343E-2</c:v>
                </c:pt>
                <c:pt idx="2805">
                  <c:v>-1.1963400000000001E-2</c:v>
                </c:pt>
                <c:pt idx="2806">
                  <c:v>-1.16925E-2</c:v>
                </c:pt>
                <c:pt idx="2807">
                  <c:v>-1.1421600000000001E-2</c:v>
                </c:pt>
                <c:pt idx="2808">
                  <c:v>-1.11507E-2</c:v>
                </c:pt>
                <c:pt idx="2809">
                  <c:v>-1.08798E-2</c:v>
                </c:pt>
                <c:pt idx="2810">
                  <c:v>-1.0609E-2</c:v>
                </c:pt>
                <c:pt idx="2811">
                  <c:v>-1.0338099999999999E-2</c:v>
                </c:pt>
                <c:pt idx="2812">
                  <c:v>-1.00672E-2</c:v>
                </c:pt>
                <c:pt idx="2813">
                  <c:v>-9.8134999999999993E-3</c:v>
                </c:pt>
                <c:pt idx="2814">
                  <c:v>-9.5753000000000001E-3</c:v>
                </c:pt>
                <c:pt idx="2815">
                  <c:v>-9.3370999999999992E-3</c:v>
                </c:pt>
                <c:pt idx="2816">
                  <c:v>-9.0989E-3</c:v>
                </c:pt>
                <c:pt idx="2817">
                  <c:v>-8.8606999999999991E-3</c:v>
                </c:pt>
                <c:pt idx="2818">
                  <c:v>-8.6225E-3</c:v>
                </c:pt>
                <c:pt idx="2819">
                  <c:v>-8.3844000000000002E-3</c:v>
                </c:pt>
                <c:pt idx="2820">
                  <c:v>-8.1461999999999993E-3</c:v>
                </c:pt>
                <c:pt idx="2821">
                  <c:v>-7.9080000000000001E-3</c:v>
                </c:pt>
                <c:pt idx="2822">
                  <c:v>-7.6698000000000001E-3</c:v>
                </c:pt>
                <c:pt idx="2823">
                  <c:v>-7.4316E-3</c:v>
                </c:pt>
                <c:pt idx="2824">
                  <c:v>-7.1934E-3</c:v>
                </c:pt>
                <c:pt idx="2825">
                  <c:v>-6.9551999999999999E-3</c:v>
                </c:pt>
                <c:pt idx="2826">
                  <c:v>-6.7171000000000002E-3</c:v>
                </c:pt>
                <c:pt idx="2827">
                  <c:v>-6.4789000000000001E-3</c:v>
                </c:pt>
                <c:pt idx="2828">
                  <c:v>-6.2407000000000001E-3</c:v>
                </c:pt>
                <c:pt idx="2829">
                  <c:v>-6.0025E-3</c:v>
                </c:pt>
                <c:pt idx="2830">
                  <c:v>-5.7643E-3</c:v>
                </c:pt>
                <c:pt idx="2831">
                  <c:v>-5.5260999999999999E-3</c:v>
                </c:pt>
                <c:pt idx="2832">
                  <c:v>-5.2878999999999999E-3</c:v>
                </c:pt>
                <c:pt idx="2833">
                  <c:v>-5.0498000000000001E-3</c:v>
                </c:pt>
                <c:pt idx="2834">
                  <c:v>-4.8161000000000002E-3</c:v>
                </c:pt>
                <c:pt idx="2835">
                  <c:v>-4.6147999999999996E-3</c:v>
                </c:pt>
                <c:pt idx="2836">
                  <c:v>-4.4134999999999999E-3</c:v>
                </c:pt>
                <c:pt idx="2837">
                  <c:v>-4.2122000000000001E-3</c:v>
                </c:pt>
                <c:pt idx="2838">
                  <c:v>-4.0109999999999998E-3</c:v>
                </c:pt>
                <c:pt idx="2839">
                  <c:v>-3.8097000000000001E-3</c:v>
                </c:pt>
                <c:pt idx="2840">
                  <c:v>-3.6083999999999999E-3</c:v>
                </c:pt>
                <c:pt idx="2841">
                  <c:v>-3.4071000000000001E-3</c:v>
                </c:pt>
                <c:pt idx="2842">
                  <c:v>-3.2058E-3</c:v>
                </c:pt>
                <c:pt idx="2843">
                  <c:v>-3.0046000000000001E-3</c:v>
                </c:pt>
                <c:pt idx="2844">
                  <c:v>-2.8032999999999999E-3</c:v>
                </c:pt>
                <c:pt idx="2845">
                  <c:v>-2.6020000000000001E-3</c:v>
                </c:pt>
                <c:pt idx="2846">
                  <c:v>-2.4007E-3</c:v>
                </c:pt>
                <c:pt idx="2847">
                  <c:v>-2.1993999999999998E-3</c:v>
                </c:pt>
                <c:pt idx="2848">
                  <c:v>-1.9981999999999999E-3</c:v>
                </c:pt>
                <c:pt idx="2849">
                  <c:v>-1.7968999999999999E-3</c:v>
                </c:pt>
                <c:pt idx="2850">
                  <c:v>-1.5956E-3</c:v>
                </c:pt>
                <c:pt idx="2851">
                  <c:v>-1.3943E-3</c:v>
                </c:pt>
                <c:pt idx="2852">
                  <c:v>-1.1931000000000001E-3</c:v>
                </c:pt>
                <c:pt idx="2853">
                  <c:v>-9.9177459999999994E-4</c:v>
                </c:pt>
                <c:pt idx="2854">
                  <c:v>-7.9049619999999998E-4</c:v>
                </c:pt>
                <c:pt idx="2855">
                  <c:v>-5.8921780000000001E-4</c:v>
                </c:pt>
                <c:pt idx="2856">
                  <c:v>-3.9000720000000001E-4</c:v>
                </c:pt>
                <c:pt idx="2857">
                  <c:v>-2.30907E-4</c:v>
                </c:pt>
                <c:pt idx="2858">
                  <c:v>-7.1806799999999998E-5</c:v>
                </c:pt>
                <c:pt idx="2859">
                  <c:v>8.7293399999999993E-5</c:v>
                </c:pt>
                <c:pt idx="2860">
                  <c:v>2.4639360000000001E-4</c:v>
                </c:pt>
                <c:pt idx="2861">
                  <c:v>4.0549379999999999E-4</c:v>
                </c:pt>
                <c:pt idx="2862">
                  <c:v>5.6459399999999997E-4</c:v>
                </c:pt>
                <c:pt idx="2863">
                  <c:v>7.2369419999999995E-4</c:v>
                </c:pt>
                <c:pt idx="2864">
                  <c:v>8.8279440000000003E-4</c:v>
                </c:pt>
                <c:pt idx="2865">
                  <c:v>1.0418999999999999E-3</c:v>
                </c:pt>
                <c:pt idx="2866">
                  <c:v>1.201E-3</c:v>
                </c:pt>
                <c:pt idx="2867">
                  <c:v>1.3600999999999999E-3</c:v>
                </c:pt>
                <c:pt idx="2868">
                  <c:v>1.5192000000000001E-3</c:v>
                </c:pt>
                <c:pt idx="2869">
                  <c:v>1.6783E-3</c:v>
                </c:pt>
                <c:pt idx="2870">
                  <c:v>1.8374000000000001E-3</c:v>
                </c:pt>
                <c:pt idx="2871">
                  <c:v>1.9965E-3</c:v>
                </c:pt>
                <c:pt idx="2872">
                  <c:v>2.1556000000000001E-3</c:v>
                </c:pt>
                <c:pt idx="2873">
                  <c:v>2.3146999999999998E-3</c:v>
                </c:pt>
                <c:pt idx="2874">
                  <c:v>2.4738E-3</c:v>
                </c:pt>
                <c:pt idx="2875">
                  <c:v>2.6329000000000001E-3</c:v>
                </c:pt>
                <c:pt idx="2876">
                  <c:v>2.7920000000000002E-3</c:v>
                </c:pt>
                <c:pt idx="2877">
                  <c:v>2.9510999999999999E-3</c:v>
                </c:pt>
                <c:pt idx="2878">
                  <c:v>3.1102E-3</c:v>
                </c:pt>
                <c:pt idx="2879">
                  <c:v>3.2693000000000002E-3</c:v>
                </c:pt>
                <c:pt idx="2880">
                  <c:v>3.4283999999999999E-3</c:v>
                </c:pt>
                <c:pt idx="2881">
                  <c:v>3.5875E-3</c:v>
                </c:pt>
                <c:pt idx="2882">
                  <c:v>3.7439999999999999E-3</c:v>
                </c:pt>
                <c:pt idx="2883">
                  <c:v>3.8495999999999999E-3</c:v>
                </c:pt>
                <c:pt idx="2884">
                  <c:v>3.9550999999999996E-3</c:v>
                </c:pt>
                <c:pt idx="2885">
                  <c:v>4.0607000000000004E-3</c:v>
                </c:pt>
                <c:pt idx="2886">
                  <c:v>4.1662000000000001E-3</c:v>
                </c:pt>
                <c:pt idx="2887">
                  <c:v>4.2718000000000001E-3</c:v>
                </c:pt>
                <c:pt idx="2888">
                  <c:v>4.3772999999999998E-3</c:v>
                </c:pt>
                <c:pt idx="2889">
                  <c:v>4.4828999999999997E-3</c:v>
                </c:pt>
                <c:pt idx="2890">
                  <c:v>4.5884999999999997E-3</c:v>
                </c:pt>
                <c:pt idx="2891">
                  <c:v>4.6940000000000003E-3</c:v>
                </c:pt>
                <c:pt idx="2892">
                  <c:v>4.7996000000000002E-3</c:v>
                </c:pt>
                <c:pt idx="2893">
                  <c:v>4.9050999999999999E-3</c:v>
                </c:pt>
                <c:pt idx="2894">
                  <c:v>5.0106999999999999E-3</c:v>
                </c:pt>
                <c:pt idx="2895">
                  <c:v>5.1161999999999996E-3</c:v>
                </c:pt>
                <c:pt idx="2896">
                  <c:v>5.2218000000000004E-3</c:v>
                </c:pt>
                <c:pt idx="2897">
                  <c:v>5.3273000000000001E-3</c:v>
                </c:pt>
                <c:pt idx="2898">
                  <c:v>5.4329000000000001E-3</c:v>
                </c:pt>
                <c:pt idx="2899">
                  <c:v>5.5383999999999997E-3</c:v>
                </c:pt>
                <c:pt idx="2900">
                  <c:v>5.6439999999999997E-3</c:v>
                </c:pt>
                <c:pt idx="2901">
                  <c:v>5.7495999999999997E-3</c:v>
                </c:pt>
                <c:pt idx="2902">
                  <c:v>5.8551000000000002E-3</c:v>
                </c:pt>
                <c:pt idx="2903">
                  <c:v>5.9607000000000002E-3</c:v>
                </c:pt>
                <c:pt idx="2904">
                  <c:v>6.0661999999999999E-3</c:v>
                </c:pt>
                <c:pt idx="2905">
                  <c:v>6.1717999999999999E-3</c:v>
                </c:pt>
                <c:pt idx="2906">
                  <c:v>6.2773000000000004E-3</c:v>
                </c:pt>
                <c:pt idx="2907">
                  <c:v>6.3829000000000004E-3</c:v>
                </c:pt>
                <c:pt idx="2908">
                  <c:v>6.4884000000000001E-3</c:v>
                </c:pt>
                <c:pt idx="2909">
                  <c:v>6.594E-3</c:v>
                </c:pt>
                <c:pt idx="2910">
                  <c:v>6.6996E-3</c:v>
                </c:pt>
                <c:pt idx="2911">
                  <c:v>6.8050999999999997E-3</c:v>
                </c:pt>
                <c:pt idx="2912">
                  <c:v>6.9106999999999997E-3</c:v>
                </c:pt>
                <c:pt idx="2913">
                  <c:v>7.0162000000000002E-3</c:v>
                </c:pt>
                <c:pt idx="2914">
                  <c:v>7.1218000000000002E-3</c:v>
                </c:pt>
                <c:pt idx="2915">
                  <c:v>7.2272999999999999E-3</c:v>
                </c:pt>
                <c:pt idx="2916">
                  <c:v>7.3328999999999998E-3</c:v>
                </c:pt>
                <c:pt idx="2917">
                  <c:v>7.4384000000000004E-3</c:v>
                </c:pt>
                <c:pt idx="2918">
                  <c:v>7.5440000000000004E-3</c:v>
                </c:pt>
                <c:pt idx="2919">
                  <c:v>7.6495E-3</c:v>
                </c:pt>
                <c:pt idx="2920">
                  <c:v>7.7352999999999996E-3</c:v>
                </c:pt>
                <c:pt idx="2921">
                  <c:v>7.7849E-3</c:v>
                </c:pt>
                <c:pt idx="2922">
                  <c:v>7.8344999999999995E-3</c:v>
                </c:pt>
                <c:pt idx="2923">
                  <c:v>7.8840999999999998E-3</c:v>
                </c:pt>
                <c:pt idx="2924">
                  <c:v>7.9337000000000001E-3</c:v>
                </c:pt>
                <c:pt idx="2925">
                  <c:v>7.9833000000000005E-3</c:v>
                </c:pt>
                <c:pt idx="2926">
                  <c:v>8.0329000000000008E-3</c:v>
                </c:pt>
                <c:pt idx="2927">
                  <c:v>8.0824999999999994E-3</c:v>
                </c:pt>
                <c:pt idx="2928">
                  <c:v>8.1321999999999992E-3</c:v>
                </c:pt>
                <c:pt idx="2929">
                  <c:v>8.1817999999999995E-3</c:v>
                </c:pt>
                <c:pt idx="2930">
                  <c:v>8.2313999999999998E-3</c:v>
                </c:pt>
                <c:pt idx="2931">
                  <c:v>8.2810000000000002E-3</c:v>
                </c:pt>
                <c:pt idx="2932">
                  <c:v>8.3306000000000005E-3</c:v>
                </c:pt>
                <c:pt idx="2933">
                  <c:v>8.3802000000000008E-3</c:v>
                </c:pt>
                <c:pt idx="2934">
                  <c:v>8.4297999999999994E-3</c:v>
                </c:pt>
                <c:pt idx="2935">
                  <c:v>8.4793999999999998E-3</c:v>
                </c:pt>
                <c:pt idx="2936">
                  <c:v>8.5290000000000001E-3</c:v>
                </c:pt>
                <c:pt idx="2937">
                  <c:v>8.5786000000000005E-3</c:v>
                </c:pt>
                <c:pt idx="2938">
                  <c:v>8.6282000000000008E-3</c:v>
                </c:pt>
                <c:pt idx="2939">
                  <c:v>8.6777999999999994E-3</c:v>
                </c:pt>
                <c:pt idx="2940">
                  <c:v>8.7273999999999997E-3</c:v>
                </c:pt>
                <c:pt idx="2941">
                  <c:v>8.7770000000000001E-3</c:v>
                </c:pt>
                <c:pt idx="2942">
                  <c:v>8.8266000000000004E-3</c:v>
                </c:pt>
                <c:pt idx="2943">
                  <c:v>8.8762000000000008E-3</c:v>
                </c:pt>
                <c:pt idx="2944">
                  <c:v>8.9257999999999994E-3</c:v>
                </c:pt>
                <c:pt idx="2945">
                  <c:v>8.9753999999999997E-3</c:v>
                </c:pt>
                <c:pt idx="2946">
                  <c:v>9.025E-3</c:v>
                </c:pt>
                <c:pt idx="2947">
                  <c:v>9.0746000000000004E-3</c:v>
                </c:pt>
                <c:pt idx="2948">
                  <c:v>9.1242000000000007E-3</c:v>
                </c:pt>
                <c:pt idx="2949">
                  <c:v>9.1737999999999993E-3</c:v>
                </c:pt>
                <c:pt idx="2950">
                  <c:v>9.2233999999999997E-3</c:v>
                </c:pt>
                <c:pt idx="2951">
                  <c:v>9.273E-3</c:v>
                </c:pt>
                <c:pt idx="2952">
                  <c:v>9.3226000000000003E-3</c:v>
                </c:pt>
                <c:pt idx="2953">
                  <c:v>9.3723000000000001E-3</c:v>
                </c:pt>
                <c:pt idx="2954">
                  <c:v>9.4219000000000004E-3</c:v>
                </c:pt>
                <c:pt idx="2955">
                  <c:v>9.4715000000000008E-3</c:v>
                </c:pt>
                <c:pt idx="2956">
                  <c:v>9.5210999999999994E-3</c:v>
                </c:pt>
                <c:pt idx="2957">
                  <c:v>9.5624999999999998E-3</c:v>
                </c:pt>
                <c:pt idx="2958">
                  <c:v>9.5715999999999996E-3</c:v>
                </c:pt>
                <c:pt idx="2959">
                  <c:v>9.5806999999999993E-3</c:v>
                </c:pt>
                <c:pt idx="2960">
                  <c:v>9.5898000000000008E-3</c:v>
                </c:pt>
                <c:pt idx="2961">
                  <c:v>9.5989000000000005E-3</c:v>
                </c:pt>
                <c:pt idx="2962">
                  <c:v>9.6080000000000002E-3</c:v>
                </c:pt>
                <c:pt idx="2963">
                  <c:v>9.6171E-3</c:v>
                </c:pt>
                <c:pt idx="2964">
                  <c:v>9.6261999999999997E-3</c:v>
                </c:pt>
                <c:pt idx="2965">
                  <c:v>9.6352999999999994E-3</c:v>
                </c:pt>
                <c:pt idx="2966">
                  <c:v>9.6443999999999992E-3</c:v>
                </c:pt>
                <c:pt idx="2967">
                  <c:v>9.6535000000000006E-3</c:v>
                </c:pt>
                <c:pt idx="2968">
                  <c:v>9.6626000000000004E-3</c:v>
                </c:pt>
                <c:pt idx="2969">
                  <c:v>9.6717000000000001E-3</c:v>
                </c:pt>
                <c:pt idx="2970">
                  <c:v>9.6807999999999998E-3</c:v>
                </c:pt>
                <c:pt idx="2971">
                  <c:v>9.6898999999999996E-3</c:v>
                </c:pt>
                <c:pt idx="2972">
                  <c:v>9.6989999999999993E-3</c:v>
                </c:pt>
                <c:pt idx="2973">
                  <c:v>9.7081000000000008E-3</c:v>
                </c:pt>
                <c:pt idx="2974">
                  <c:v>9.7172000000000005E-3</c:v>
                </c:pt>
                <c:pt idx="2975">
                  <c:v>9.7263000000000002E-3</c:v>
                </c:pt>
                <c:pt idx="2976">
                  <c:v>9.7354E-3</c:v>
                </c:pt>
                <c:pt idx="2977">
                  <c:v>9.7444999999999997E-3</c:v>
                </c:pt>
                <c:pt idx="2978">
                  <c:v>9.7535999999999994E-3</c:v>
                </c:pt>
                <c:pt idx="2979">
                  <c:v>9.7626999999999992E-3</c:v>
                </c:pt>
                <c:pt idx="2980">
                  <c:v>9.7718000000000006E-3</c:v>
                </c:pt>
                <c:pt idx="2981">
                  <c:v>9.7809000000000004E-3</c:v>
                </c:pt>
                <c:pt idx="2982">
                  <c:v>9.7900000000000001E-3</c:v>
                </c:pt>
                <c:pt idx="2983">
                  <c:v>9.7990999999999998E-3</c:v>
                </c:pt>
                <c:pt idx="2984">
                  <c:v>9.8081999999999996E-3</c:v>
                </c:pt>
                <c:pt idx="2985">
                  <c:v>9.8172999999999993E-3</c:v>
                </c:pt>
                <c:pt idx="2986">
                  <c:v>9.8163E-3</c:v>
                </c:pt>
                <c:pt idx="2987">
                  <c:v>9.8025000000000004E-3</c:v>
                </c:pt>
                <c:pt idx="2988">
                  <c:v>9.7886999999999991E-3</c:v>
                </c:pt>
                <c:pt idx="2989">
                  <c:v>9.7748999999999996E-3</c:v>
                </c:pt>
                <c:pt idx="2990">
                  <c:v>9.7611E-3</c:v>
                </c:pt>
                <c:pt idx="2991">
                  <c:v>9.7473000000000004E-3</c:v>
                </c:pt>
                <c:pt idx="2992">
                  <c:v>9.7333999999999997E-3</c:v>
                </c:pt>
                <c:pt idx="2993">
                  <c:v>9.7196000000000001E-3</c:v>
                </c:pt>
                <c:pt idx="2994">
                  <c:v>9.7058000000000005E-3</c:v>
                </c:pt>
                <c:pt idx="2995">
                  <c:v>9.6919999999999992E-3</c:v>
                </c:pt>
                <c:pt idx="2996">
                  <c:v>9.6781999999999997E-3</c:v>
                </c:pt>
                <c:pt idx="2997">
                  <c:v>9.6644000000000001E-3</c:v>
                </c:pt>
                <c:pt idx="2998">
                  <c:v>9.6506000000000005E-3</c:v>
                </c:pt>
                <c:pt idx="2999">
                  <c:v>9.6367999999999992E-3</c:v>
                </c:pt>
                <c:pt idx="3000">
                  <c:v>9.6229999999999996E-3</c:v>
                </c:pt>
                <c:pt idx="3001">
                  <c:v>9.6092E-3</c:v>
                </c:pt>
                <c:pt idx="3002">
                  <c:v>9.5952999999999993E-3</c:v>
                </c:pt>
                <c:pt idx="3003">
                  <c:v>9.5814999999999997E-3</c:v>
                </c:pt>
                <c:pt idx="3004">
                  <c:v>9.5677000000000002E-3</c:v>
                </c:pt>
                <c:pt idx="3006">
                  <c:v>1.500189E-7</c:v>
                </c:pt>
                <c:pt idx="3007">
                  <c:v>1.0564999999999999E-3</c:v>
                </c:pt>
                <c:pt idx="3008">
                  <c:v>2.0717000000000001E-3</c:v>
                </c:pt>
                <c:pt idx="3009">
                  <c:v>3.0953999999999999E-3</c:v>
                </c:pt>
                <c:pt idx="3010">
                  <c:v>4.1343999999999999E-3</c:v>
                </c:pt>
                <c:pt idx="3011">
                  <c:v>5.1748000000000002E-3</c:v>
                </c:pt>
                <c:pt idx="3012">
                  <c:v>6.2382999999999996E-3</c:v>
                </c:pt>
                <c:pt idx="3013">
                  <c:v>7.3052999999999998E-3</c:v>
                </c:pt>
                <c:pt idx="3014">
                  <c:v>8.3721999999999998E-3</c:v>
                </c:pt>
                <c:pt idx="3015">
                  <c:v>9.4643999999999995E-3</c:v>
                </c:pt>
                <c:pt idx="3016">
                  <c:v>1.0573600000000001E-2</c:v>
                </c:pt>
                <c:pt idx="3017">
                  <c:v>1.16829E-2</c:v>
                </c:pt>
                <c:pt idx="3018">
                  <c:v>1.27922E-2</c:v>
                </c:pt>
                <c:pt idx="3019">
                  <c:v>1.3901500000000001E-2</c:v>
                </c:pt>
                <c:pt idx="3020">
                  <c:v>1.5034499999999999E-2</c:v>
                </c:pt>
                <c:pt idx="3021">
                  <c:v>1.6211099999999999E-2</c:v>
                </c:pt>
                <c:pt idx="3022">
                  <c:v>1.7387699999999999E-2</c:v>
                </c:pt>
                <c:pt idx="3023">
                  <c:v>1.8564299999999999E-2</c:v>
                </c:pt>
                <c:pt idx="3024">
                  <c:v>1.9740899999999999E-2</c:v>
                </c:pt>
                <c:pt idx="3025">
                  <c:v>2.0917499999999999E-2</c:v>
                </c:pt>
                <c:pt idx="3026">
                  <c:v>2.2093999999999999E-2</c:v>
                </c:pt>
                <c:pt idx="3027">
                  <c:v>2.3270599999999999E-2</c:v>
                </c:pt>
                <c:pt idx="3028">
                  <c:v>2.4447199999999999E-2</c:v>
                </c:pt>
                <c:pt idx="3029">
                  <c:v>2.5725700000000001E-2</c:v>
                </c:pt>
                <c:pt idx="3030">
                  <c:v>2.7008000000000001E-2</c:v>
                </c:pt>
                <c:pt idx="3031">
                  <c:v>2.8290300000000001E-2</c:v>
                </c:pt>
                <c:pt idx="3032">
                  <c:v>2.9572600000000001E-2</c:v>
                </c:pt>
                <c:pt idx="3033">
                  <c:v>3.0854800000000002E-2</c:v>
                </c:pt>
                <c:pt idx="3034">
                  <c:v>3.2137100000000002E-2</c:v>
                </c:pt>
                <c:pt idx="3035">
                  <c:v>3.3419400000000002E-2</c:v>
                </c:pt>
                <c:pt idx="3036">
                  <c:v>3.4701700000000002E-2</c:v>
                </c:pt>
                <c:pt idx="3037">
                  <c:v>3.5984000000000002E-2</c:v>
                </c:pt>
                <c:pt idx="3038">
                  <c:v>3.7266300000000002E-2</c:v>
                </c:pt>
                <c:pt idx="3039">
                  <c:v>3.8548600000000002E-2</c:v>
                </c:pt>
                <c:pt idx="3040">
                  <c:v>3.9830900000000002E-2</c:v>
                </c:pt>
                <c:pt idx="3041">
                  <c:v>4.1113200000000003E-2</c:v>
                </c:pt>
                <c:pt idx="3042">
                  <c:v>4.2473700000000003E-2</c:v>
                </c:pt>
                <c:pt idx="3043">
                  <c:v>4.3900500000000002E-2</c:v>
                </c:pt>
                <c:pt idx="3044">
                  <c:v>4.5327199999999998E-2</c:v>
                </c:pt>
                <c:pt idx="3045">
                  <c:v>4.6753900000000001E-2</c:v>
                </c:pt>
                <c:pt idx="3046">
                  <c:v>4.81807E-2</c:v>
                </c:pt>
                <c:pt idx="3047">
                  <c:v>4.9607400000000003E-2</c:v>
                </c:pt>
                <c:pt idx="3048">
                  <c:v>5.1034099999999999E-2</c:v>
                </c:pt>
                <c:pt idx="3049">
                  <c:v>5.2460899999999998E-2</c:v>
                </c:pt>
                <c:pt idx="3050">
                  <c:v>5.3887600000000001E-2</c:v>
                </c:pt>
                <c:pt idx="3051">
                  <c:v>5.5314299999999997E-2</c:v>
                </c:pt>
                <c:pt idx="3052">
                  <c:v>5.6741E-2</c:v>
                </c:pt>
                <c:pt idx="3053">
                  <c:v>5.8167799999999999E-2</c:v>
                </c:pt>
                <c:pt idx="3054">
                  <c:v>5.9594500000000002E-2</c:v>
                </c:pt>
                <c:pt idx="3055">
                  <c:v>6.1021199999999998E-2</c:v>
                </c:pt>
                <c:pt idx="3056">
                  <c:v>6.2447999999999997E-2</c:v>
                </c:pt>
                <c:pt idx="3057">
                  <c:v>6.3874700000000006E-2</c:v>
                </c:pt>
                <c:pt idx="3058">
                  <c:v>6.5301399999999996E-2</c:v>
                </c:pt>
                <c:pt idx="3059">
                  <c:v>6.6735000000000003E-2</c:v>
                </c:pt>
                <c:pt idx="3060">
                  <c:v>6.8315000000000001E-2</c:v>
                </c:pt>
                <c:pt idx="3061">
                  <c:v>6.9894999999999999E-2</c:v>
                </c:pt>
                <c:pt idx="3062">
                  <c:v>7.1474999999999997E-2</c:v>
                </c:pt>
                <c:pt idx="3063">
                  <c:v>7.3054999999999995E-2</c:v>
                </c:pt>
                <c:pt idx="3064">
                  <c:v>7.4635000000000007E-2</c:v>
                </c:pt>
                <c:pt idx="3065">
                  <c:v>7.6215000000000005E-2</c:v>
                </c:pt>
                <c:pt idx="3066">
                  <c:v>7.7795100000000006E-2</c:v>
                </c:pt>
                <c:pt idx="3067">
                  <c:v>7.9375100000000004E-2</c:v>
                </c:pt>
                <c:pt idx="3068">
                  <c:v>8.0955100000000002E-2</c:v>
                </c:pt>
                <c:pt idx="3069">
                  <c:v>8.25351E-2</c:v>
                </c:pt>
                <c:pt idx="3070">
                  <c:v>8.4115099999999998E-2</c:v>
                </c:pt>
                <c:pt idx="3071">
                  <c:v>8.5695099999999996E-2</c:v>
                </c:pt>
                <c:pt idx="3072">
                  <c:v>8.7275199999999997E-2</c:v>
                </c:pt>
                <c:pt idx="3073">
                  <c:v>8.8855199999999995E-2</c:v>
                </c:pt>
                <c:pt idx="3074">
                  <c:v>9.0435199999999993E-2</c:v>
                </c:pt>
                <c:pt idx="3075">
                  <c:v>9.2015200000000005E-2</c:v>
                </c:pt>
                <c:pt idx="3076">
                  <c:v>9.3595200000000003E-2</c:v>
                </c:pt>
                <c:pt idx="3077">
                  <c:v>9.5281699999999997E-2</c:v>
                </c:pt>
                <c:pt idx="3078">
                  <c:v>9.7006599999999998E-2</c:v>
                </c:pt>
                <c:pt idx="3079">
                  <c:v>9.8731399999999997E-2</c:v>
                </c:pt>
                <c:pt idx="3080">
                  <c:v>0.1004563</c:v>
                </c:pt>
                <c:pt idx="3081">
                  <c:v>0.1021811</c:v>
                </c:pt>
                <c:pt idx="3082">
                  <c:v>0.103906</c:v>
                </c:pt>
                <c:pt idx="3083">
                  <c:v>0.1056308</c:v>
                </c:pt>
                <c:pt idx="3084">
                  <c:v>0.1073557</c:v>
                </c:pt>
                <c:pt idx="3085">
                  <c:v>0.1090805</c:v>
                </c:pt>
                <c:pt idx="3086">
                  <c:v>0.1108054</c:v>
                </c:pt>
                <c:pt idx="3087">
                  <c:v>0.1125302</c:v>
                </c:pt>
                <c:pt idx="3088">
                  <c:v>0.1142551</c:v>
                </c:pt>
                <c:pt idx="3089">
                  <c:v>0.1159799</c:v>
                </c:pt>
                <c:pt idx="3090">
                  <c:v>0.1177048</c:v>
                </c:pt>
                <c:pt idx="3091">
                  <c:v>0.1194296</c:v>
                </c:pt>
                <c:pt idx="3092">
                  <c:v>0.1211545</c:v>
                </c:pt>
                <c:pt idx="3093">
                  <c:v>0.1228794</c:v>
                </c:pt>
                <c:pt idx="3094">
                  <c:v>0.1246042</c:v>
                </c:pt>
                <c:pt idx="3095">
                  <c:v>0.12633150000000001</c:v>
                </c:pt>
                <c:pt idx="3096">
                  <c:v>0.12819359999999999</c:v>
                </c:pt>
                <c:pt idx="3097">
                  <c:v>0.1300557</c:v>
                </c:pt>
                <c:pt idx="3098">
                  <c:v>0.1319178</c:v>
                </c:pt>
                <c:pt idx="3099">
                  <c:v>0.13377990000000001</c:v>
                </c:pt>
                <c:pt idx="3100">
                  <c:v>0.13564200000000001</c:v>
                </c:pt>
                <c:pt idx="3101">
                  <c:v>0.13750409999999999</c:v>
                </c:pt>
                <c:pt idx="3102">
                  <c:v>0.1393662</c:v>
                </c:pt>
                <c:pt idx="3103">
                  <c:v>0.1412283</c:v>
                </c:pt>
                <c:pt idx="3104">
                  <c:v>0.14309040000000001</c:v>
                </c:pt>
                <c:pt idx="3105">
                  <c:v>0.14495250000000001</c:v>
                </c:pt>
                <c:pt idx="3106">
                  <c:v>0.14681459999999999</c:v>
                </c:pt>
                <c:pt idx="3107">
                  <c:v>0.14867669999999999</c:v>
                </c:pt>
                <c:pt idx="3108">
                  <c:v>0.1505388</c:v>
                </c:pt>
                <c:pt idx="3109">
                  <c:v>0.15240090000000001</c:v>
                </c:pt>
                <c:pt idx="3110">
                  <c:v>0.15426300000000001</c:v>
                </c:pt>
                <c:pt idx="3111">
                  <c:v>0.15612509999999999</c:v>
                </c:pt>
                <c:pt idx="3112">
                  <c:v>0.15798719999999999</c:v>
                </c:pt>
                <c:pt idx="3113">
                  <c:v>0.1598493</c:v>
                </c:pt>
                <c:pt idx="3114">
                  <c:v>0.16171140000000001</c:v>
                </c:pt>
                <c:pt idx="3115">
                  <c:v>0.16360910000000001</c:v>
                </c:pt>
                <c:pt idx="3116">
                  <c:v>0.16559940000000001</c:v>
                </c:pt>
                <c:pt idx="3117">
                  <c:v>0.16758980000000001</c:v>
                </c:pt>
                <c:pt idx="3118">
                  <c:v>0.16958010000000001</c:v>
                </c:pt>
                <c:pt idx="3119">
                  <c:v>0.17157049999999999</c:v>
                </c:pt>
                <c:pt idx="3120">
                  <c:v>0.17356079999999999</c:v>
                </c:pt>
                <c:pt idx="3121">
                  <c:v>0.17555109999999999</c:v>
                </c:pt>
                <c:pt idx="3122">
                  <c:v>0.17754149999999999</c:v>
                </c:pt>
                <c:pt idx="3123">
                  <c:v>0.17953179999999999</c:v>
                </c:pt>
                <c:pt idx="3124">
                  <c:v>0.18152219999999999</c:v>
                </c:pt>
                <c:pt idx="3125">
                  <c:v>0.1835125</c:v>
                </c:pt>
                <c:pt idx="3126">
                  <c:v>0.1855028</c:v>
                </c:pt>
                <c:pt idx="3127">
                  <c:v>0.1874932</c:v>
                </c:pt>
                <c:pt idx="3128">
                  <c:v>0.1894835</c:v>
                </c:pt>
                <c:pt idx="3129">
                  <c:v>0.1914739</c:v>
                </c:pt>
                <c:pt idx="3130">
                  <c:v>0.1934642</c:v>
                </c:pt>
                <c:pt idx="3131">
                  <c:v>0.1954545</c:v>
                </c:pt>
                <c:pt idx="3132">
                  <c:v>0.19744490000000001</c:v>
                </c:pt>
                <c:pt idx="3133">
                  <c:v>0.19943520000000001</c:v>
                </c:pt>
                <c:pt idx="3134">
                  <c:v>0.20142560000000001</c:v>
                </c:pt>
                <c:pt idx="3135">
                  <c:v>0.20341590000000001</c:v>
                </c:pt>
                <c:pt idx="3136">
                  <c:v>0.20540620000000001</c:v>
                </c:pt>
                <c:pt idx="3137">
                  <c:v>0.20739659999999999</c:v>
                </c:pt>
                <c:pt idx="3138">
                  <c:v>0.20946419999999999</c:v>
                </c:pt>
                <c:pt idx="3139">
                  <c:v>0.2115746</c:v>
                </c:pt>
                <c:pt idx="3140">
                  <c:v>0.21368500000000001</c:v>
                </c:pt>
                <c:pt idx="3141">
                  <c:v>0.2157954</c:v>
                </c:pt>
                <c:pt idx="3142">
                  <c:v>0.21790580000000001</c:v>
                </c:pt>
                <c:pt idx="3143">
                  <c:v>0.2200162</c:v>
                </c:pt>
                <c:pt idx="3144">
                  <c:v>0.2221265</c:v>
                </c:pt>
                <c:pt idx="3145">
                  <c:v>0.22423689999999999</c:v>
                </c:pt>
                <c:pt idx="3146">
                  <c:v>0.2263473</c:v>
                </c:pt>
                <c:pt idx="3147">
                  <c:v>0.22845770000000001</c:v>
                </c:pt>
                <c:pt idx="3148">
                  <c:v>0.2305681</c:v>
                </c:pt>
                <c:pt idx="3149">
                  <c:v>0.23267850000000001</c:v>
                </c:pt>
                <c:pt idx="3150">
                  <c:v>0.23478889999999999</c:v>
                </c:pt>
                <c:pt idx="3151">
                  <c:v>0.23689930000000001</c:v>
                </c:pt>
                <c:pt idx="3152">
                  <c:v>0.23900969999999999</c:v>
                </c:pt>
                <c:pt idx="3153">
                  <c:v>0.2411201</c:v>
                </c:pt>
                <c:pt idx="3154">
                  <c:v>0.24323049999999999</c:v>
                </c:pt>
                <c:pt idx="3155">
                  <c:v>0.2453409</c:v>
                </c:pt>
                <c:pt idx="3156">
                  <c:v>0.24745130000000001</c:v>
                </c:pt>
                <c:pt idx="3157">
                  <c:v>0.2495617</c:v>
                </c:pt>
                <c:pt idx="3158">
                  <c:v>0.25167210000000001</c:v>
                </c:pt>
                <c:pt idx="3159">
                  <c:v>0.25378250000000002</c:v>
                </c:pt>
                <c:pt idx="3160">
                  <c:v>0.25589279999999998</c:v>
                </c:pt>
                <c:pt idx="3161">
                  <c:v>0.25800319999999999</c:v>
                </c:pt>
                <c:pt idx="3162">
                  <c:v>0.2601136</c:v>
                </c:pt>
                <c:pt idx="3163">
                  <c:v>0.26222400000000001</c:v>
                </c:pt>
                <c:pt idx="3164">
                  <c:v>0.26433440000000002</c:v>
                </c:pt>
                <c:pt idx="3165">
                  <c:v>0.26645049999999998</c:v>
                </c:pt>
                <c:pt idx="3166">
                  <c:v>0.26862760000000002</c:v>
                </c:pt>
                <c:pt idx="3167">
                  <c:v>0.27080460000000001</c:v>
                </c:pt>
                <c:pt idx="3168">
                  <c:v>0.272984</c:v>
                </c:pt>
                <c:pt idx="3169">
                  <c:v>0.27516819999999997</c:v>
                </c:pt>
                <c:pt idx="3170">
                  <c:v>0.2773523</c:v>
                </c:pt>
                <c:pt idx="3171">
                  <c:v>0.27953640000000002</c:v>
                </c:pt>
                <c:pt idx="3172">
                  <c:v>0.28172049999999998</c:v>
                </c:pt>
                <c:pt idx="3173">
                  <c:v>0.28392060000000002</c:v>
                </c:pt>
                <c:pt idx="3174">
                  <c:v>0.28612199999999999</c:v>
                </c:pt>
                <c:pt idx="3175">
                  <c:v>0.28832340000000001</c:v>
                </c:pt>
                <c:pt idx="3176">
                  <c:v>0.29052489999999997</c:v>
                </c:pt>
                <c:pt idx="3177">
                  <c:v>0.29272629999999999</c:v>
                </c:pt>
                <c:pt idx="3178">
                  <c:v>0.29492770000000001</c:v>
                </c:pt>
                <c:pt idx="3179">
                  <c:v>0.29712919999999998</c:v>
                </c:pt>
                <c:pt idx="3180">
                  <c:v>0.29935149999999999</c:v>
                </c:pt>
                <c:pt idx="3181">
                  <c:v>0.30157719999999999</c:v>
                </c:pt>
                <c:pt idx="3182">
                  <c:v>0.30380279999999998</c:v>
                </c:pt>
                <c:pt idx="3183">
                  <c:v>0.30602849999999998</c:v>
                </c:pt>
                <c:pt idx="3184">
                  <c:v>0.30825409999999998</c:v>
                </c:pt>
                <c:pt idx="3185">
                  <c:v>0.31047970000000003</c:v>
                </c:pt>
                <c:pt idx="3186">
                  <c:v>0.31270540000000002</c:v>
                </c:pt>
                <c:pt idx="3187">
                  <c:v>0.31493100000000002</c:v>
                </c:pt>
                <c:pt idx="3188">
                  <c:v>0.31715670000000001</c:v>
                </c:pt>
                <c:pt idx="3189">
                  <c:v>0.31938230000000001</c:v>
                </c:pt>
                <c:pt idx="3190">
                  <c:v>0.3216079</c:v>
                </c:pt>
                <c:pt idx="3191">
                  <c:v>0.323851</c:v>
                </c:pt>
                <c:pt idx="3192">
                  <c:v>0.32610689999999998</c:v>
                </c:pt>
                <c:pt idx="3193">
                  <c:v>0.32836280000000001</c:v>
                </c:pt>
                <c:pt idx="3194">
                  <c:v>0.33061869999999999</c:v>
                </c:pt>
                <c:pt idx="3195">
                  <c:v>0.33287460000000002</c:v>
                </c:pt>
                <c:pt idx="3196">
                  <c:v>0.3351305</c:v>
                </c:pt>
                <c:pt idx="3197">
                  <c:v>0.33738639999999998</c:v>
                </c:pt>
                <c:pt idx="3198">
                  <c:v>0.33964230000000001</c:v>
                </c:pt>
                <c:pt idx="3199">
                  <c:v>0.34189809999999998</c:v>
                </c:pt>
                <c:pt idx="3200">
                  <c:v>0.34415400000000002</c:v>
                </c:pt>
                <c:pt idx="3201">
                  <c:v>0.34640989999999999</c:v>
                </c:pt>
                <c:pt idx="3202">
                  <c:v>0.34866580000000003</c:v>
                </c:pt>
                <c:pt idx="3203">
                  <c:v>0.3509217</c:v>
                </c:pt>
                <c:pt idx="3204">
                  <c:v>0.35317759999999998</c:v>
                </c:pt>
                <c:pt idx="3205">
                  <c:v>0.35543350000000001</c:v>
                </c:pt>
                <c:pt idx="3206">
                  <c:v>0.35768939999999999</c:v>
                </c:pt>
                <c:pt idx="3207">
                  <c:v>0.35994530000000002</c:v>
                </c:pt>
                <c:pt idx="3208">
                  <c:v>0.3622012</c:v>
                </c:pt>
                <c:pt idx="3209">
                  <c:v>0.3644714</c:v>
                </c:pt>
                <c:pt idx="3210">
                  <c:v>0.366755</c:v>
                </c:pt>
                <c:pt idx="3211">
                  <c:v>0.36903859999999999</c:v>
                </c:pt>
                <c:pt idx="3212">
                  <c:v>0.37132229999999999</c:v>
                </c:pt>
                <c:pt idx="3213">
                  <c:v>0.37360589999999999</c:v>
                </c:pt>
                <c:pt idx="3214">
                  <c:v>0.37588949999999999</c:v>
                </c:pt>
                <c:pt idx="3215">
                  <c:v>0.37817319999999999</c:v>
                </c:pt>
                <c:pt idx="3216">
                  <c:v>0.38045679999999998</c:v>
                </c:pt>
                <c:pt idx="3217">
                  <c:v>0.38274039999999998</c:v>
                </c:pt>
                <c:pt idx="3218">
                  <c:v>0.38502409999999998</c:v>
                </c:pt>
                <c:pt idx="3219">
                  <c:v>0.38730769999999998</c:v>
                </c:pt>
                <c:pt idx="3220">
                  <c:v>0.38959139999999998</c:v>
                </c:pt>
                <c:pt idx="3221">
                  <c:v>0.39187499999999997</c:v>
                </c:pt>
                <c:pt idx="3222">
                  <c:v>0.39415860000000003</c:v>
                </c:pt>
                <c:pt idx="3223">
                  <c:v>0.39644230000000003</c:v>
                </c:pt>
                <c:pt idx="3224">
                  <c:v>0.39872590000000002</c:v>
                </c:pt>
                <c:pt idx="3225">
                  <c:v>0.40100950000000002</c:v>
                </c:pt>
                <c:pt idx="3226">
                  <c:v>0.40329320000000002</c:v>
                </c:pt>
                <c:pt idx="3227">
                  <c:v>0.40557680000000002</c:v>
                </c:pt>
                <c:pt idx="3228">
                  <c:v>0.40786040000000001</c:v>
                </c:pt>
                <c:pt idx="3229">
                  <c:v>0.41014410000000001</c:v>
                </c:pt>
                <c:pt idx="3230">
                  <c:v>0.41242770000000001</c:v>
                </c:pt>
                <c:pt idx="3231">
                  <c:v>0.41471140000000001</c:v>
                </c:pt>
                <c:pt idx="3232">
                  <c:v>0.416995</c:v>
                </c:pt>
                <c:pt idx="3233">
                  <c:v>0.41928670000000001</c:v>
                </c:pt>
                <c:pt idx="3234">
                  <c:v>0.4215835</c:v>
                </c:pt>
                <c:pt idx="3235">
                  <c:v>0.42388029999999999</c:v>
                </c:pt>
                <c:pt idx="3236">
                  <c:v>0.42617719999999998</c:v>
                </c:pt>
                <c:pt idx="3237">
                  <c:v>0.42847400000000002</c:v>
                </c:pt>
                <c:pt idx="3238">
                  <c:v>0.43077080000000001</c:v>
                </c:pt>
                <c:pt idx="3239">
                  <c:v>0.4330676</c:v>
                </c:pt>
                <c:pt idx="3240">
                  <c:v>0.43536449999999999</c:v>
                </c:pt>
                <c:pt idx="3241">
                  <c:v>0.43766129999999998</c:v>
                </c:pt>
                <c:pt idx="3242">
                  <c:v>0.43995810000000002</c:v>
                </c:pt>
                <c:pt idx="3243">
                  <c:v>0.44225490000000001</c:v>
                </c:pt>
                <c:pt idx="3244">
                  <c:v>0.4445518</c:v>
                </c:pt>
                <c:pt idx="3245">
                  <c:v>0.44684859999999998</c:v>
                </c:pt>
                <c:pt idx="3246">
                  <c:v>0.44914539999999997</c:v>
                </c:pt>
                <c:pt idx="3247">
                  <c:v>0.45144220000000002</c:v>
                </c:pt>
                <c:pt idx="3248">
                  <c:v>0.45373910000000001</c:v>
                </c:pt>
                <c:pt idx="3249">
                  <c:v>0.45603589999999999</c:v>
                </c:pt>
                <c:pt idx="3250">
                  <c:v>0.45833269999999998</c:v>
                </c:pt>
                <c:pt idx="3251">
                  <c:v>0.46062950000000003</c:v>
                </c:pt>
                <c:pt idx="3252">
                  <c:v>0.46292640000000002</c:v>
                </c:pt>
                <c:pt idx="3253">
                  <c:v>0.4652232</c:v>
                </c:pt>
                <c:pt idx="3254">
                  <c:v>0.46751979999999999</c:v>
                </c:pt>
                <c:pt idx="3255">
                  <c:v>0.46981329999999999</c:v>
                </c:pt>
                <c:pt idx="3256">
                  <c:v>0.4721069</c:v>
                </c:pt>
                <c:pt idx="3257">
                  <c:v>0.4744005</c:v>
                </c:pt>
                <c:pt idx="3258">
                  <c:v>0.47669410000000001</c:v>
                </c:pt>
                <c:pt idx="3259">
                  <c:v>0.47898770000000002</c:v>
                </c:pt>
                <c:pt idx="3260">
                  <c:v>0.48128120000000002</c:v>
                </c:pt>
                <c:pt idx="3261">
                  <c:v>0.48357480000000003</c:v>
                </c:pt>
                <c:pt idx="3262">
                  <c:v>0.48586839999999998</c:v>
                </c:pt>
                <c:pt idx="3263">
                  <c:v>0.48816199999999998</c:v>
                </c:pt>
                <c:pt idx="3264">
                  <c:v>0.49045559999999999</c:v>
                </c:pt>
                <c:pt idx="3265">
                  <c:v>0.4927491</c:v>
                </c:pt>
                <c:pt idx="3266">
                  <c:v>0.4950427</c:v>
                </c:pt>
                <c:pt idx="3267">
                  <c:v>0.49733630000000001</c:v>
                </c:pt>
                <c:pt idx="3268">
                  <c:v>0.49962990000000002</c:v>
                </c:pt>
                <c:pt idx="3269">
                  <c:v>0.50192349999999997</c:v>
                </c:pt>
                <c:pt idx="3270">
                  <c:v>0.50421700000000003</c:v>
                </c:pt>
                <c:pt idx="3271">
                  <c:v>0.50651060000000003</c:v>
                </c:pt>
                <c:pt idx="3272">
                  <c:v>0.50880420000000004</c:v>
                </c:pt>
                <c:pt idx="3273">
                  <c:v>0.51109780000000005</c:v>
                </c:pt>
                <c:pt idx="3274">
                  <c:v>0.51339129999999999</c:v>
                </c:pt>
                <c:pt idx="3275">
                  <c:v>0.5156849</c:v>
                </c:pt>
                <c:pt idx="3276">
                  <c:v>0.51797850000000001</c:v>
                </c:pt>
                <c:pt idx="3277">
                  <c:v>0.52025840000000001</c:v>
                </c:pt>
                <c:pt idx="3278">
                  <c:v>0.52253720000000003</c:v>
                </c:pt>
                <c:pt idx="3279">
                  <c:v>0.52481610000000001</c:v>
                </c:pt>
                <c:pt idx="3280">
                  <c:v>0.52709490000000003</c:v>
                </c:pt>
                <c:pt idx="3281">
                  <c:v>0.52937369999999995</c:v>
                </c:pt>
                <c:pt idx="3282">
                  <c:v>0.53165260000000003</c:v>
                </c:pt>
                <c:pt idx="3283">
                  <c:v>0.53393139999999994</c:v>
                </c:pt>
                <c:pt idx="3284">
                  <c:v>0.53621019999999997</c:v>
                </c:pt>
                <c:pt idx="3285">
                  <c:v>0.538489</c:v>
                </c:pt>
                <c:pt idx="3286">
                  <c:v>0.54076789999999997</c:v>
                </c:pt>
                <c:pt idx="3287">
                  <c:v>0.54304669999999999</c:v>
                </c:pt>
                <c:pt idx="3288">
                  <c:v>0.54532550000000002</c:v>
                </c:pt>
                <c:pt idx="3289">
                  <c:v>0.54760439999999999</c:v>
                </c:pt>
                <c:pt idx="3290">
                  <c:v>0.54988320000000002</c:v>
                </c:pt>
                <c:pt idx="3291">
                  <c:v>0.55216200000000004</c:v>
                </c:pt>
                <c:pt idx="3292">
                  <c:v>0.55444090000000001</c:v>
                </c:pt>
                <c:pt idx="3293">
                  <c:v>0.55671970000000004</c:v>
                </c:pt>
                <c:pt idx="3294">
                  <c:v>0.55899849999999995</c:v>
                </c:pt>
                <c:pt idx="3295">
                  <c:v>0.56127729999999998</c:v>
                </c:pt>
                <c:pt idx="3296">
                  <c:v>0.56355619999999995</c:v>
                </c:pt>
                <c:pt idx="3297">
                  <c:v>0.56583499999999998</c:v>
                </c:pt>
                <c:pt idx="3298">
                  <c:v>0.56809350000000003</c:v>
                </c:pt>
                <c:pt idx="3299">
                  <c:v>0.57034879999999999</c:v>
                </c:pt>
                <c:pt idx="3300">
                  <c:v>0.57260420000000001</c:v>
                </c:pt>
                <c:pt idx="3301">
                  <c:v>0.57485960000000003</c:v>
                </c:pt>
                <c:pt idx="3302">
                  <c:v>0.57711500000000004</c:v>
                </c:pt>
                <c:pt idx="3303">
                  <c:v>0.57937039999999995</c:v>
                </c:pt>
                <c:pt idx="3304">
                  <c:v>0.58162579999999997</c:v>
                </c:pt>
                <c:pt idx="3305">
                  <c:v>0.58388119999999999</c:v>
                </c:pt>
                <c:pt idx="3306">
                  <c:v>0.58613660000000001</c:v>
                </c:pt>
                <c:pt idx="3307">
                  <c:v>0.58839200000000003</c:v>
                </c:pt>
                <c:pt idx="3308">
                  <c:v>0.59064740000000004</c:v>
                </c:pt>
                <c:pt idx="3309">
                  <c:v>0.5929027</c:v>
                </c:pt>
                <c:pt idx="3310">
                  <c:v>0.59515810000000002</c:v>
                </c:pt>
                <c:pt idx="3311">
                  <c:v>0.59741350000000004</c:v>
                </c:pt>
                <c:pt idx="3312">
                  <c:v>0.59966889999999995</c:v>
                </c:pt>
                <c:pt idx="3313">
                  <c:v>0.60192429999999997</c:v>
                </c:pt>
                <c:pt idx="3314">
                  <c:v>0.60417969999999999</c:v>
                </c:pt>
                <c:pt idx="3315">
                  <c:v>0.6064351</c:v>
                </c:pt>
                <c:pt idx="3316">
                  <c:v>0.60869050000000002</c:v>
                </c:pt>
                <c:pt idx="3317">
                  <c:v>0.61094590000000004</c:v>
                </c:pt>
                <c:pt idx="3318">
                  <c:v>0.61320129999999995</c:v>
                </c:pt>
                <c:pt idx="3319">
                  <c:v>0.61545059999999996</c:v>
                </c:pt>
                <c:pt idx="3320">
                  <c:v>0.61767620000000001</c:v>
                </c:pt>
                <c:pt idx="3321">
                  <c:v>0.61990179999999995</c:v>
                </c:pt>
                <c:pt idx="3322">
                  <c:v>0.62212730000000005</c:v>
                </c:pt>
                <c:pt idx="3323">
                  <c:v>0.62435289999999999</c:v>
                </c:pt>
                <c:pt idx="3324">
                  <c:v>0.62657850000000004</c:v>
                </c:pt>
                <c:pt idx="3325">
                  <c:v>0.62880409999999998</c:v>
                </c:pt>
                <c:pt idx="3326">
                  <c:v>0.63102959999999997</c:v>
                </c:pt>
                <c:pt idx="3327">
                  <c:v>0.63325520000000002</c:v>
                </c:pt>
                <c:pt idx="3328">
                  <c:v>0.63548079999999996</c:v>
                </c:pt>
                <c:pt idx="3329">
                  <c:v>0.63770629999999995</c:v>
                </c:pt>
                <c:pt idx="3330">
                  <c:v>0.6399319</c:v>
                </c:pt>
                <c:pt idx="3331">
                  <c:v>0.64215750000000005</c:v>
                </c:pt>
                <c:pt idx="3332">
                  <c:v>0.64438309999999999</c:v>
                </c:pt>
                <c:pt idx="3333">
                  <c:v>0.64660859999999998</c:v>
                </c:pt>
                <c:pt idx="3334">
                  <c:v>0.64883420000000003</c:v>
                </c:pt>
                <c:pt idx="3335">
                  <c:v>0.65105979999999997</c:v>
                </c:pt>
                <c:pt idx="3336">
                  <c:v>0.65328529999999996</c:v>
                </c:pt>
                <c:pt idx="3337">
                  <c:v>0.65551090000000001</c:v>
                </c:pt>
                <c:pt idx="3338">
                  <c:v>0.65773649999999995</c:v>
                </c:pt>
                <c:pt idx="3339">
                  <c:v>0.6599621</c:v>
                </c:pt>
                <c:pt idx="3340">
                  <c:v>0.66218759999999999</c:v>
                </c:pt>
                <c:pt idx="3341">
                  <c:v>0.66439440000000005</c:v>
                </c:pt>
                <c:pt idx="3342">
                  <c:v>0.66658580000000001</c:v>
                </c:pt>
                <c:pt idx="3343">
                  <c:v>0.66877719999999996</c:v>
                </c:pt>
                <c:pt idx="3344">
                  <c:v>0.67096860000000003</c:v>
                </c:pt>
                <c:pt idx="3345">
                  <c:v>0.67315999999999998</c:v>
                </c:pt>
                <c:pt idx="3346">
                  <c:v>0.67535140000000005</c:v>
                </c:pt>
                <c:pt idx="3347">
                  <c:v>0.6775428</c:v>
                </c:pt>
                <c:pt idx="3348">
                  <c:v>0.67973419999999996</c:v>
                </c:pt>
                <c:pt idx="3349">
                  <c:v>0.68192560000000002</c:v>
                </c:pt>
                <c:pt idx="3350">
                  <c:v>0.68411699999999998</c:v>
                </c:pt>
                <c:pt idx="3351">
                  <c:v>0.68630840000000004</c:v>
                </c:pt>
                <c:pt idx="3352">
                  <c:v>0.6884998</c:v>
                </c:pt>
                <c:pt idx="3353">
                  <c:v>0.69069119999999995</c:v>
                </c:pt>
                <c:pt idx="3354">
                  <c:v>0.69288260000000002</c:v>
                </c:pt>
                <c:pt idx="3355">
                  <c:v>0.69507399999999997</c:v>
                </c:pt>
                <c:pt idx="3356">
                  <c:v>0.69726540000000004</c:v>
                </c:pt>
                <c:pt idx="3357">
                  <c:v>0.69945679999999999</c:v>
                </c:pt>
                <c:pt idx="3358">
                  <c:v>0.70164820000000006</c:v>
                </c:pt>
                <c:pt idx="3359">
                  <c:v>0.70383960000000001</c:v>
                </c:pt>
                <c:pt idx="3360">
                  <c:v>0.70603099999999996</c:v>
                </c:pt>
                <c:pt idx="3361">
                  <c:v>0.70822240000000003</c:v>
                </c:pt>
                <c:pt idx="3362">
                  <c:v>0.71041379999999998</c:v>
                </c:pt>
                <c:pt idx="3363">
                  <c:v>0.71260069999999998</c:v>
                </c:pt>
                <c:pt idx="3364">
                  <c:v>0.71475520000000003</c:v>
                </c:pt>
                <c:pt idx="3365">
                  <c:v>0.71690969999999998</c:v>
                </c:pt>
                <c:pt idx="3366">
                  <c:v>0.71906420000000004</c:v>
                </c:pt>
                <c:pt idx="3367">
                  <c:v>0.72121869999999999</c:v>
                </c:pt>
                <c:pt idx="3368">
                  <c:v>0.72337320000000005</c:v>
                </c:pt>
                <c:pt idx="3369">
                  <c:v>0.72552779999999994</c:v>
                </c:pt>
                <c:pt idx="3370">
                  <c:v>0.7276823</c:v>
                </c:pt>
                <c:pt idx="3371">
                  <c:v>0.72983679999999995</c:v>
                </c:pt>
                <c:pt idx="3372">
                  <c:v>0.73199130000000001</c:v>
                </c:pt>
                <c:pt idx="3373">
                  <c:v>0.73414579999999996</c:v>
                </c:pt>
                <c:pt idx="3374">
                  <c:v>0.73630030000000002</c:v>
                </c:pt>
                <c:pt idx="3375">
                  <c:v>0.73845479999999997</c:v>
                </c:pt>
                <c:pt idx="3376">
                  <c:v>0.74060939999999997</c:v>
                </c:pt>
                <c:pt idx="3377">
                  <c:v>0.74276390000000003</c:v>
                </c:pt>
                <c:pt idx="3378">
                  <c:v>0.74491839999999998</c:v>
                </c:pt>
                <c:pt idx="3379">
                  <c:v>0.74707290000000004</c:v>
                </c:pt>
                <c:pt idx="3380">
                  <c:v>0.74922739999999999</c:v>
                </c:pt>
                <c:pt idx="3381">
                  <c:v>0.75138190000000005</c:v>
                </c:pt>
                <c:pt idx="3382">
                  <c:v>0.7535364</c:v>
                </c:pt>
                <c:pt idx="3383">
                  <c:v>0.755691</c:v>
                </c:pt>
                <c:pt idx="3384">
                  <c:v>0.75784549999999995</c:v>
                </c:pt>
                <c:pt idx="3385">
                  <c:v>0.76</c:v>
                </c:pt>
                <c:pt idx="3386">
                  <c:v>0.76215089999999996</c:v>
                </c:pt>
                <c:pt idx="3387">
                  <c:v>0.76426340000000004</c:v>
                </c:pt>
                <c:pt idx="3388">
                  <c:v>0.7663759</c:v>
                </c:pt>
                <c:pt idx="3389">
                  <c:v>0.76848850000000002</c:v>
                </c:pt>
                <c:pt idx="3390">
                  <c:v>0.77060099999999998</c:v>
                </c:pt>
                <c:pt idx="3391">
                  <c:v>0.77271350000000005</c:v>
                </c:pt>
                <c:pt idx="3392">
                  <c:v>0.77482600000000001</c:v>
                </c:pt>
                <c:pt idx="3393">
                  <c:v>0.77693849999999998</c:v>
                </c:pt>
                <c:pt idx="3394">
                  <c:v>0.7790511</c:v>
                </c:pt>
                <c:pt idx="3395">
                  <c:v>0.78116359999999996</c:v>
                </c:pt>
                <c:pt idx="3396">
                  <c:v>0.78327610000000003</c:v>
                </c:pt>
                <c:pt idx="3397">
                  <c:v>0.78538859999999999</c:v>
                </c:pt>
                <c:pt idx="3398">
                  <c:v>0.78750109999999995</c:v>
                </c:pt>
                <c:pt idx="3399">
                  <c:v>0.78961369999999997</c:v>
                </c:pt>
                <c:pt idx="3400">
                  <c:v>0.79172620000000005</c:v>
                </c:pt>
                <c:pt idx="3401">
                  <c:v>0.79383870000000001</c:v>
                </c:pt>
                <c:pt idx="3402">
                  <c:v>0.79595119999999997</c:v>
                </c:pt>
                <c:pt idx="3403">
                  <c:v>0.79806379999999999</c:v>
                </c:pt>
                <c:pt idx="3404">
                  <c:v>0.80017629999999995</c:v>
                </c:pt>
                <c:pt idx="3405">
                  <c:v>0.80228880000000002</c:v>
                </c:pt>
                <c:pt idx="3406">
                  <c:v>0.80440129999999999</c:v>
                </c:pt>
                <c:pt idx="3407">
                  <c:v>0.80651379999999995</c:v>
                </c:pt>
                <c:pt idx="3408">
                  <c:v>0.80862639999999997</c:v>
                </c:pt>
                <c:pt idx="3409">
                  <c:v>0.81073890000000004</c:v>
                </c:pt>
                <c:pt idx="3410">
                  <c:v>0.8128514</c:v>
                </c:pt>
                <c:pt idx="3411">
                  <c:v>0.81496389999999996</c:v>
                </c:pt>
                <c:pt idx="3412">
                  <c:v>0.81707649999999998</c:v>
                </c:pt>
                <c:pt idx="3413">
                  <c:v>0.81918899999999994</c:v>
                </c:pt>
                <c:pt idx="3414">
                  <c:v>0.82130150000000002</c:v>
                </c:pt>
                <c:pt idx="3415">
                  <c:v>0.82341399999999998</c:v>
                </c:pt>
                <c:pt idx="3416">
                  <c:v>0.82551169999999996</c:v>
                </c:pt>
                <c:pt idx="3417">
                  <c:v>0.82759309999999997</c:v>
                </c:pt>
                <c:pt idx="3418">
                  <c:v>0.82967449999999998</c:v>
                </c:pt>
                <c:pt idx="3419">
                  <c:v>0.83175600000000005</c:v>
                </c:pt>
                <c:pt idx="3420">
                  <c:v>0.83383739999999995</c:v>
                </c:pt>
                <c:pt idx="3421">
                  <c:v>0.83591879999999996</c:v>
                </c:pt>
                <c:pt idx="3422">
                  <c:v>0.83800019999999997</c:v>
                </c:pt>
                <c:pt idx="3423">
                  <c:v>0.84008159999999998</c:v>
                </c:pt>
                <c:pt idx="3424">
                  <c:v>0.84216299999999999</c:v>
                </c:pt>
                <c:pt idx="3425">
                  <c:v>0.84424440000000001</c:v>
                </c:pt>
                <c:pt idx="3426">
                  <c:v>0.84632580000000002</c:v>
                </c:pt>
                <c:pt idx="3427">
                  <c:v>0.84838930000000001</c:v>
                </c:pt>
                <c:pt idx="3428">
                  <c:v>0.85044129999999996</c:v>
                </c:pt>
                <c:pt idx="3429">
                  <c:v>0.85249319999999995</c:v>
                </c:pt>
                <c:pt idx="3430">
                  <c:v>0.85454509999999995</c:v>
                </c:pt>
                <c:pt idx="3431">
                  <c:v>0.8565971</c:v>
                </c:pt>
                <c:pt idx="3432">
                  <c:v>0.858649</c:v>
                </c:pt>
                <c:pt idx="3433">
                  <c:v>0.86070100000000005</c:v>
                </c:pt>
                <c:pt idx="3434">
                  <c:v>0.86275290000000004</c:v>
                </c:pt>
                <c:pt idx="3435">
                  <c:v>0.86480480000000004</c:v>
                </c:pt>
                <c:pt idx="3436">
                  <c:v>0.86685679999999998</c:v>
                </c:pt>
                <c:pt idx="3437">
                  <c:v>0.86890869999999998</c:v>
                </c:pt>
                <c:pt idx="3438">
                  <c:v>0.87096070000000003</c:v>
                </c:pt>
                <c:pt idx="3439">
                  <c:v>0.87301260000000003</c:v>
                </c:pt>
                <c:pt idx="3440">
                  <c:v>0.87506450000000002</c:v>
                </c:pt>
                <c:pt idx="3441">
                  <c:v>0.87711649999999997</c:v>
                </c:pt>
                <c:pt idx="3442">
                  <c:v>0.87916839999999996</c:v>
                </c:pt>
                <c:pt idx="3443">
                  <c:v>0.88122029999999996</c:v>
                </c:pt>
                <c:pt idx="3444">
                  <c:v>0.88327230000000001</c:v>
                </c:pt>
                <c:pt idx="3445">
                  <c:v>0.88532420000000001</c:v>
                </c:pt>
                <c:pt idx="3446">
                  <c:v>0.88737619999999995</c:v>
                </c:pt>
                <c:pt idx="3447">
                  <c:v>0.88942810000000005</c:v>
                </c:pt>
                <c:pt idx="3448">
                  <c:v>0.89148000000000005</c:v>
                </c:pt>
                <c:pt idx="3449">
                  <c:v>0.89353199999999999</c:v>
                </c:pt>
                <c:pt idx="3450">
                  <c:v>0.89558389999999999</c:v>
                </c:pt>
                <c:pt idx="3451">
                  <c:v>0.89763590000000004</c:v>
                </c:pt>
                <c:pt idx="3452">
                  <c:v>0.89968780000000004</c:v>
                </c:pt>
                <c:pt idx="3453">
                  <c:v>0.90173970000000003</c:v>
                </c:pt>
                <c:pt idx="3454">
                  <c:v>0.90379169999999998</c:v>
                </c:pt>
                <c:pt idx="3455">
                  <c:v>0.90584359999999997</c:v>
                </c:pt>
                <c:pt idx="3456">
                  <c:v>0.90789560000000002</c:v>
                </c:pt>
                <c:pt idx="3457">
                  <c:v>0.90994750000000002</c:v>
                </c:pt>
                <c:pt idx="3458">
                  <c:v>0.91199940000000002</c:v>
                </c:pt>
                <c:pt idx="3459">
                  <c:v>0.91405139999999996</c:v>
                </c:pt>
                <c:pt idx="3460">
                  <c:v>0.91608100000000003</c:v>
                </c:pt>
                <c:pt idx="3461">
                  <c:v>0.91809739999999995</c:v>
                </c:pt>
                <c:pt idx="3462">
                  <c:v>0.92011379999999998</c:v>
                </c:pt>
                <c:pt idx="3463">
                  <c:v>0.92213020000000001</c:v>
                </c:pt>
                <c:pt idx="3464">
                  <c:v>0.92414660000000004</c:v>
                </c:pt>
                <c:pt idx="3465">
                  <c:v>0.92616299999999996</c:v>
                </c:pt>
                <c:pt idx="3466">
                  <c:v>0.92817939999999999</c:v>
                </c:pt>
                <c:pt idx="3467">
                  <c:v>0.93019580000000002</c:v>
                </c:pt>
                <c:pt idx="3468">
                  <c:v>0.93221220000000005</c:v>
                </c:pt>
                <c:pt idx="3469">
                  <c:v>0.93422859999999996</c:v>
                </c:pt>
                <c:pt idx="3470">
                  <c:v>0.93624499999999999</c:v>
                </c:pt>
                <c:pt idx="3471">
                  <c:v>0.93826140000000002</c:v>
                </c:pt>
                <c:pt idx="3472">
                  <c:v>0.94027780000000005</c:v>
                </c:pt>
                <c:pt idx="3473">
                  <c:v>0.94229419999999997</c:v>
                </c:pt>
                <c:pt idx="3474">
                  <c:v>0.9443106</c:v>
                </c:pt>
                <c:pt idx="3475">
                  <c:v>0.94632700000000003</c:v>
                </c:pt>
                <c:pt idx="3476">
                  <c:v>0.94834339999999995</c:v>
                </c:pt>
                <c:pt idx="3477">
                  <c:v>0.95035979999999998</c:v>
                </c:pt>
                <c:pt idx="3478">
                  <c:v>0.95237620000000001</c:v>
                </c:pt>
                <c:pt idx="3479">
                  <c:v>0.95439249999999998</c:v>
                </c:pt>
                <c:pt idx="3480">
                  <c:v>0.95640890000000001</c:v>
                </c:pt>
                <c:pt idx="3481">
                  <c:v>0.95842530000000004</c:v>
                </c:pt>
                <c:pt idx="3482">
                  <c:v>0.96044169999999995</c:v>
                </c:pt>
                <c:pt idx="3483">
                  <c:v>0.96245809999999998</c:v>
                </c:pt>
                <c:pt idx="3484">
                  <c:v>0.96447450000000001</c:v>
                </c:pt>
                <c:pt idx="3485">
                  <c:v>0.96649090000000004</c:v>
                </c:pt>
                <c:pt idx="3486">
                  <c:v>0.96850480000000005</c:v>
                </c:pt>
                <c:pt idx="3487">
                  <c:v>0.97049859999999999</c:v>
                </c:pt>
                <c:pt idx="3488">
                  <c:v>0.97249240000000003</c:v>
                </c:pt>
                <c:pt idx="3489">
                  <c:v>0.97448619999999997</c:v>
                </c:pt>
                <c:pt idx="3490">
                  <c:v>0.97648009999999996</c:v>
                </c:pt>
                <c:pt idx="3491">
                  <c:v>0.97847390000000001</c:v>
                </c:pt>
                <c:pt idx="3492">
                  <c:v>0.98046770000000005</c:v>
                </c:pt>
                <c:pt idx="3493">
                  <c:v>0.98246149999999999</c:v>
                </c:pt>
                <c:pt idx="3494">
                  <c:v>0.98445539999999998</c:v>
                </c:pt>
                <c:pt idx="3495">
                  <c:v>0.98644920000000003</c:v>
                </c:pt>
                <c:pt idx="3496">
                  <c:v>0.98844299999999996</c:v>
                </c:pt>
                <c:pt idx="3497">
                  <c:v>0.99043680000000001</c:v>
                </c:pt>
                <c:pt idx="3498">
                  <c:v>0.99243060000000005</c:v>
                </c:pt>
                <c:pt idx="3499">
                  <c:v>0.99442450000000004</c:v>
                </c:pt>
                <c:pt idx="3500">
                  <c:v>0.99641829999999998</c:v>
                </c:pt>
                <c:pt idx="3501">
                  <c:v>0.99841210000000002</c:v>
                </c:pt>
                <c:pt idx="3502">
                  <c:v>1.0004</c:v>
                </c:pt>
                <c:pt idx="3503">
                  <c:v>1.0024</c:v>
                </c:pt>
                <c:pt idx="3504">
                  <c:v>1.0044</c:v>
                </c:pt>
                <c:pt idx="3505">
                  <c:v>1.0064</c:v>
                </c:pt>
                <c:pt idx="3506">
                  <c:v>1.0084</c:v>
                </c:pt>
                <c:pt idx="3507">
                  <c:v>1.0093000000000001</c:v>
                </c:pt>
                <c:pt idx="3508">
                  <c:v>1.0103</c:v>
                </c:pt>
                <c:pt idx="3509">
                  <c:v>1.0112000000000001</c:v>
                </c:pt>
                <c:pt idx="3510">
                  <c:v>1.0122</c:v>
                </c:pt>
                <c:pt idx="3511">
                  <c:v>1.0130999999999999</c:v>
                </c:pt>
                <c:pt idx="3512">
                  <c:v>1.014</c:v>
                </c:pt>
                <c:pt idx="3513">
                  <c:v>1.0148999999999999</c:v>
                </c:pt>
                <c:pt idx="3514">
                  <c:v>1.0158</c:v>
                </c:pt>
                <c:pt idx="3515">
                  <c:v>1.0166999999999999</c:v>
                </c:pt>
                <c:pt idx="3516">
                  <c:v>1.0176000000000001</c:v>
                </c:pt>
                <c:pt idx="3517">
                  <c:v>1.0185</c:v>
                </c:pt>
                <c:pt idx="3518">
                  <c:v>1.0194000000000001</c:v>
                </c:pt>
                <c:pt idx="3519">
                  <c:v>1.0201</c:v>
                </c:pt>
                <c:pt idx="3520">
                  <c:v>1.0208999999999999</c:v>
                </c:pt>
                <c:pt idx="3521">
                  <c:v>1.0217000000000001</c:v>
                </c:pt>
                <c:pt idx="3522">
                  <c:v>1.0224</c:v>
                </c:pt>
                <c:pt idx="3523">
                  <c:v>1.0232000000000001</c:v>
                </c:pt>
                <c:pt idx="3524">
                  <c:v>1.0239</c:v>
                </c:pt>
                <c:pt idx="3525">
                  <c:v>1.0246999999999999</c:v>
                </c:pt>
                <c:pt idx="3526">
                  <c:v>1.0255000000000001</c:v>
                </c:pt>
                <c:pt idx="3527">
                  <c:v>1.0262</c:v>
                </c:pt>
                <c:pt idx="3528">
                  <c:v>1.0269999999999999</c:v>
                </c:pt>
                <c:pt idx="3529">
                  <c:v>1.0277000000000001</c:v>
                </c:pt>
                <c:pt idx="3530">
                  <c:v>1.0285</c:v>
                </c:pt>
                <c:pt idx="3531">
                  <c:v>1.0293000000000001</c:v>
                </c:pt>
                <c:pt idx="3532">
                  <c:v>1.03</c:v>
                </c:pt>
                <c:pt idx="3533">
                  <c:v>1.0307999999999999</c:v>
                </c:pt>
                <c:pt idx="3534">
                  <c:v>1.0315000000000001</c:v>
                </c:pt>
                <c:pt idx="3535">
                  <c:v>1.0323</c:v>
                </c:pt>
                <c:pt idx="3536">
                  <c:v>1.0330999999999999</c:v>
                </c:pt>
                <c:pt idx="3537">
                  <c:v>1.0338000000000001</c:v>
                </c:pt>
                <c:pt idx="3538">
                  <c:v>1.0344</c:v>
                </c:pt>
                <c:pt idx="3539">
                  <c:v>1.0349999999999999</c:v>
                </c:pt>
                <c:pt idx="3540">
                  <c:v>1.0356000000000001</c:v>
                </c:pt>
                <c:pt idx="3541">
                  <c:v>1.0361</c:v>
                </c:pt>
                <c:pt idx="3542">
                  <c:v>1.0367</c:v>
                </c:pt>
                <c:pt idx="3543">
                  <c:v>1.0373000000000001</c:v>
                </c:pt>
                <c:pt idx="3544">
                  <c:v>1.0379</c:v>
                </c:pt>
                <c:pt idx="3545">
                  <c:v>1.0385</c:v>
                </c:pt>
                <c:pt idx="3546">
                  <c:v>1.0390999999999999</c:v>
                </c:pt>
                <c:pt idx="3547">
                  <c:v>1.0396000000000001</c:v>
                </c:pt>
                <c:pt idx="3548">
                  <c:v>1.0402</c:v>
                </c:pt>
                <c:pt idx="3549">
                  <c:v>1.0407999999999999</c:v>
                </c:pt>
                <c:pt idx="3550">
                  <c:v>1.0414000000000001</c:v>
                </c:pt>
                <c:pt idx="3551">
                  <c:v>1.042</c:v>
                </c:pt>
                <c:pt idx="3552">
                  <c:v>1.0426</c:v>
                </c:pt>
                <c:pt idx="3553">
                  <c:v>1.0430999999999999</c:v>
                </c:pt>
                <c:pt idx="3554">
                  <c:v>1.0436000000000001</c:v>
                </c:pt>
                <c:pt idx="3555">
                  <c:v>1.044</c:v>
                </c:pt>
                <c:pt idx="3556">
                  <c:v>1.0444</c:v>
                </c:pt>
                <c:pt idx="3557">
                  <c:v>1.0448999999999999</c:v>
                </c:pt>
                <c:pt idx="3558">
                  <c:v>1.0452999999999999</c:v>
                </c:pt>
                <c:pt idx="3559">
                  <c:v>1.0457000000000001</c:v>
                </c:pt>
                <c:pt idx="3560">
                  <c:v>1.0461</c:v>
                </c:pt>
                <c:pt idx="3561">
                  <c:v>1.0465</c:v>
                </c:pt>
                <c:pt idx="3562">
                  <c:v>1.0469999999999999</c:v>
                </c:pt>
                <c:pt idx="3563">
                  <c:v>1.0474000000000001</c:v>
                </c:pt>
                <c:pt idx="3564">
                  <c:v>1.0478000000000001</c:v>
                </c:pt>
                <c:pt idx="3565">
                  <c:v>1.0482</c:v>
                </c:pt>
                <c:pt idx="3566">
                  <c:v>1.0486</c:v>
                </c:pt>
                <c:pt idx="3567">
                  <c:v>1.0490999999999999</c:v>
                </c:pt>
                <c:pt idx="3568">
                  <c:v>1.0495000000000001</c:v>
                </c:pt>
                <c:pt idx="3569">
                  <c:v>1.0499000000000001</c:v>
                </c:pt>
                <c:pt idx="3570">
                  <c:v>1.0503</c:v>
                </c:pt>
                <c:pt idx="3571">
                  <c:v>1.0507</c:v>
                </c:pt>
                <c:pt idx="3572">
                  <c:v>1.0510999999999999</c:v>
                </c:pt>
                <c:pt idx="3573">
                  <c:v>1.0513999999999999</c:v>
                </c:pt>
                <c:pt idx="3574">
                  <c:v>1.0517000000000001</c:v>
                </c:pt>
                <c:pt idx="3575">
                  <c:v>1.0519000000000001</c:v>
                </c:pt>
                <c:pt idx="3576">
                  <c:v>1.0522</c:v>
                </c:pt>
                <c:pt idx="3577">
                  <c:v>1.0525</c:v>
                </c:pt>
                <c:pt idx="3578">
                  <c:v>1.0527</c:v>
                </c:pt>
                <c:pt idx="3579">
                  <c:v>1.0529999999999999</c:v>
                </c:pt>
                <c:pt idx="3580">
                  <c:v>1.0532999999999999</c:v>
                </c:pt>
                <c:pt idx="3581">
                  <c:v>1.0535000000000001</c:v>
                </c:pt>
                <c:pt idx="3582">
                  <c:v>1.0538000000000001</c:v>
                </c:pt>
                <c:pt idx="3583">
                  <c:v>1.0541</c:v>
                </c:pt>
                <c:pt idx="3584">
                  <c:v>1.0543</c:v>
                </c:pt>
                <c:pt idx="3585">
                  <c:v>1.0546</c:v>
                </c:pt>
                <c:pt idx="3586">
                  <c:v>1.0548999999999999</c:v>
                </c:pt>
                <c:pt idx="3587">
                  <c:v>1.0550999999999999</c:v>
                </c:pt>
                <c:pt idx="3588">
                  <c:v>1.0553999999999999</c:v>
                </c:pt>
                <c:pt idx="3589">
                  <c:v>1.0557000000000001</c:v>
                </c:pt>
                <c:pt idx="3590">
                  <c:v>1.0558000000000001</c:v>
                </c:pt>
                <c:pt idx="3591">
                  <c:v>1.0559000000000001</c:v>
                </c:pt>
                <c:pt idx="3592">
                  <c:v>1.0561</c:v>
                </c:pt>
                <c:pt idx="3593">
                  <c:v>1.0562</c:v>
                </c:pt>
                <c:pt idx="3594">
                  <c:v>1.0563</c:v>
                </c:pt>
                <c:pt idx="3595">
                  <c:v>1.0564</c:v>
                </c:pt>
                <c:pt idx="3596">
                  <c:v>1.0566</c:v>
                </c:pt>
                <c:pt idx="3597">
                  <c:v>1.0567</c:v>
                </c:pt>
                <c:pt idx="3598">
                  <c:v>1.0568</c:v>
                </c:pt>
                <c:pt idx="3599">
                  <c:v>1.0569</c:v>
                </c:pt>
                <c:pt idx="3600">
                  <c:v>1.0570999999999999</c:v>
                </c:pt>
                <c:pt idx="3601">
                  <c:v>1.0571999999999999</c:v>
                </c:pt>
                <c:pt idx="3602">
                  <c:v>1.0572999999999999</c:v>
                </c:pt>
                <c:pt idx="3603">
                  <c:v>1.0573999999999999</c:v>
                </c:pt>
                <c:pt idx="3604">
                  <c:v>1.0576000000000001</c:v>
                </c:pt>
                <c:pt idx="3605">
                  <c:v>1.0577000000000001</c:v>
                </c:pt>
                <c:pt idx="3606">
                  <c:v>1.0578000000000001</c:v>
                </c:pt>
                <c:pt idx="3607">
                  <c:v>1.0579000000000001</c:v>
                </c:pt>
                <c:pt idx="3608">
                  <c:v>1.0581</c:v>
                </c:pt>
                <c:pt idx="3609">
                  <c:v>1.0582</c:v>
                </c:pt>
                <c:pt idx="3610">
                  <c:v>1.0583</c:v>
                </c:pt>
                <c:pt idx="3611">
                  <c:v>1.0583</c:v>
                </c:pt>
                <c:pt idx="3612">
                  <c:v>1.0582</c:v>
                </c:pt>
                <c:pt idx="3613">
                  <c:v>1.0582</c:v>
                </c:pt>
                <c:pt idx="3614">
                  <c:v>1.0582</c:v>
                </c:pt>
                <c:pt idx="3615">
                  <c:v>1.0582</c:v>
                </c:pt>
                <c:pt idx="3616">
                  <c:v>1.0582</c:v>
                </c:pt>
                <c:pt idx="3617">
                  <c:v>1.0582</c:v>
                </c:pt>
                <c:pt idx="3618">
                  <c:v>1.0582</c:v>
                </c:pt>
                <c:pt idx="3619">
                  <c:v>1.0582</c:v>
                </c:pt>
                <c:pt idx="3620">
                  <c:v>1.0582</c:v>
                </c:pt>
                <c:pt idx="3621">
                  <c:v>1.0581</c:v>
                </c:pt>
                <c:pt idx="3622">
                  <c:v>1.0581</c:v>
                </c:pt>
                <c:pt idx="3623">
                  <c:v>1.0581</c:v>
                </c:pt>
                <c:pt idx="3624">
                  <c:v>1.0581</c:v>
                </c:pt>
                <c:pt idx="3625">
                  <c:v>1.0581</c:v>
                </c:pt>
                <c:pt idx="3626">
                  <c:v>1.0581</c:v>
                </c:pt>
                <c:pt idx="3627">
                  <c:v>1.0581</c:v>
                </c:pt>
                <c:pt idx="3628">
                  <c:v>1.0581</c:v>
                </c:pt>
                <c:pt idx="3629">
                  <c:v>1.0581</c:v>
                </c:pt>
                <c:pt idx="3630">
                  <c:v>1.0580000000000001</c:v>
                </c:pt>
                <c:pt idx="3631">
                  <c:v>1.0580000000000001</c:v>
                </c:pt>
                <c:pt idx="3632">
                  <c:v>1.0580000000000001</c:v>
                </c:pt>
                <c:pt idx="3633">
                  <c:v>1.0579000000000001</c:v>
                </c:pt>
                <c:pt idx="3634">
                  <c:v>1.0577000000000001</c:v>
                </c:pt>
                <c:pt idx="3635">
                  <c:v>1.0576000000000001</c:v>
                </c:pt>
                <c:pt idx="3636">
                  <c:v>1.0575000000000001</c:v>
                </c:pt>
                <c:pt idx="3637">
                  <c:v>1.0572999999999999</c:v>
                </c:pt>
                <c:pt idx="3638">
                  <c:v>1.0571999999999999</c:v>
                </c:pt>
                <c:pt idx="3639">
                  <c:v>1.0569999999999999</c:v>
                </c:pt>
                <c:pt idx="3640">
                  <c:v>1.0569</c:v>
                </c:pt>
                <c:pt idx="3641">
                  <c:v>1.0568</c:v>
                </c:pt>
                <c:pt idx="3642">
                  <c:v>1.0566</c:v>
                </c:pt>
                <c:pt idx="3643">
                  <c:v>1.0565</c:v>
                </c:pt>
                <c:pt idx="3644">
                  <c:v>1.0564</c:v>
                </c:pt>
                <c:pt idx="3645">
                  <c:v>1.0562</c:v>
                </c:pt>
                <c:pt idx="3646">
                  <c:v>1.0561</c:v>
                </c:pt>
                <c:pt idx="3647">
                  <c:v>1.0559000000000001</c:v>
                </c:pt>
                <c:pt idx="3648">
                  <c:v>1.0558000000000001</c:v>
                </c:pt>
                <c:pt idx="3649">
                  <c:v>1.0557000000000001</c:v>
                </c:pt>
                <c:pt idx="3650">
                  <c:v>1.0555000000000001</c:v>
                </c:pt>
                <c:pt idx="3651">
                  <c:v>1.0553999999999999</c:v>
                </c:pt>
                <c:pt idx="3652">
                  <c:v>1.0552999999999999</c:v>
                </c:pt>
                <c:pt idx="3653">
                  <c:v>1.0550999999999999</c:v>
                </c:pt>
                <c:pt idx="3654">
                  <c:v>1.0549999999999999</c:v>
                </c:pt>
                <c:pt idx="3655">
                  <c:v>1.0548</c:v>
                </c:pt>
                <c:pt idx="3656">
                  <c:v>1.0547</c:v>
                </c:pt>
                <c:pt idx="3657">
                  <c:v>1.0546</c:v>
                </c:pt>
                <c:pt idx="3658">
                  <c:v>1.0544</c:v>
                </c:pt>
                <c:pt idx="3659">
                  <c:v>1.0543</c:v>
                </c:pt>
                <c:pt idx="3660">
                  <c:v>1.0541</c:v>
                </c:pt>
                <c:pt idx="3661">
                  <c:v>1.054</c:v>
                </c:pt>
                <c:pt idx="3662">
                  <c:v>1.0538000000000001</c:v>
                </c:pt>
                <c:pt idx="3663">
                  <c:v>1.0536000000000001</c:v>
                </c:pt>
                <c:pt idx="3664">
                  <c:v>1.0533999999999999</c:v>
                </c:pt>
                <c:pt idx="3665">
                  <c:v>1.0531999999999999</c:v>
                </c:pt>
                <c:pt idx="3666">
                  <c:v>1.0529999999999999</c:v>
                </c:pt>
                <c:pt idx="3667">
                  <c:v>1.0527</c:v>
                </c:pt>
                <c:pt idx="3668">
                  <c:v>1.0525</c:v>
                </c:pt>
                <c:pt idx="3669">
                  <c:v>1.0523</c:v>
                </c:pt>
                <c:pt idx="3670">
                  <c:v>1.0521</c:v>
                </c:pt>
                <c:pt idx="3671">
                  <c:v>1.0518000000000001</c:v>
                </c:pt>
                <c:pt idx="3672">
                  <c:v>1.0516000000000001</c:v>
                </c:pt>
                <c:pt idx="3673">
                  <c:v>1.0513999999999999</c:v>
                </c:pt>
                <c:pt idx="3674">
                  <c:v>1.0510999999999999</c:v>
                </c:pt>
                <c:pt idx="3675">
                  <c:v>1.0508999999999999</c:v>
                </c:pt>
                <c:pt idx="3676">
                  <c:v>1.0506</c:v>
                </c:pt>
                <c:pt idx="3677">
                  <c:v>1.0504</c:v>
                </c:pt>
                <c:pt idx="3678">
                  <c:v>1.0501</c:v>
                </c:pt>
                <c:pt idx="3679">
                  <c:v>1.0499000000000001</c:v>
                </c:pt>
                <c:pt idx="3680">
                  <c:v>1.0496000000000001</c:v>
                </c:pt>
                <c:pt idx="3681">
                  <c:v>1.0494000000000001</c:v>
                </c:pt>
                <c:pt idx="3682">
                  <c:v>1.0490999999999999</c:v>
                </c:pt>
                <c:pt idx="3683">
                  <c:v>1.0488</c:v>
                </c:pt>
                <c:pt idx="3684">
                  <c:v>1.0486</c:v>
                </c:pt>
                <c:pt idx="3685">
                  <c:v>1.0483</c:v>
                </c:pt>
                <c:pt idx="3686">
                  <c:v>1.0481</c:v>
                </c:pt>
                <c:pt idx="3687">
                  <c:v>1.0478000000000001</c:v>
                </c:pt>
                <c:pt idx="3688">
                  <c:v>1.0475000000000001</c:v>
                </c:pt>
                <c:pt idx="3689">
                  <c:v>1.0472999999999999</c:v>
                </c:pt>
                <c:pt idx="3690">
                  <c:v>1.0469999999999999</c:v>
                </c:pt>
                <c:pt idx="3691">
                  <c:v>1.0467</c:v>
                </c:pt>
                <c:pt idx="3692">
                  <c:v>1.0464</c:v>
                </c:pt>
                <c:pt idx="3693">
                  <c:v>1.0461</c:v>
                </c:pt>
                <c:pt idx="3694">
                  <c:v>1.0458000000000001</c:v>
                </c:pt>
                <c:pt idx="3695">
                  <c:v>1.0455000000000001</c:v>
                </c:pt>
                <c:pt idx="3696">
                  <c:v>1.0451999999999999</c:v>
                </c:pt>
                <c:pt idx="3697">
                  <c:v>1.0448999999999999</c:v>
                </c:pt>
                <c:pt idx="3698">
                  <c:v>1.0446</c:v>
                </c:pt>
                <c:pt idx="3699">
                  <c:v>1.0443</c:v>
                </c:pt>
                <c:pt idx="3700">
                  <c:v>1.0441</c:v>
                </c:pt>
                <c:pt idx="3701">
                  <c:v>1.0438000000000001</c:v>
                </c:pt>
                <c:pt idx="3702">
                  <c:v>1.0435000000000001</c:v>
                </c:pt>
                <c:pt idx="3703">
                  <c:v>1.0431999999999999</c:v>
                </c:pt>
                <c:pt idx="3704">
                  <c:v>1.0428999999999999</c:v>
                </c:pt>
                <c:pt idx="3705">
                  <c:v>1.0426</c:v>
                </c:pt>
                <c:pt idx="3706">
                  <c:v>1.0423</c:v>
                </c:pt>
                <c:pt idx="3707">
                  <c:v>1.042</c:v>
                </c:pt>
                <c:pt idx="3708">
                  <c:v>1.0417000000000001</c:v>
                </c:pt>
                <c:pt idx="3709">
                  <c:v>1.0414000000000001</c:v>
                </c:pt>
                <c:pt idx="3710">
                  <c:v>1.0410999999999999</c:v>
                </c:pt>
                <c:pt idx="3711">
                  <c:v>1.0407999999999999</c:v>
                </c:pt>
                <c:pt idx="3712">
                  <c:v>1.0405</c:v>
                </c:pt>
                <c:pt idx="3713">
                  <c:v>1.0401</c:v>
                </c:pt>
                <c:pt idx="3714">
                  <c:v>1.0398000000000001</c:v>
                </c:pt>
                <c:pt idx="3715">
                  <c:v>1.0395000000000001</c:v>
                </c:pt>
                <c:pt idx="3716">
                  <c:v>1.0391999999999999</c:v>
                </c:pt>
                <c:pt idx="3717">
                  <c:v>1.0388999999999999</c:v>
                </c:pt>
                <c:pt idx="3718">
                  <c:v>1.0386</c:v>
                </c:pt>
                <c:pt idx="3719">
                  <c:v>1.0383</c:v>
                </c:pt>
                <c:pt idx="3720">
                  <c:v>1.0379</c:v>
                </c:pt>
                <c:pt idx="3721">
                  <c:v>1.0376000000000001</c:v>
                </c:pt>
                <c:pt idx="3722">
                  <c:v>1.0373000000000001</c:v>
                </c:pt>
                <c:pt idx="3723">
                  <c:v>1.0369999999999999</c:v>
                </c:pt>
                <c:pt idx="3724">
                  <c:v>1.0367</c:v>
                </c:pt>
                <c:pt idx="3725">
                  <c:v>1.0364</c:v>
                </c:pt>
                <c:pt idx="3726">
                  <c:v>1.0361</c:v>
                </c:pt>
                <c:pt idx="3727">
                  <c:v>1.0357000000000001</c:v>
                </c:pt>
                <c:pt idx="3728">
                  <c:v>1.0354000000000001</c:v>
                </c:pt>
                <c:pt idx="3729">
                  <c:v>1.0350999999999999</c:v>
                </c:pt>
                <c:pt idx="3730">
                  <c:v>1.0347999999999999</c:v>
                </c:pt>
                <c:pt idx="3731">
                  <c:v>1.0345</c:v>
                </c:pt>
                <c:pt idx="3732">
                  <c:v>1.0342</c:v>
                </c:pt>
                <c:pt idx="3733">
                  <c:v>1.0338000000000001</c:v>
                </c:pt>
                <c:pt idx="3734">
                  <c:v>1.0335000000000001</c:v>
                </c:pt>
                <c:pt idx="3735">
                  <c:v>1.0331999999999999</c:v>
                </c:pt>
                <c:pt idx="3736">
                  <c:v>1.0328999999999999</c:v>
                </c:pt>
                <c:pt idx="3737">
                  <c:v>1.0325</c:v>
                </c:pt>
                <c:pt idx="3738">
                  <c:v>1.0322</c:v>
                </c:pt>
                <c:pt idx="3739">
                  <c:v>1.0319</c:v>
                </c:pt>
                <c:pt idx="3740">
                  <c:v>1.0316000000000001</c:v>
                </c:pt>
                <c:pt idx="3741">
                  <c:v>1.0313000000000001</c:v>
                </c:pt>
                <c:pt idx="3742">
                  <c:v>1.0308999999999999</c:v>
                </c:pt>
                <c:pt idx="3743">
                  <c:v>1.0306</c:v>
                </c:pt>
                <c:pt idx="3744">
                  <c:v>1.0303</c:v>
                </c:pt>
                <c:pt idx="3745">
                  <c:v>1.03</c:v>
                </c:pt>
                <c:pt idx="3746">
                  <c:v>1.0296000000000001</c:v>
                </c:pt>
                <c:pt idx="3747">
                  <c:v>1.0293000000000001</c:v>
                </c:pt>
                <c:pt idx="3748">
                  <c:v>1.0289999999999999</c:v>
                </c:pt>
                <c:pt idx="3749">
                  <c:v>1.0286999999999999</c:v>
                </c:pt>
                <c:pt idx="3750">
                  <c:v>1.0283</c:v>
                </c:pt>
                <c:pt idx="3751">
                  <c:v>1.028</c:v>
                </c:pt>
                <c:pt idx="3752">
                  <c:v>1.0277000000000001</c:v>
                </c:pt>
                <c:pt idx="3753">
                  <c:v>1.0274000000000001</c:v>
                </c:pt>
                <c:pt idx="3754">
                  <c:v>1.0270999999999999</c:v>
                </c:pt>
                <c:pt idx="3755">
                  <c:v>1.0267999999999999</c:v>
                </c:pt>
                <c:pt idx="3756">
                  <c:v>1.0264</c:v>
                </c:pt>
                <c:pt idx="3757">
                  <c:v>1.0261</c:v>
                </c:pt>
                <c:pt idx="3758">
                  <c:v>1.0258</c:v>
                </c:pt>
                <c:pt idx="3759">
                  <c:v>1.0255000000000001</c:v>
                </c:pt>
                <c:pt idx="3760">
                  <c:v>1.0251999999999999</c:v>
                </c:pt>
                <c:pt idx="3761">
                  <c:v>1.0248999999999999</c:v>
                </c:pt>
                <c:pt idx="3762">
                  <c:v>1.0246</c:v>
                </c:pt>
                <c:pt idx="3763">
                  <c:v>1.0242</c:v>
                </c:pt>
                <c:pt idx="3764">
                  <c:v>1.0239</c:v>
                </c:pt>
                <c:pt idx="3765">
                  <c:v>1.0236000000000001</c:v>
                </c:pt>
                <c:pt idx="3766">
                  <c:v>1.0233000000000001</c:v>
                </c:pt>
                <c:pt idx="3767">
                  <c:v>1.0229999999999999</c:v>
                </c:pt>
                <c:pt idx="3768">
                  <c:v>1.0226999999999999</c:v>
                </c:pt>
                <c:pt idx="3769">
                  <c:v>1.0223</c:v>
                </c:pt>
                <c:pt idx="3770">
                  <c:v>1.022</c:v>
                </c:pt>
                <c:pt idx="3771">
                  <c:v>1.0217000000000001</c:v>
                </c:pt>
                <c:pt idx="3772">
                  <c:v>1.0214000000000001</c:v>
                </c:pt>
                <c:pt idx="3773">
                  <c:v>1.0210999999999999</c:v>
                </c:pt>
                <c:pt idx="3774">
                  <c:v>1.0207999999999999</c:v>
                </c:pt>
                <c:pt idx="3775">
                  <c:v>1.0205</c:v>
                </c:pt>
                <c:pt idx="3776">
                  <c:v>1.0202</c:v>
                </c:pt>
                <c:pt idx="3777">
                  <c:v>1.0199</c:v>
                </c:pt>
                <c:pt idx="3778">
                  <c:v>1.0196000000000001</c:v>
                </c:pt>
                <c:pt idx="3779">
                  <c:v>1.0193000000000001</c:v>
                </c:pt>
                <c:pt idx="3780">
                  <c:v>1.0189999999999999</c:v>
                </c:pt>
                <c:pt idx="3781">
                  <c:v>1.0186999999999999</c:v>
                </c:pt>
                <c:pt idx="3782">
                  <c:v>1.0184</c:v>
                </c:pt>
                <c:pt idx="3783">
                  <c:v>1.0181</c:v>
                </c:pt>
                <c:pt idx="3784">
                  <c:v>1.0178</c:v>
                </c:pt>
                <c:pt idx="3785">
                  <c:v>1.0175000000000001</c:v>
                </c:pt>
                <c:pt idx="3786">
                  <c:v>1.0172000000000001</c:v>
                </c:pt>
                <c:pt idx="3787">
                  <c:v>1.0168999999999999</c:v>
                </c:pt>
                <c:pt idx="3788">
                  <c:v>1.0165999999999999</c:v>
                </c:pt>
                <c:pt idx="3789">
                  <c:v>1.0163</c:v>
                </c:pt>
                <c:pt idx="3790">
                  <c:v>1.016</c:v>
                </c:pt>
                <c:pt idx="3791">
                  <c:v>1.0157</c:v>
                </c:pt>
                <c:pt idx="3792">
                  <c:v>1.0154000000000001</c:v>
                </c:pt>
                <c:pt idx="3793">
                  <c:v>1.0150999999999999</c:v>
                </c:pt>
                <c:pt idx="3794">
                  <c:v>1.0148999999999999</c:v>
                </c:pt>
                <c:pt idx="3795">
                  <c:v>1.0145999999999999</c:v>
                </c:pt>
                <c:pt idx="3796">
                  <c:v>1.0143</c:v>
                </c:pt>
                <c:pt idx="3797">
                  <c:v>1.014</c:v>
                </c:pt>
                <c:pt idx="3798">
                  <c:v>1.0138</c:v>
                </c:pt>
                <c:pt idx="3799">
                  <c:v>1.0135000000000001</c:v>
                </c:pt>
                <c:pt idx="3800">
                  <c:v>1.0132000000000001</c:v>
                </c:pt>
                <c:pt idx="3801">
                  <c:v>1.0129999999999999</c:v>
                </c:pt>
                <c:pt idx="3802">
                  <c:v>1.0126999999999999</c:v>
                </c:pt>
                <c:pt idx="3803">
                  <c:v>1.0124</c:v>
                </c:pt>
                <c:pt idx="3804">
                  <c:v>1.0122</c:v>
                </c:pt>
                <c:pt idx="3805">
                  <c:v>1.0119</c:v>
                </c:pt>
                <c:pt idx="3806">
                  <c:v>1.0116000000000001</c:v>
                </c:pt>
                <c:pt idx="3807">
                  <c:v>1.0113000000000001</c:v>
                </c:pt>
                <c:pt idx="3808">
                  <c:v>1.0111000000000001</c:v>
                </c:pt>
                <c:pt idx="3809">
                  <c:v>1.0107999999999999</c:v>
                </c:pt>
                <c:pt idx="3810">
                  <c:v>1.0105</c:v>
                </c:pt>
                <c:pt idx="3811">
                  <c:v>1.0103</c:v>
                </c:pt>
                <c:pt idx="3812">
                  <c:v>1.01</c:v>
                </c:pt>
                <c:pt idx="3813">
                  <c:v>1.0097</c:v>
                </c:pt>
                <c:pt idx="3814">
                  <c:v>1.0094000000000001</c:v>
                </c:pt>
                <c:pt idx="3815">
                  <c:v>1.0092000000000001</c:v>
                </c:pt>
                <c:pt idx="3816">
                  <c:v>1.0089999999999999</c:v>
                </c:pt>
                <c:pt idx="3817">
                  <c:v>1.0086999999999999</c:v>
                </c:pt>
                <c:pt idx="3818">
                  <c:v>1.0085</c:v>
                </c:pt>
                <c:pt idx="3819">
                  <c:v>1.0082</c:v>
                </c:pt>
                <c:pt idx="3820">
                  <c:v>1.008</c:v>
                </c:pt>
                <c:pt idx="3821">
                  <c:v>1.0078</c:v>
                </c:pt>
                <c:pt idx="3822">
                  <c:v>1.0075000000000001</c:v>
                </c:pt>
                <c:pt idx="3823">
                  <c:v>1.0073000000000001</c:v>
                </c:pt>
                <c:pt idx="3824">
                  <c:v>1.0069999999999999</c:v>
                </c:pt>
                <c:pt idx="3825">
                  <c:v>1.0067999999999999</c:v>
                </c:pt>
                <c:pt idx="3826">
                  <c:v>1.0065999999999999</c:v>
                </c:pt>
                <c:pt idx="3827">
                  <c:v>1.0063</c:v>
                </c:pt>
                <c:pt idx="3828">
                  <c:v>1.0061</c:v>
                </c:pt>
                <c:pt idx="3829">
                  <c:v>1.0059</c:v>
                </c:pt>
                <c:pt idx="3830">
                  <c:v>1.0056</c:v>
                </c:pt>
                <c:pt idx="3831">
                  <c:v>1.0054000000000001</c:v>
                </c:pt>
                <c:pt idx="3832">
                  <c:v>1.0051000000000001</c:v>
                </c:pt>
                <c:pt idx="3833">
                  <c:v>1.0048999999999999</c:v>
                </c:pt>
                <c:pt idx="3834">
                  <c:v>1.0046999999999999</c:v>
                </c:pt>
                <c:pt idx="3835">
                  <c:v>1.0044</c:v>
                </c:pt>
                <c:pt idx="3836">
                  <c:v>1.0042</c:v>
                </c:pt>
                <c:pt idx="3837">
                  <c:v>1.004</c:v>
                </c:pt>
                <c:pt idx="3838">
                  <c:v>1.0038</c:v>
                </c:pt>
                <c:pt idx="3839">
                  <c:v>1.0036</c:v>
                </c:pt>
                <c:pt idx="3840">
                  <c:v>1.0034000000000001</c:v>
                </c:pt>
                <c:pt idx="3841">
                  <c:v>1.0032000000000001</c:v>
                </c:pt>
                <c:pt idx="3842">
                  <c:v>1.0029999999999999</c:v>
                </c:pt>
                <c:pt idx="3843">
                  <c:v>1.0027999999999999</c:v>
                </c:pt>
                <c:pt idx="3844">
                  <c:v>1.0025999999999999</c:v>
                </c:pt>
                <c:pt idx="3845">
                  <c:v>1.0024</c:v>
                </c:pt>
                <c:pt idx="3846">
                  <c:v>1.0022</c:v>
                </c:pt>
                <c:pt idx="3847">
                  <c:v>1.002</c:v>
                </c:pt>
                <c:pt idx="3848">
                  <c:v>1.0018</c:v>
                </c:pt>
                <c:pt idx="3849">
                  <c:v>1.0016</c:v>
                </c:pt>
                <c:pt idx="3850">
                  <c:v>1.0014000000000001</c:v>
                </c:pt>
                <c:pt idx="3851">
                  <c:v>1.0012000000000001</c:v>
                </c:pt>
                <c:pt idx="3852">
                  <c:v>1.0009999999999999</c:v>
                </c:pt>
                <c:pt idx="3853">
                  <c:v>1.0007999999999999</c:v>
                </c:pt>
                <c:pt idx="3854">
                  <c:v>1.0005999999999999</c:v>
                </c:pt>
                <c:pt idx="3855">
                  <c:v>1.0004</c:v>
                </c:pt>
                <c:pt idx="3856">
                  <c:v>1.0002</c:v>
                </c:pt>
                <c:pt idx="3857">
                  <c:v>0.99996549999999995</c:v>
                </c:pt>
                <c:pt idx="3858">
                  <c:v>0.9997663</c:v>
                </c:pt>
                <c:pt idx="3859">
                  <c:v>0.99960720000000003</c:v>
                </c:pt>
                <c:pt idx="3860">
                  <c:v>0.99944809999999995</c:v>
                </c:pt>
                <c:pt idx="3861">
                  <c:v>0.99928899999999998</c:v>
                </c:pt>
                <c:pt idx="3862">
                  <c:v>0.99912990000000002</c:v>
                </c:pt>
                <c:pt idx="3863">
                  <c:v>0.99897080000000005</c:v>
                </c:pt>
                <c:pt idx="3864">
                  <c:v>0.99881169999999997</c:v>
                </c:pt>
                <c:pt idx="3865">
                  <c:v>0.9986526</c:v>
                </c:pt>
                <c:pt idx="3866">
                  <c:v>0.99849350000000003</c:v>
                </c:pt>
                <c:pt idx="3867">
                  <c:v>0.99833439999999996</c:v>
                </c:pt>
                <c:pt idx="3868">
                  <c:v>0.99817529999999999</c:v>
                </c:pt>
                <c:pt idx="3869">
                  <c:v>0.99801620000000002</c:v>
                </c:pt>
                <c:pt idx="3870">
                  <c:v>0.99785710000000005</c:v>
                </c:pt>
                <c:pt idx="3871">
                  <c:v>0.99769799999999997</c:v>
                </c:pt>
                <c:pt idx="3872">
                  <c:v>0.99753890000000001</c:v>
                </c:pt>
                <c:pt idx="3873">
                  <c:v>0.99737980000000004</c:v>
                </c:pt>
                <c:pt idx="3874">
                  <c:v>0.99722069999999996</c:v>
                </c:pt>
                <c:pt idx="3875">
                  <c:v>0.99706159999999999</c:v>
                </c:pt>
                <c:pt idx="3876">
                  <c:v>0.99690250000000002</c:v>
                </c:pt>
                <c:pt idx="3877">
                  <c:v>0.99674339999999995</c:v>
                </c:pt>
                <c:pt idx="3878">
                  <c:v>0.99658429999999998</c:v>
                </c:pt>
                <c:pt idx="3879">
                  <c:v>0.99642520000000001</c:v>
                </c:pt>
                <c:pt idx="3880">
                  <c:v>0.99626610000000004</c:v>
                </c:pt>
                <c:pt idx="3881">
                  <c:v>0.99610699999999996</c:v>
                </c:pt>
                <c:pt idx="3882">
                  <c:v>0.9959479</c:v>
                </c:pt>
                <c:pt idx="3883">
                  <c:v>0.99578880000000003</c:v>
                </c:pt>
                <c:pt idx="3884">
                  <c:v>0.99563230000000003</c:v>
                </c:pt>
                <c:pt idx="3885">
                  <c:v>0.99552669999999999</c:v>
                </c:pt>
                <c:pt idx="3886">
                  <c:v>0.99542120000000001</c:v>
                </c:pt>
                <c:pt idx="3887">
                  <c:v>0.99531559999999997</c:v>
                </c:pt>
                <c:pt idx="3888">
                  <c:v>0.99521009999999999</c:v>
                </c:pt>
                <c:pt idx="3889">
                  <c:v>0.99510449999999995</c:v>
                </c:pt>
                <c:pt idx="3890">
                  <c:v>0.99499899999999997</c:v>
                </c:pt>
                <c:pt idx="3891">
                  <c:v>0.99489340000000004</c:v>
                </c:pt>
                <c:pt idx="3892">
                  <c:v>0.9947878</c:v>
                </c:pt>
                <c:pt idx="3893">
                  <c:v>0.99468230000000002</c:v>
                </c:pt>
                <c:pt idx="3894">
                  <c:v>0.99457669999999998</c:v>
                </c:pt>
                <c:pt idx="3895">
                  <c:v>0.9944712</c:v>
                </c:pt>
                <c:pt idx="3896">
                  <c:v>0.99436559999999996</c:v>
                </c:pt>
                <c:pt idx="3897">
                  <c:v>0.99426009999999998</c:v>
                </c:pt>
                <c:pt idx="3898">
                  <c:v>0.99415450000000005</c:v>
                </c:pt>
                <c:pt idx="3899">
                  <c:v>0.99404899999999996</c:v>
                </c:pt>
                <c:pt idx="3900">
                  <c:v>0.99394340000000003</c:v>
                </c:pt>
                <c:pt idx="3901">
                  <c:v>0.99383779999999999</c:v>
                </c:pt>
                <c:pt idx="3902">
                  <c:v>0.99373230000000001</c:v>
                </c:pt>
                <c:pt idx="3903">
                  <c:v>0.99362669999999997</c:v>
                </c:pt>
                <c:pt idx="3904">
                  <c:v>0.99352119999999999</c:v>
                </c:pt>
                <c:pt idx="3905">
                  <c:v>0.99341559999999995</c:v>
                </c:pt>
                <c:pt idx="3906">
                  <c:v>0.99331009999999997</c:v>
                </c:pt>
                <c:pt idx="3907">
                  <c:v>0.99320450000000005</c:v>
                </c:pt>
                <c:pt idx="3908">
                  <c:v>0.99309899999999995</c:v>
                </c:pt>
                <c:pt idx="3909">
                  <c:v>0.99299340000000003</c:v>
                </c:pt>
                <c:pt idx="3910">
                  <c:v>0.99288790000000005</c:v>
                </c:pt>
                <c:pt idx="3911">
                  <c:v>0.99278230000000001</c:v>
                </c:pt>
                <c:pt idx="3912">
                  <c:v>0.99267669999999997</c:v>
                </c:pt>
                <c:pt idx="3913">
                  <c:v>0.99257119999999999</c:v>
                </c:pt>
                <c:pt idx="3914">
                  <c:v>0.99246559999999995</c:v>
                </c:pt>
                <c:pt idx="3915">
                  <c:v>0.99236009999999997</c:v>
                </c:pt>
                <c:pt idx="3916">
                  <c:v>0.99225450000000004</c:v>
                </c:pt>
                <c:pt idx="3917">
                  <c:v>0.99214899999999995</c:v>
                </c:pt>
                <c:pt idx="3918">
                  <c:v>0.99204340000000002</c:v>
                </c:pt>
                <c:pt idx="3919">
                  <c:v>0.99193790000000004</c:v>
                </c:pt>
                <c:pt idx="3920">
                  <c:v>0.9918323</c:v>
                </c:pt>
                <c:pt idx="3921">
                  <c:v>0.99172669999999996</c:v>
                </c:pt>
                <c:pt idx="3922">
                  <c:v>0.99164099999999999</c:v>
                </c:pt>
                <c:pt idx="3923">
                  <c:v>0.99159140000000001</c:v>
                </c:pt>
                <c:pt idx="3924">
                  <c:v>0.99154180000000003</c:v>
                </c:pt>
                <c:pt idx="3925">
                  <c:v>0.99149220000000005</c:v>
                </c:pt>
                <c:pt idx="3926">
                  <c:v>0.99144259999999995</c:v>
                </c:pt>
                <c:pt idx="3927">
                  <c:v>0.99139290000000002</c:v>
                </c:pt>
                <c:pt idx="3928">
                  <c:v>0.99134330000000004</c:v>
                </c:pt>
                <c:pt idx="3929">
                  <c:v>0.99129370000000006</c:v>
                </c:pt>
                <c:pt idx="3930">
                  <c:v>0.99124409999999996</c:v>
                </c:pt>
                <c:pt idx="3931">
                  <c:v>0.99119449999999998</c:v>
                </c:pt>
                <c:pt idx="3932">
                  <c:v>0.9911449</c:v>
                </c:pt>
                <c:pt idx="3933">
                  <c:v>0.99109530000000001</c:v>
                </c:pt>
                <c:pt idx="3934">
                  <c:v>0.99104570000000003</c:v>
                </c:pt>
                <c:pt idx="3935">
                  <c:v>0.99099610000000005</c:v>
                </c:pt>
                <c:pt idx="3936">
                  <c:v>0.99094649999999995</c:v>
                </c:pt>
                <c:pt idx="3937">
                  <c:v>0.99089689999999997</c:v>
                </c:pt>
                <c:pt idx="3938">
                  <c:v>0.99084729999999999</c:v>
                </c:pt>
                <c:pt idx="3939">
                  <c:v>0.9907977</c:v>
                </c:pt>
                <c:pt idx="3940">
                  <c:v>0.99074810000000002</c:v>
                </c:pt>
                <c:pt idx="3941">
                  <c:v>0.99069850000000004</c:v>
                </c:pt>
                <c:pt idx="3942">
                  <c:v>0.99064890000000005</c:v>
                </c:pt>
                <c:pt idx="3943">
                  <c:v>0.99059929999999996</c:v>
                </c:pt>
                <c:pt idx="3944">
                  <c:v>0.99054969999999998</c:v>
                </c:pt>
                <c:pt idx="3945">
                  <c:v>0.99050009999999999</c:v>
                </c:pt>
                <c:pt idx="3946">
                  <c:v>0.99045050000000001</c:v>
                </c:pt>
                <c:pt idx="3947">
                  <c:v>0.99040090000000003</c:v>
                </c:pt>
                <c:pt idx="3948">
                  <c:v>0.99035130000000005</c:v>
                </c:pt>
                <c:pt idx="3949">
                  <c:v>0.99030169999999995</c:v>
                </c:pt>
                <c:pt idx="3950">
                  <c:v>0.99025209999999997</c:v>
                </c:pt>
                <c:pt idx="3951">
                  <c:v>0.99020249999999999</c:v>
                </c:pt>
                <c:pt idx="3952">
                  <c:v>0.99015280000000006</c:v>
                </c:pt>
                <c:pt idx="3953">
                  <c:v>0.99010319999999996</c:v>
                </c:pt>
                <c:pt idx="3954">
                  <c:v>0.99005359999999998</c:v>
                </c:pt>
                <c:pt idx="3955">
                  <c:v>0.990004</c:v>
                </c:pt>
                <c:pt idx="3956">
                  <c:v>0.98995440000000001</c:v>
                </c:pt>
                <c:pt idx="3957">
                  <c:v>0.98990480000000003</c:v>
                </c:pt>
                <c:pt idx="3958">
                  <c:v>0.98985520000000005</c:v>
                </c:pt>
                <c:pt idx="3959">
                  <c:v>0.98981379999999997</c:v>
                </c:pt>
                <c:pt idx="3960">
                  <c:v>0.98980469999999998</c:v>
                </c:pt>
                <c:pt idx="3961">
                  <c:v>0.9897956</c:v>
                </c:pt>
                <c:pt idx="3962">
                  <c:v>0.98978650000000001</c:v>
                </c:pt>
                <c:pt idx="3963">
                  <c:v>0.98977740000000003</c:v>
                </c:pt>
                <c:pt idx="3964">
                  <c:v>0.98976830000000005</c:v>
                </c:pt>
                <c:pt idx="3965">
                  <c:v>0.98975919999999995</c:v>
                </c:pt>
                <c:pt idx="3966">
                  <c:v>0.98975009999999997</c:v>
                </c:pt>
                <c:pt idx="3967">
                  <c:v>0.98974099999999998</c:v>
                </c:pt>
                <c:pt idx="3968">
                  <c:v>0.9897319</c:v>
                </c:pt>
                <c:pt idx="3969">
                  <c:v>0.98972280000000001</c:v>
                </c:pt>
                <c:pt idx="3970">
                  <c:v>0.98971370000000003</c:v>
                </c:pt>
                <c:pt idx="3971">
                  <c:v>0.98970460000000005</c:v>
                </c:pt>
                <c:pt idx="3972">
                  <c:v>0.98969549999999995</c:v>
                </c:pt>
                <c:pt idx="3973">
                  <c:v>0.98968639999999997</c:v>
                </c:pt>
                <c:pt idx="3974">
                  <c:v>0.98967729999999998</c:v>
                </c:pt>
                <c:pt idx="3975">
                  <c:v>0.9896682</c:v>
                </c:pt>
                <c:pt idx="3976">
                  <c:v>0.98965910000000001</c:v>
                </c:pt>
                <c:pt idx="3977">
                  <c:v>0.98965000000000003</c:v>
                </c:pt>
                <c:pt idx="3978">
                  <c:v>0.98964090000000005</c:v>
                </c:pt>
                <c:pt idx="3979">
                  <c:v>0.98963179999999995</c:v>
                </c:pt>
                <c:pt idx="3980">
                  <c:v>0.98962269999999997</c:v>
                </c:pt>
                <c:pt idx="3981">
                  <c:v>0.98961359999999998</c:v>
                </c:pt>
                <c:pt idx="3982">
                  <c:v>0.9896045</c:v>
                </c:pt>
                <c:pt idx="3983">
                  <c:v>0.98959540000000001</c:v>
                </c:pt>
                <c:pt idx="3984">
                  <c:v>0.98958630000000003</c:v>
                </c:pt>
                <c:pt idx="3985">
                  <c:v>0.98957720000000005</c:v>
                </c:pt>
                <c:pt idx="3986">
                  <c:v>0.98956809999999995</c:v>
                </c:pt>
                <c:pt idx="3987">
                  <c:v>0.98955899999999997</c:v>
                </c:pt>
                <c:pt idx="3988">
                  <c:v>0.98956</c:v>
                </c:pt>
                <c:pt idx="3989">
                  <c:v>0.98957379999999995</c:v>
                </c:pt>
                <c:pt idx="3990">
                  <c:v>0.98958760000000001</c:v>
                </c:pt>
                <c:pt idx="3991">
                  <c:v>0.98960139999999996</c:v>
                </c:pt>
                <c:pt idx="3992">
                  <c:v>0.98961520000000003</c:v>
                </c:pt>
                <c:pt idx="3993">
                  <c:v>0.98962899999999998</c:v>
                </c:pt>
                <c:pt idx="3994">
                  <c:v>0.98964280000000004</c:v>
                </c:pt>
                <c:pt idx="3995">
                  <c:v>0.98965669999999994</c:v>
                </c:pt>
                <c:pt idx="3996">
                  <c:v>0.98967050000000001</c:v>
                </c:pt>
                <c:pt idx="3997">
                  <c:v>0.98968429999999996</c:v>
                </c:pt>
                <c:pt idx="3998">
                  <c:v>0.98969810000000003</c:v>
                </c:pt>
                <c:pt idx="3999">
                  <c:v>0.98971189999999998</c:v>
                </c:pt>
                <c:pt idx="4000">
                  <c:v>0.98972570000000004</c:v>
                </c:pt>
                <c:pt idx="4001">
                  <c:v>0.98973949999999999</c:v>
                </c:pt>
                <c:pt idx="4002">
                  <c:v>0.98975329999999995</c:v>
                </c:pt>
                <c:pt idx="4003">
                  <c:v>0.98976710000000001</c:v>
                </c:pt>
                <c:pt idx="4004">
                  <c:v>0.98978089999999996</c:v>
                </c:pt>
                <c:pt idx="4005">
                  <c:v>0.98979470000000003</c:v>
                </c:pt>
                <c:pt idx="4006">
                  <c:v>0.98980860000000004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Fixture!$D$1</c:f>
              <c:strCache>
                <c:ptCount val="1"/>
                <c:pt idx="0">
                  <c:v>4p_fix</c:v>
                </c:pt>
              </c:strCache>
            </c:strRef>
          </c:tx>
          <c:marker>
            <c:symbol val="none"/>
          </c:marker>
          <c:xVal>
            <c:numRef>
              <c:f>Fixture!$A$2:$A$4008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Fixture!$D$2:$D$4008</c:f>
              <c:numCache>
                <c:formatCode>0.000000E+00</c:formatCode>
                <c:ptCount val="4007"/>
                <c:pt idx="0">
                  <c:v>-3.3399999999999997E-26</c:v>
                </c:pt>
                <c:pt idx="1">
                  <c:v>0.100969</c:v>
                </c:pt>
                <c:pt idx="2">
                  <c:v>0.10198409999999999</c:v>
                </c:pt>
                <c:pt idx="3">
                  <c:v>0.1030079</c:v>
                </c:pt>
                <c:pt idx="4">
                  <c:v>0.1040469</c:v>
                </c:pt>
                <c:pt idx="5">
                  <c:v>0.10508729999999999</c:v>
                </c:pt>
                <c:pt idx="6">
                  <c:v>0.1061508</c:v>
                </c:pt>
                <c:pt idx="7">
                  <c:v>0.1072177</c:v>
                </c:pt>
                <c:pt idx="8">
                  <c:v>0.1082847</c:v>
                </c:pt>
                <c:pt idx="9">
                  <c:v>0.1093768</c:v>
                </c:pt>
                <c:pt idx="10">
                  <c:v>0.1104861</c:v>
                </c:pt>
                <c:pt idx="11">
                  <c:v>0.1115954</c:v>
                </c:pt>
                <c:pt idx="12">
                  <c:v>0.1127047</c:v>
                </c:pt>
                <c:pt idx="13">
                  <c:v>0.113814</c:v>
                </c:pt>
                <c:pt idx="14">
                  <c:v>0.11494699999999999</c:v>
                </c:pt>
                <c:pt idx="15">
                  <c:v>0.11612359999999999</c:v>
                </c:pt>
                <c:pt idx="16">
                  <c:v>0.11730019999999999</c:v>
                </c:pt>
                <c:pt idx="17">
                  <c:v>0.1184767</c:v>
                </c:pt>
                <c:pt idx="18">
                  <c:v>0.1196533</c:v>
                </c:pt>
                <c:pt idx="19">
                  <c:v>0.1208299</c:v>
                </c:pt>
                <c:pt idx="20">
                  <c:v>0.1220065</c:v>
                </c:pt>
                <c:pt idx="21">
                  <c:v>0.1231831</c:v>
                </c:pt>
                <c:pt idx="22">
                  <c:v>0.1243597</c:v>
                </c:pt>
                <c:pt idx="23">
                  <c:v>0.12563820000000001</c:v>
                </c:pt>
                <c:pt idx="24">
                  <c:v>0.12692039999999999</c:v>
                </c:pt>
                <c:pt idx="25">
                  <c:v>0.1282027</c:v>
                </c:pt>
                <c:pt idx="26">
                  <c:v>0.12948499999999999</c:v>
                </c:pt>
                <c:pt idx="27">
                  <c:v>0.1307673</c:v>
                </c:pt>
                <c:pt idx="28">
                  <c:v>0.13204959999999999</c:v>
                </c:pt>
                <c:pt idx="29">
                  <c:v>0.1333319</c:v>
                </c:pt>
                <c:pt idx="30">
                  <c:v>0.13461419999999999</c:v>
                </c:pt>
                <c:pt idx="31">
                  <c:v>0.1358965</c:v>
                </c:pt>
                <c:pt idx="32">
                  <c:v>0.13717879999999999</c:v>
                </c:pt>
                <c:pt idx="33">
                  <c:v>0.1384611</c:v>
                </c:pt>
                <c:pt idx="34">
                  <c:v>0.13974339999999999</c:v>
                </c:pt>
                <c:pt idx="35">
                  <c:v>0.1410256</c:v>
                </c:pt>
                <c:pt idx="36">
                  <c:v>0.14238619999999999</c:v>
                </c:pt>
                <c:pt idx="37">
                  <c:v>0.14381289999999999</c:v>
                </c:pt>
                <c:pt idx="38">
                  <c:v>0.1452397</c:v>
                </c:pt>
                <c:pt idx="39">
                  <c:v>0.1466664</c:v>
                </c:pt>
                <c:pt idx="40">
                  <c:v>0.14809310000000001</c:v>
                </c:pt>
                <c:pt idx="41">
                  <c:v>0.14951990000000001</c:v>
                </c:pt>
                <c:pt idx="42">
                  <c:v>0.15094659999999999</c:v>
                </c:pt>
                <c:pt idx="43">
                  <c:v>0.15237329999999999</c:v>
                </c:pt>
                <c:pt idx="44">
                  <c:v>0.1538001</c:v>
                </c:pt>
                <c:pt idx="45">
                  <c:v>0.1552268</c:v>
                </c:pt>
                <c:pt idx="46">
                  <c:v>0.1566535</c:v>
                </c:pt>
                <c:pt idx="47">
                  <c:v>0.1580802</c:v>
                </c:pt>
                <c:pt idx="48">
                  <c:v>0.15950700000000001</c:v>
                </c:pt>
                <c:pt idx="49">
                  <c:v>0.16093370000000001</c:v>
                </c:pt>
                <c:pt idx="50">
                  <c:v>0.16236039999999999</c:v>
                </c:pt>
                <c:pt idx="51">
                  <c:v>0.16378719999999999</c:v>
                </c:pt>
                <c:pt idx="52">
                  <c:v>0.1652139</c:v>
                </c:pt>
                <c:pt idx="53">
                  <c:v>0.1666474</c:v>
                </c:pt>
                <c:pt idx="54">
                  <c:v>0.1682274</c:v>
                </c:pt>
                <c:pt idx="55">
                  <c:v>0.1698075</c:v>
                </c:pt>
                <c:pt idx="56">
                  <c:v>0.1713875</c:v>
                </c:pt>
                <c:pt idx="57">
                  <c:v>0.1729675</c:v>
                </c:pt>
                <c:pt idx="58">
                  <c:v>0.17454749999999999</c:v>
                </c:pt>
                <c:pt idx="59">
                  <c:v>0.17612749999999999</c:v>
                </c:pt>
                <c:pt idx="60">
                  <c:v>0.17770749999999999</c:v>
                </c:pt>
                <c:pt idx="61">
                  <c:v>0.17928759999999999</c:v>
                </c:pt>
                <c:pt idx="62">
                  <c:v>0.18086759999999999</c:v>
                </c:pt>
                <c:pt idx="63">
                  <c:v>0.18244759999999999</c:v>
                </c:pt>
                <c:pt idx="64">
                  <c:v>0.18402760000000001</c:v>
                </c:pt>
                <c:pt idx="65">
                  <c:v>0.18560760000000001</c:v>
                </c:pt>
                <c:pt idx="66">
                  <c:v>0.18718760000000001</c:v>
                </c:pt>
                <c:pt idx="67">
                  <c:v>0.18876760000000001</c:v>
                </c:pt>
                <c:pt idx="68">
                  <c:v>0.19034770000000001</c:v>
                </c:pt>
                <c:pt idx="69">
                  <c:v>0.19192770000000001</c:v>
                </c:pt>
                <c:pt idx="70">
                  <c:v>0.1935077</c:v>
                </c:pt>
                <c:pt idx="71">
                  <c:v>0.19519420000000001</c:v>
                </c:pt>
                <c:pt idx="72">
                  <c:v>0.19691900000000001</c:v>
                </c:pt>
                <c:pt idx="73">
                  <c:v>0.19864390000000001</c:v>
                </c:pt>
                <c:pt idx="74">
                  <c:v>0.20036870000000001</c:v>
                </c:pt>
                <c:pt idx="75">
                  <c:v>0.20209360000000001</c:v>
                </c:pt>
                <c:pt idx="76">
                  <c:v>0.20381850000000001</c:v>
                </c:pt>
                <c:pt idx="77">
                  <c:v>0.20554330000000001</c:v>
                </c:pt>
                <c:pt idx="78">
                  <c:v>0.20726820000000001</c:v>
                </c:pt>
                <c:pt idx="79">
                  <c:v>0.20899300000000001</c:v>
                </c:pt>
                <c:pt idx="80">
                  <c:v>0.21071790000000001</c:v>
                </c:pt>
                <c:pt idx="81">
                  <c:v>0.21244270000000001</c:v>
                </c:pt>
                <c:pt idx="82">
                  <c:v>0.21416760000000001</c:v>
                </c:pt>
                <c:pt idx="83">
                  <c:v>0.21589240000000001</c:v>
                </c:pt>
                <c:pt idx="84">
                  <c:v>0.21761730000000001</c:v>
                </c:pt>
                <c:pt idx="85">
                  <c:v>0.21934210000000001</c:v>
                </c:pt>
                <c:pt idx="86">
                  <c:v>0.22106700000000001</c:v>
                </c:pt>
                <c:pt idx="87">
                  <c:v>0.22279180000000001</c:v>
                </c:pt>
                <c:pt idx="88">
                  <c:v>0.22451670000000001</c:v>
                </c:pt>
                <c:pt idx="89">
                  <c:v>0.226244</c:v>
                </c:pt>
                <c:pt idx="90">
                  <c:v>0.22810610000000001</c:v>
                </c:pt>
                <c:pt idx="91">
                  <c:v>0.22996820000000001</c:v>
                </c:pt>
                <c:pt idx="92">
                  <c:v>0.23183029999999999</c:v>
                </c:pt>
                <c:pt idx="93">
                  <c:v>0.23369239999999999</c:v>
                </c:pt>
                <c:pt idx="94">
                  <c:v>0.2355545</c:v>
                </c:pt>
                <c:pt idx="95">
                  <c:v>0.23741660000000001</c:v>
                </c:pt>
                <c:pt idx="96">
                  <c:v>0.23927870000000001</c:v>
                </c:pt>
                <c:pt idx="97">
                  <c:v>0.24114079999999999</c:v>
                </c:pt>
                <c:pt idx="98">
                  <c:v>0.24300289999999999</c:v>
                </c:pt>
                <c:pt idx="99">
                  <c:v>0.244865</c:v>
                </c:pt>
                <c:pt idx="100">
                  <c:v>0.2467271</c:v>
                </c:pt>
                <c:pt idx="101">
                  <c:v>0.24858920000000001</c:v>
                </c:pt>
                <c:pt idx="102">
                  <c:v>0.25045129999999999</c:v>
                </c:pt>
                <c:pt idx="103">
                  <c:v>0.25231340000000002</c:v>
                </c:pt>
                <c:pt idx="104">
                  <c:v>0.2541755</c:v>
                </c:pt>
                <c:pt idx="105">
                  <c:v>0.25603759999999998</c:v>
                </c:pt>
                <c:pt idx="106">
                  <c:v>0.25789970000000001</c:v>
                </c:pt>
                <c:pt idx="107">
                  <c:v>0.25976179999999999</c:v>
                </c:pt>
                <c:pt idx="108">
                  <c:v>0.26162390000000002</c:v>
                </c:pt>
                <c:pt idx="109">
                  <c:v>0.26352160000000002</c:v>
                </c:pt>
                <c:pt idx="110">
                  <c:v>0.26551190000000002</c:v>
                </c:pt>
                <c:pt idx="111">
                  <c:v>0.26750220000000002</c:v>
                </c:pt>
                <c:pt idx="112">
                  <c:v>0.26949260000000003</c:v>
                </c:pt>
                <c:pt idx="113">
                  <c:v>0.27148290000000003</c:v>
                </c:pt>
                <c:pt idx="114">
                  <c:v>0.27347329999999997</c:v>
                </c:pt>
                <c:pt idx="115">
                  <c:v>0.27546359999999998</c:v>
                </c:pt>
                <c:pt idx="116">
                  <c:v>0.27745389999999998</c:v>
                </c:pt>
                <c:pt idx="117">
                  <c:v>0.27944429999999998</c:v>
                </c:pt>
                <c:pt idx="118">
                  <c:v>0.28143459999999998</c:v>
                </c:pt>
                <c:pt idx="119">
                  <c:v>0.28342499999999998</c:v>
                </c:pt>
                <c:pt idx="120">
                  <c:v>0.28541529999999998</c:v>
                </c:pt>
                <c:pt idx="121">
                  <c:v>0.28740559999999998</c:v>
                </c:pt>
                <c:pt idx="122">
                  <c:v>0.28939599999999999</c:v>
                </c:pt>
                <c:pt idx="123">
                  <c:v>0.29138629999999999</c:v>
                </c:pt>
                <c:pt idx="124">
                  <c:v>0.29337669999999999</c:v>
                </c:pt>
                <c:pt idx="125">
                  <c:v>0.29536699999999999</c:v>
                </c:pt>
                <c:pt idx="126">
                  <c:v>0.29735729999999999</c:v>
                </c:pt>
                <c:pt idx="127">
                  <c:v>0.29934769999999999</c:v>
                </c:pt>
                <c:pt idx="128">
                  <c:v>0.30133799999999999</c:v>
                </c:pt>
                <c:pt idx="129">
                  <c:v>0.3033284</c:v>
                </c:pt>
                <c:pt idx="130">
                  <c:v>0.3053187</c:v>
                </c:pt>
                <c:pt idx="131">
                  <c:v>0.307309</c:v>
                </c:pt>
                <c:pt idx="132">
                  <c:v>0.3093767</c:v>
                </c:pt>
                <c:pt idx="133">
                  <c:v>0.31148710000000002</c:v>
                </c:pt>
                <c:pt idx="134">
                  <c:v>0.31359740000000003</c:v>
                </c:pt>
                <c:pt idx="135">
                  <c:v>0.31570779999999998</c:v>
                </c:pt>
                <c:pt idx="136">
                  <c:v>0.3178182</c:v>
                </c:pt>
                <c:pt idx="137">
                  <c:v>0.31992860000000001</c:v>
                </c:pt>
                <c:pt idx="138">
                  <c:v>0.32203900000000002</c:v>
                </c:pt>
                <c:pt idx="139">
                  <c:v>0.32414939999999998</c:v>
                </c:pt>
                <c:pt idx="140">
                  <c:v>0.32625979999999999</c:v>
                </c:pt>
                <c:pt idx="141">
                  <c:v>0.3283702</c:v>
                </c:pt>
                <c:pt idx="142">
                  <c:v>0.33048060000000001</c:v>
                </c:pt>
                <c:pt idx="143">
                  <c:v>0.33259100000000003</c:v>
                </c:pt>
                <c:pt idx="144">
                  <c:v>0.33470139999999998</c:v>
                </c:pt>
                <c:pt idx="145">
                  <c:v>0.33681179999999999</c:v>
                </c:pt>
                <c:pt idx="146">
                  <c:v>0.33892220000000001</c:v>
                </c:pt>
                <c:pt idx="147">
                  <c:v>0.34103260000000002</c:v>
                </c:pt>
                <c:pt idx="148">
                  <c:v>0.34314299999999998</c:v>
                </c:pt>
                <c:pt idx="149">
                  <c:v>0.34525339999999999</c:v>
                </c:pt>
                <c:pt idx="150">
                  <c:v>0.3473637</c:v>
                </c:pt>
                <c:pt idx="151">
                  <c:v>0.34947410000000001</c:v>
                </c:pt>
                <c:pt idx="152">
                  <c:v>0.35158450000000002</c:v>
                </c:pt>
                <c:pt idx="153">
                  <c:v>0.35369489999999998</c:v>
                </c:pt>
                <c:pt idx="154">
                  <c:v>0.35580529999999999</c:v>
                </c:pt>
                <c:pt idx="155">
                  <c:v>0.3579157</c:v>
                </c:pt>
                <c:pt idx="156">
                  <c:v>0.36002610000000002</c:v>
                </c:pt>
                <c:pt idx="157">
                  <c:v>0.36213649999999997</c:v>
                </c:pt>
                <c:pt idx="158">
                  <c:v>0.36424689999999998</c:v>
                </c:pt>
                <c:pt idx="159">
                  <c:v>0.36636289999999999</c:v>
                </c:pt>
                <c:pt idx="160">
                  <c:v>0.36853999999999998</c:v>
                </c:pt>
                <c:pt idx="161">
                  <c:v>0.37071710000000002</c:v>
                </c:pt>
                <c:pt idx="162">
                  <c:v>0.37289650000000002</c:v>
                </c:pt>
                <c:pt idx="163">
                  <c:v>0.37508059999999999</c:v>
                </c:pt>
                <c:pt idx="164">
                  <c:v>0.37726470000000001</c:v>
                </c:pt>
                <c:pt idx="165">
                  <c:v>0.37944889999999998</c:v>
                </c:pt>
                <c:pt idx="166">
                  <c:v>0.381633</c:v>
                </c:pt>
                <c:pt idx="167">
                  <c:v>0.38383299999999998</c:v>
                </c:pt>
                <c:pt idx="168">
                  <c:v>0.3860345</c:v>
                </c:pt>
                <c:pt idx="169">
                  <c:v>0.38823590000000002</c:v>
                </c:pt>
                <c:pt idx="170">
                  <c:v>0.39043729999999999</c:v>
                </c:pt>
                <c:pt idx="171">
                  <c:v>0.39263880000000001</c:v>
                </c:pt>
                <c:pt idx="172">
                  <c:v>0.39484019999999997</c:v>
                </c:pt>
                <c:pt idx="173">
                  <c:v>0.39704159999999999</c:v>
                </c:pt>
                <c:pt idx="174">
                  <c:v>0.39926400000000001</c:v>
                </c:pt>
                <c:pt idx="175">
                  <c:v>0.4014896</c:v>
                </c:pt>
                <c:pt idx="176">
                  <c:v>0.4037153</c:v>
                </c:pt>
                <c:pt idx="177">
                  <c:v>0.40594089999999999</c:v>
                </c:pt>
                <c:pt idx="178">
                  <c:v>0.40816659999999999</c:v>
                </c:pt>
                <c:pt idx="179">
                  <c:v>0.41039219999999998</c:v>
                </c:pt>
                <c:pt idx="180">
                  <c:v>0.41261779999999998</c:v>
                </c:pt>
                <c:pt idx="181">
                  <c:v>0.41484349999999998</c:v>
                </c:pt>
                <c:pt idx="182">
                  <c:v>0.41706910000000003</c:v>
                </c:pt>
                <c:pt idx="183">
                  <c:v>0.41929480000000002</c:v>
                </c:pt>
                <c:pt idx="184">
                  <c:v>0.42152040000000002</c:v>
                </c:pt>
                <c:pt idx="185">
                  <c:v>0.42376350000000002</c:v>
                </c:pt>
                <c:pt idx="186">
                  <c:v>0.42601939999999999</c:v>
                </c:pt>
                <c:pt idx="187">
                  <c:v>0.42827530000000003</c:v>
                </c:pt>
                <c:pt idx="188">
                  <c:v>0.4305312</c:v>
                </c:pt>
                <c:pt idx="189">
                  <c:v>0.43278709999999998</c:v>
                </c:pt>
                <c:pt idx="190">
                  <c:v>0.43504290000000001</c:v>
                </c:pt>
                <c:pt idx="191">
                  <c:v>0.43729879999999999</c:v>
                </c:pt>
                <c:pt idx="192">
                  <c:v>0.43955470000000002</c:v>
                </c:pt>
                <c:pt idx="193">
                  <c:v>0.4418106</c:v>
                </c:pt>
                <c:pt idx="194">
                  <c:v>0.44406649999999998</c:v>
                </c:pt>
                <c:pt idx="195">
                  <c:v>0.44632240000000001</c:v>
                </c:pt>
                <c:pt idx="196">
                  <c:v>0.44857829999999999</c:v>
                </c:pt>
                <c:pt idx="197">
                  <c:v>0.45083420000000002</c:v>
                </c:pt>
                <c:pt idx="198">
                  <c:v>0.4530901</c:v>
                </c:pt>
                <c:pt idx="199">
                  <c:v>0.45534599999999997</c:v>
                </c:pt>
                <c:pt idx="200">
                  <c:v>0.45760190000000001</c:v>
                </c:pt>
                <c:pt idx="201">
                  <c:v>0.45985769999999998</c:v>
                </c:pt>
                <c:pt idx="202">
                  <c:v>0.46211360000000001</c:v>
                </c:pt>
                <c:pt idx="203">
                  <c:v>0.46438380000000001</c:v>
                </c:pt>
                <c:pt idx="204">
                  <c:v>0.46666750000000001</c:v>
                </c:pt>
                <c:pt idx="205">
                  <c:v>0.46895110000000001</c:v>
                </c:pt>
                <c:pt idx="206">
                  <c:v>0.47123470000000001</c:v>
                </c:pt>
                <c:pt idx="207">
                  <c:v>0.47351840000000001</c:v>
                </c:pt>
                <c:pt idx="208">
                  <c:v>0.475802</c:v>
                </c:pt>
                <c:pt idx="209">
                  <c:v>0.4780856</c:v>
                </c:pt>
                <c:pt idx="210">
                  <c:v>0.4803693</c:v>
                </c:pt>
                <c:pt idx="211">
                  <c:v>0.4826529</c:v>
                </c:pt>
                <c:pt idx="212">
                  <c:v>0.4849366</c:v>
                </c:pt>
                <c:pt idx="213">
                  <c:v>0.48722019999999999</c:v>
                </c:pt>
                <c:pt idx="214">
                  <c:v>0.48950379999999999</c:v>
                </c:pt>
                <c:pt idx="215">
                  <c:v>0.49178749999999999</c:v>
                </c:pt>
                <c:pt idx="216">
                  <c:v>0.49407109999999999</c:v>
                </c:pt>
                <c:pt idx="217">
                  <c:v>0.49635469999999998</c:v>
                </c:pt>
                <c:pt idx="218">
                  <c:v>0.49863839999999998</c:v>
                </c:pt>
                <c:pt idx="219">
                  <c:v>0.50092199999999998</c:v>
                </c:pt>
                <c:pt idx="220">
                  <c:v>0.50320560000000003</c:v>
                </c:pt>
                <c:pt idx="221">
                  <c:v>0.50548930000000003</c:v>
                </c:pt>
                <c:pt idx="222">
                  <c:v>0.50777289999999997</c:v>
                </c:pt>
                <c:pt idx="223">
                  <c:v>0.51005659999999997</c:v>
                </c:pt>
                <c:pt idx="224">
                  <c:v>0.51234020000000002</c:v>
                </c:pt>
                <c:pt idx="225">
                  <c:v>0.51462379999999996</c:v>
                </c:pt>
                <c:pt idx="226">
                  <c:v>0.51690749999999996</c:v>
                </c:pt>
                <c:pt idx="227">
                  <c:v>0.51919919999999997</c:v>
                </c:pt>
                <c:pt idx="228">
                  <c:v>0.52149599999999996</c:v>
                </c:pt>
                <c:pt idx="229">
                  <c:v>0.52379279999999995</c:v>
                </c:pt>
                <c:pt idx="230">
                  <c:v>0.52608960000000005</c:v>
                </c:pt>
                <c:pt idx="231">
                  <c:v>0.52838649999999998</c:v>
                </c:pt>
                <c:pt idx="232">
                  <c:v>0.53068329999999997</c:v>
                </c:pt>
                <c:pt idx="233">
                  <c:v>0.53298009999999996</c:v>
                </c:pt>
                <c:pt idx="234">
                  <c:v>0.53527690000000006</c:v>
                </c:pt>
                <c:pt idx="235">
                  <c:v>0.53757379999999999</c:v>
                </c:pt>
                <c:pt idx="236">
                  <c:v>0.53987059999999998</c:v>
                </c:pt>
                <c:pt idx="237">
                  <c:v>0.54216739999999997</c:v>
                </c:pt>
                <c:pt idx="238">
                  <c:v>0.54446419999999995</c:v>
                </c:pt>
                <c:pt idx="239">
                  <c:v>0.5467611</c:v>
                </c:pt>
                <c:pt idx="240">
                  <c:v>0.54905789999999999</c:v>
                </c:pt>
                <c:pt idx="241">
                  <c:v>0.55135469999999998</c:v>
                </c:pt>
                <c:pt idx="242">
                  <c:v>0.55365149999999996</c:v>
                </c:pt>
                <c:pt idx="243">
                  <c:v>0.55594840000000001</c:v>
                </c:pt>
                <c:pt idx="244">
                  <c:v>0.5582452</c:v>
                </c:pt>
                <c:pt idx="245">
                  <c:v>0.56054199999999998</c:v>
                </c:pt>
                <c:pt idx="246">
                  <c:v>0.56283879999999997</c:v>
                </c:pt>
                <c:pt idx="247">
                  <c:v>0.56513570000000002</c:v>
                </c:pt>
                <c:pt idx="248">
                  <c:v>0.56743220000000005</c:v>
                </c:pt>
                <c:pt idx="249">
                  <c:v>0.56972579999999995</c:v>
                </c:pt>
                <c:pt idx="250">
                  <c:v>0.57201939999999996</c:v>
                </c:pt>
                <c:pt idx="251">
                  <c:v>0.57431299999999996</c:v>
                </c:pt>
                <c:pt idx="252">
                  <c:v>0.57660659999999997</c:v>
                </c:pt>
                <c:pt idx="253">
                  <c:v>0.57890010000000003</c:v>
                </c:pt>
                <c:pt idx="254">
                  <c:v>0.58119370000000004</c:v>
                </c:pt>
                <c:pt idx="255">
                  <c:v>0.58348730000000004</c:v>
                </c:pt>
                <c:pt idx="256">
                  <c:v>0.58578090000000005</c:v>
                </c:pt>
                <c:pt idx="257">
                  <c:v>0.58807450000000006</c:v>
                </c:pt>
                <c:pt idx="258">
                  <c:v>0.590368</c:v>
                </c:pt>
                <c:pt idx="259">
                  <c:v>0.59266160000000001</c:v>
                </c:pt>
                <c:pt idx="260">
                  <c:v>0.59495520000000002</c:v>
                </c:pt>
                <c:pt idx="261">
                  <c:v>0.59724880000000002</c:v>
                </c:pt>
                <c:pt idx="262">
                  <c:v>0.59954229999999997</c:v>
                </c:pt>
                <c:pt idx="263">
                  <c:v>0.60183589999999998</c:v>
                </c:pt>
                <c:pt idx="264">
                  <c:v>0.60412949999999999</c:v>
                </c:pt>
                <c:pt idx="265">
                  <c:v>0.60642309999999999</c:v>
                </c:pt>
                <c:pt idx="266">
                  <c:v>0.6087167</c:v>
                </c:pt>
                <c:pt idx="267">
                  <c:v>0.61101019999999995</c:v>
                </c:pt>
                <c:pt idx="268">
                  <c:v>0.61330379999999995</c:v>
                </c:pt>
                <c:pt idx="269">
                  <c:v>0.61559739999999996</c:v>
                </c:pt>
                <c:pt idx="270">
                  <c:v>0.61789099999999997</c:v>
                </c:pt>
                <c:pt idx="271">
                  <c:v>0.62017089999999997</c:v>
                </c:pt>
                <c:pt idx="272">
                  <c:v>0.62244969999999999</c:v>
                </c:pt>
                <c:pt idx="273">
                  <c:v>0.62472850000000002</c:v>
                </c:pt>
                <c:pt idx="274">
                  <c:v>0.62700739999999999</c:v>
                </c:pt>
                <c:pt idx="275">
                  <c:v>0.62928620000000002</c:v>
                </c:pt>
                <c:pt idx="276">
                  <c:v>0.63156500000000004</c:v>
                </c:pt>
                <c:pt idx="277">
                  <c:v>0.63384390000000002</c:v>
                </c:pt>
                <c:pt idx="278">
                  <c:v>0.63612270000000004</c:v>
                </c:pt>
                <c:pt idx="279">
                  <c:v>0.63840149999999996</c:v>
                </c:pt>
                <c:pt idx="280">
                  <c:v>0.64068029999999998</c:v>
                </c:pt>
                <c:pt idx="281">
                  <c:v>0.64295919999999995</c:v>
                </c:pt>
                <c:pt idx="282">
                  <c:v>0.64523799999999998</c:v>
                </c:pt>
                <c:pt idx="283">
                  <c:v>0.6475168</c:v>
                </c:pt>
                <c:pt idx="284">
                  <c:v>0.64979569999999998</c:v>
                </c:pt>
                <c:pt idx="285">
                  <c:v>0.6520745</c:v>
                </c:pt>
                <c:pt idx="286">
                  <c:v>0.65435330000000003</c:v>
                </c:pt>
                <c:pt idx="287">
                  <c:v>0.6566322</c:v>
                </c:pt>
                <c:pt idx="288">
                  <c:v>0.65891100000000002</c:v>
                </c:pt>
                <c:pt idx="289">
                  <c:v>0.66118980000000005</c:v>
                </c:pt>
                <c:pt idx="290">
                  <c:v>0.66346859999999996</c:v>
                </c:pt>
                <c:pt idx="291">
                  <c:v>0.66574750000000005</c:v>
                </c:pt>
                <c:pt idx="292">
                  <c:v>0.66800590000000004</c:v>
                </c:pt>
                <c:pt idx="293">
                  <c:v>0.67026129999999995</c:v>
                </c:pt>
                <c:pt idx="294">
                  <c:v>0.67251669999999997</c:v>
                </c:pt>
                <c:pt idx="295">
                  <c:v>0.67477209999999999</c:v>
                </c:pt>
                <c:pt idx="296">
                  <c:v>0.6770275</c:v>
                </c:pt>
                <c:pt idx="297">
                  <c:v>0.67928290000000002</c:v>
                </c:pt>
                <c:pt idx="298">
                  <c:v>0.68153830000000004</c:v>
                </c:pt>
                <c:pt idx="299">
                  <c:v>0.68379369999999995</c:v>
                </c:pt>
                <c:pt idx="300">
                  <c:v>0.68604909999999997</c:v>
                </c:pt>
                <c:pt idx="301">
                  <c:v>0.68830440000000004</c:v>
                </c:pt>
                <c:pt idx="302">
                  <c:v>0.69055979999999995</c:v>
                </c:pt>
                <c:pt idx="303">
                  <c:v>0.69281519999999996</c:v>
                </c:pt>
                <c:pt idx="304">
                  <c:v>0.69507059999999998</c:v>
                </c:pt>
                <c:pt idx="305">
                  <c:v>0.697326</c:v>
                </c:pt>
                <c:pt idx="306">
                  <c:v>0.69958140000000002</c:v>
                </c:pt>
                <c:pt idx="307">
                  <c:v>0.70183680000000004</c:v>
                </c:pt>
                <c:pt idx="308">
                  <c:v>0.70409219999999995</c:v>
                </c:pt>
                <c:pt idx="309">
                  <c:v>0.70634759999999996</c:v>
                </c:pt>
                <c:pt idx="310">
                  <c:v>0.70860290000000004</c:v>
                </c:pt>
                <c:pt idx="311">
                  <c:v>0.71085830000000005</c:v>
                </c:pt>
                <c:pt idx="312">
                  <c:v>0.71311369999999996</c:v>
                </c:pt>
                <c:pt idx="313">
                  <c:v>0.71536310000000003</c:v>
                </c:pt>
                <c:pt idx="314">
                  <c:v>0.71758869999999997</c:v>
                </c:pt>
                <c:pt idx="315">
                  <c:v>0.71981419999999996</c:v>
                </c:pt>
                <c:pt idx="316">
                  <c:v>0.72203980000000001</c:v>
                </c:pt>
                <c:pt idx="317">
                  <c:v>0.72426539999999995</c:v>
                </c:pt>
                <c:pt idx="318">
                  <c:v>0.726491</c:v>
                </c:pt>
                <c:pt idx="319">
                  <c:v>0.72871649999999999</c:v>
                </c:pt>
                <c:pt idx="320">
                  <c:v>0.73094210000000004</c:v>
                </c:pt>
                <c:pt idx="321">
                  <c:v>0.73316769999999998</c:v>
                </c:pt>
                <c:pt idx="322">
                  <c:v>0.73539319999999997</c:v>
                </c:pt>
                <c:pt idx="323">
                  <c:v>0.73761880000000002</c:v>
                </c:pt>
                <c:pt idx="324">
                  <c:v>0.73984439999999996</c:v>
                </c:pt>
                <c:pt idx="325">
                  <c:v>0.74207000000000001</c:v>
                </c:pt>
                <c:pt idx="326">
                  <c:v>0.7442955</c:v>
                </c:pt>
                <c:pt idx="327">
                  <c:v>0.74652110000000005</c:v>
                </c:pt>
                <c:pt idx="328">
                  <c:v>0.74874669999999999</c:v>
                </c:pt>
                <c:pt idx="329">
                  <c:v>0.75097230000000004</c:v>
                </c:pt>
                <c:pt idx="330">
                  <c:v>0.75319780000000003</c:v>
                </c:pt>
                <c:pt idx="331">
                  <c:v>0.75542339999999997</c:v>
                </c:pt>
                <c:pt idx="332">
                  <c:v>0.75764900000000002</c:v>
                </c:pt>
                <c:pt idx="333">
                  <c:v>0.75987450000000001</c:v>
                </c:pt>
                <c:pt idx="334">
                  <c:v>0.76210009999999995</c:v>
                </c:pt>
                <c:pt idx="335">
                  <c:v>0.76430679999999995</c:v>
                </c:pt>
                <c:pt idx="336">
                  <c:v>0.76649820000000002</c:v>
                </c:pt>
                <c:pt idx="337">
                  <c:v>0.76868959999999997</c:v>
                </c:pt>
                <c:pt idx="338">
                  <c:v>0.77088100000000004</c:v>
                </c:pt>
                <c:pt idx="339">
                  <c:v>0.77307239999999999</c:v>
                </c:pt>
                <c:pt idx="340">
                  <c:v>0.77526390000000001</c:v>
                </c:pt>
                <c:pt idx="341">
                  <c:v>0.77745529999999996</c:v>
                </c:pt>
                <c:pt idx="342">
                  <c:v>0.77964670000000003</c:v>
                </c:pt>
                <c:pt idx="343">
                  <c:v>0.78183809999999998</c:v>
                </c:pt>
                <c:pt idx="344">
                  <c:v>0.78402950000000005</c:v>
                </c:pt>
                <c:pt idx="345">
                  <c:v>0.7862209</c:v>
                </c:pt>
                <c:pt idx="346">
                  <c:v>0.78841229999999995</c:v>
                </c:pt>
                <c:pt idx="347">
                  <c:v>0.79060370000000002</c:v>
                </c:pt>
                <c:pt idx="348">
                  <c:v>0.79279509999999997</c:v>
                </c:pt>
                <c:pt idx="349">
                  <c:v>0.79498650000000004</c:v>
                </c:pt>
                <c:pt idx="350">
                  <c:v>0.79717789999999999</c:v>
                </c:pt>
                <c:pt idx="351">
                  <c:v>0.79936929999999995</c:v>
                </c:pt>
                <c:pt idx="352">
                  <c:v>0.80156070000000001</c:v>
                </c:pt>
                <c:pt idx="353">
                  <c:v>0.80375209999999997</c:v>
                </c:pt>
                <c:pt idx="354">
                  <c:v>0.80594350000000003</c:v>
                </c:pt>
                <c:pt idx="355">
                  <c:v>0.80813489999999999</c:v>
                </c:pt>
                <c:pt idx="356">
                  <c:v>0.81032630000000005</c:v>
                </c:pt>
                <c:pt idx="357">
                  <c:v>0.81251309999999999</c:v>
                </c:pt>
                <c:pt idx="358">
                  <c:v>0.81466769999999999</c:v>
                </c:pt>
                <c:pt idx="359">
                  <c:v>0.81682220000000005</c:v>
                </c:pt>
                <c:pt idx="360">
                  <c:v>0.8189767</c:v>
                </c:pt>
                <c:pt idx="361">
                  <c:v>0.82113119999999995</c:v>
                </c:pt>
                <c:pt idx="362">
                  <c:v>0.82328570000000001</c:v>
                </c:pt>
                <c:pt idx="363">
                  <c:v>0.82544019999999996</c:v>
                </c:pt>
                <c:pt idx="364">
                  <c:v>0.82759470000000002</c:v>
                </c:pt>
                <c:pt idx="365">
                  <c:v>0.82974930000000002</c:v>
                </c:pt>
                <c:pt idx="366">
                  <c:v>0.83190379999999997</c:v>
                </c:pt>
                <c:pt idx="367">
                  <c:v>0.83405830000000003</c:v>
                </c:pt>
                <c:pt idx="368">
                  <c:v>0.83621279999999998</c:v>
                </c:pt>
                <c:pt idx="369">
                  <c:v>0.83836730000000004</c:v>
                </c:pt>
                <c:pt idx="370">
                  <c:v>0.84052179999999999</c:v>
                </c:pt>
                <c:pt idx="371">
                  <c:v>0.84267630000000004</c:v>
                </c:pt>
                <c:pt idx="372">
                  <c:v>0.84483090000000005</c:v>
                </c:pt>
                <c:pt idx="373">
                  <c:v>0.8469854</c:v>
                </c:pt>
                <c:pt idx="374">
                  <c:v>0.84913989999999995</c:v>
                </c:pt>
                <c:pt idx="375">
                  <c:v>0.85129440000000001</c:v>
                </c:pt>
                <c:pt idx="376">
                  <c:v>0.85344889999999995</c:v>
                </c:pt>
                <c:pt idx="377">
                  <c:v>0.85560340000000001</c:v>
                </c:pt>
                <c:pt idx="378">
                  <c:v>0.85775789999999996</c:v>
                </c:pt>
                <c:pt idx="379">
                  <c:v>0.85991249999999997</c:v>
                </c:pt>
                <c:pt idx="380">
                  <c:v>0.86206340000000004</c:v>
                </c:pt>
                <c:pt idx="381">
                  <c:v>0.8641759</c:v>
                </c:pt>
                <c:pt idx="382">
                  <c:v>0.86628839999999996</c:v>
                </c:pt>
                <c:pt idx="383">
                  <c:v>0.86840090000000003</c:v>
                </c:pt>
                <c:pt idx="384">
                  <c:v>0.87051339999999999</c:v>
                </c:pt>
                <c:pt idx="385">
                  <c:v>0.87262600000000001</c:v>
                </c:pt>
                <c:pt idx="386">
                  <c:v>0.87473849999999997</c:v>
                </c:pt>
                <c:pt idx="387">
                  <c:v>0.87685100000000005</c:v>
                </c:pt>
                <c:pt idx="388">
                  <c:v>0.87896350000000001</c:v>
                </c:pt>
                <c:pt idx="389">
                  <c:v>0.88107610000000003</c:v>
                </c:pt>
                <c:pt idx="390">
                  <c:v>0.88318859999999999</c:v>
                </c:pt>
                <c:pt idx="391">
                  <c:v>0.88530109999999995</c:v>
                </c:pt>
                <c:pt idx="392">
                  <c:v>0.88741360000000002</c:v>
                </c:pt>
                <c:pt idx="393">
                  <c:v>0.88952609999999999</c:v>
                </c:pt>
                <c:pt idx="394">
                  <c:v>0.89163870000000001</c:v>
                </c:pt>
                <c:pt idx="395">
                  <c:v>0.89375119999999997</c:v>
                </c:pt>
                <c:pt idx="396">
                  <c:v>0.89586370000000004</c:v>
                </c:pt>
                <c:pt idx="397">
                  <c:v>0.8979762</c:v>
                </c:pt>
                <c:pt idx="398">
                  <c:v>0.90008880000000002</c:v>
                </c:pt>
                <c:pt idx="399">
                  <c:v>0.90220129999999998</c:v>
                </c:pt>
                <c:pt idx="400">
                  <c:v>0.90431379999999995</c:v>
                </c:pt>
                <c:pt idx="401">
                  <c:v>0.90642630000000002</c:v>
                </c:pt>
                <c:pt idx="402">
                  <c:v>0.90853879999999998</c:v>
                </c:pt>
                <c:pt idx="403">
                  <c:v>0.9106514</c:v>
                </c:pt>
                <c:pt idx="404">
                  <c:v>0.91276389999999996</c:v>
                </c:pt>
                <c:pt idx="405">
                  <c:v>0.91487640000000003</c:v>
                </c:pt>
                <c:pt idx="406">
                  <c:v>0.9169889</c:v>
                </c:pt>
                <c:pt idx="407">
                  <c:v>0.91910150000000002</c:v>
                </c:pt>
                <c:pt idx="408">
                  <c:v>0.92121399999999998</c:v>
                </c:pt>
                <c:pt idx="409">
                  <c:v>0.92332650000000005</c:v>
                </c:pt>
                <c:pt idx="410">
                  <c:v>0.92542420000000003</c:v>
                </c:pt>
                <c:pt idx="411">
                  <c:v>0.92750560000000004</c:v>
                </c:pt>
                <c:pt idx="412">
                  <c:v>0.92958700000000005</c:v>
                </c:pt>
                <c:pt idx="413">
                  <c:v>0.93166839999999995</c:v>
                </c:pt>
                <c:pt idx="414">
                  <c:v>0.93374979999999996</c:v>
                </c:pt>
                <c:pt idx="415">
                  <c:v>0.93583119999999997</c:v>
                </c:pt>
                <c:pt idx="416">
                  <c:v>0.93791259999999999</c:v>
                </c:pt>
                <c:pt idx="417">
                  <c:v>0.939994</c:v>
                </c:pt>
                <c:pt idx="418">
                  <c:v>0.94207549999999995</c:v>
                </c:pt>
                <c:pt idx="419">
                  <c:v>0.94415689999999997</c:v>
                </c:pt>
                <c:pt idx="420">
                  <c:v>0.94623829999999998</c:v>
                </c:pt>
                <c:pt idx="421">
                  <c:v>0.94830179999999997</c:v>
                </c:pt>
                <c:pt idx="422">
                  <c:v>0.95035369999999997</c:v>
                </c:pt>
                <c:pt idx="423">
                  <c:v>0.95240570000000002</c:v>
                </c:pt>
                <c:pt idx="424">
                  <c:v>0.95445760000000002</c:v>
                </c:pt>
                <c:pt idx="425">
                  <c:v>0.95650950000000001</c:v>
                </c:pt>
                <c:pt idx="426">
                  <c:v>0.95856149999999996</c:v>
                </c:pt>
                <c:pt idx="427">
                  <c:v>0.96061339999999995</c:v>
                </c:pt>
                <c:pt idx="428">
                  <c:v>0.9626654</c:v>
                </c:pt>
                <c:pt idx="429">
                  <c:v>0.9647173</c:v>
                </c:pt>
                <c:pt idx="430">
                  <c:v>0.9667692</c:v>
                </c:pt>
                <c:pt idx="431">
                  <c:v>0.96882120000000005</c:v>
                </c:pt>
                <c:pt idx="432">
                  <c:v>0.97087310000000004</c:v>
                </c:pt>
                <c:pt idx="433">
                  <c:v>0.97292509999999999</c:v>
                </c:pt>
                <c:pt idx="434">
                  <c:v>0.97497699999999998</c:v>
                </c:pt>
                <c:pt idx="435">
                  <c:v>0.97702889999999998</c:v>
                </c:pt>
                <c:pt idx="436">
                  <c:v>0.97908090000000003</c:v>
                </c:pt>
                <c:pt idx="437">
                  <c:v>0.98113280000000003</c:v>
                </c:pt>
                <c:pt idx="438">
                  <c:v>0.98318479999999997</c:v>
                </c:pt>
                <c:pt idx="439">
                  <c:v>0.98523669999999997</c:v>
                </c:pt>
                <c:pt idx="440">
                  <c:v>0.98728859999999996</c:v>
                </c:pt>
                <c:pt idx="441">
                  <c:v>0.98934060000000001</c:v>
                </c:pt>
                <c:pt idx="442">
                  <c:v>0.99139250000000001</c:v>
                </c:pt>
                <c:pt idx="443">
                  <c:v>0.99344449999999995</c:v>
                </c:pt>
                <c:pt idx="444">
                  <c:v>0.99549639999999995</c:v>
                </c:pt>
                <c:pt idx="445">
                  <c:v>0.99754830000000005</c:v>
                </c:pt>
                <c:pt idx="446">
                  <c:v>0.9996003</c:v>
                </c:pt>
                <c:pt idx="447">
                  <c:v>1.0017</c:v>
                </c:pt>
                <c:pt idx="448">
                  <c:v>1.0037</c:v>
                </c:pt>
                <c:pt idx="449">
                  <c:v>1.0058</c:v>
                </c:pt>
                <c:pt idx="450">
                  <c:v>1.0078</c:v>
                </c:pt>
                <c:pt idx="451">
                  <c:v>1.0099</c:v>
                </c:pt>
                <c:pt idx="452">
                  <c:v>1.0119</c:v>
                </c:pt>
                <c:pt idx="453">
                  <c:v>1.014</c:v>
                </c:pt>
                <c:pt idx="454">
                  <c:v>1.016</c:v>
                </c:pt>
                <c:pt idx="455">
                  <c:v>1.018</c:v>
                </c:pt>
                <c:pt idx="456">
                  <c:v>1.02</c:v>
                </c:pt>
                <c:pt idx="457">
                  <c:v>1.022</c:v>
                </c:pt>
                <c:pt idx="458">
                  <c:v>1.0241</c:v>
                </c:pt>
                <c:pt idx="459">
                  <c:v>1.0261</c:v>
                </c:pt>
                <c:pt idx="460">
                  <c:v>1.0281</c:v>
                </c:pt>
                <c:pt idx="461">
                  <c:v>1.0301</c:v>
                </c:pt>
                <c:pt idx="462">
                  <c:v>1.0321</c:v>
                </c:pt>
                <c:pt idx="463">
                  <c:v>1.0341</c:v>
                </c:pt>
                <c:pt idx="464">
                  <c:v>1.0362</c:v>
                </c:pt>
                <c:pt idx="465">
                  <c:v>1.0382</c:v>
                </c:pt>
                <c:pt idx="466">
                  <c:v>1.0402</c:v>
                </c:pt>
                <c:pt idx="467">
                  <c:v>1.0422</c:v>
                </c:pt>
                <c:pt idx="468">
                  <c:v>1.0442</c:v>
                </c:pt>
                <c:pt idx="469">
                  <c:v>1.0462</c:v>
                </c:pt>
                <c:pt idx="470">
                  <c:v>1.0483</c:v>
                </c:pt>
                <c:pt idx="471">
                  <c:v>1.0503</c:v>
                </c:pt>
                <c:pt idx="472">
                  <c:v>1.0523</c:v>
                </c:pt>
                <c:pt idx="473">
                  <c:v>1.0543</c:v>
                </c:pt>
                <c:pt idx="474">
                  <c:v>1.0563</c:v>
                </c:pt>
                <c:pt idx="475">
                  <c:v>1.0583</c:v>
                </c:pt>
                <c:pt idx="476">
                  <c:v>1.0604</c:v>
                </c:pt>
                <c:pt idx="477">
                  <c:v>1.0624</c:v>
                </c:pt>
                <c:pt idx="478">
                  <c:v>1.0644</c:v>
                </c:pt>
                <c:pt idx="479">
                  <c:v>1.0664</c:v>
                </c:pt>
                <c:pt idx="480">
                  <c:v>1.0684</c:v>
                </c:pt>
                <c:pt idx="481">
                  <c:v>1.0704</c:v>
                </c:pt>
                <c:pt idx="482">
                  <c:v>1.0724</c:v>
                </c:pt>
                <c:pt idx="483">
                  <c:v>1.0744</c:v>
                </c:pt>
                <c:pt idx="484">
                  <c:v>1.0764</c:v>
                </c:pt>
                <c:pt idx="485">
                  <c:v>1.0784</c:v>
                </c:pt>
                <c:pt idx="486">
                  <c:v>1.0804</c:v>
                </c:pt>
                <c:pt idx="487">
                  <c:v>1.0824</c:v>
                </c:pt>
                <c:pt idx="488">
                  <c:v>1.0844</c:v>
                </c:pt>
                <c:pt idx="489">
                  <c:v>1.0864</c:v>
                </c:pt>
                <c:pt idx="490">
                  <c:v>1.0884</c:v>
                </c:pt>
                <c:pt idx="491">
                  <c:v>1.0903</c:v>
                </c:pt>
                <c:pt idx="492">
                  <c:v>1.0923</c:v>
                </c:pt>
                <c:pt idx="493">
                  <c:v>1.0943000000000001</c:v>
                </c:pt>
                <c:pt idx="494">
                  <c:v>1.0963000000000001</c:v>
                </c:pt>
                <c:pt idx="495">
                  <c:v>1.0983000000000001</c:v>
                </c:pt>
                <c:pt idx="496">
                  <c:v>1.1003000000000001</c:v>
                </c:pt>
                <c:pt idx="497">
                  <c:v>1.1023000000000001</c:v>
                </c:pt>
                <c:pt idx="498">
                  <c:v>1.1043000000000001</c:v>
                </c:pt>
                <c:pt idx="499">
                  <c:v>1.1063000000000001</c:v>
                </c:pt>
                <c:pt idx="500">
                  <c:v>1.1083000000000001</c:v>
                </c:pt>
                <c:pt idx="501">
                  <c:v>1.0099</c:v>
                </c:pt>
                <c:pt idx="502">
                  <c:v>1.0103</c:v>
                </c:pt>
                <c:pt idx="503">
                  <c:v>1.0112000000000001</c:v>
                </c:pt>
                <c:pt idx="504">
                  <c:v>1.0121</c:v>
                </c:pt>
                <c:pt idx="505">
                  <c:v>1.0129999999999999</c:v>
                </c:pt>
                <c:pt idx="506">
                  <c:v>1.0138</c:v>
                </c:pt>
                <c:pt idx="507">
                  <c:v>1.0146999999999999</c:v>
                </c:pt>
                <c:pt idx="508">
                  <c:v>1.0156000000000001</c:v>
                </c:pt>
                <c:pt idx="509">
                  <c:v>1.0165</c:v>
                </c:pt>
                <c:pt idx="510">
                  <c:v>1.0173000000000001</c:v>
                </c:pt>
                <c:pt idx="511">
                  <c:v>1.0182</c:v>
                </c:pt>
                <c:pt idx="512">
                  <c:v>1.0189999999999999</c:v>
                </c:pt>
                <c:pt idx="513">
                  <c:v>1.0199</c:v>
                </c:pt>
                <c:pt idx="514">
                  <c:v>1.0206999999999999</c:v>
                </c:pt>
                <c:pt idx="515">
                  <c:v>1.0216000000000001</c:v>
                </c:pt>
                <c:pt idx="516">
                  <c:v>1.0224</c:v>
                </c:pt>
                <c:pt idx="517">
                  <c:v>1.0232000000000001</c:v>
                </c:pt>
                <c:pt idx="518">
                  <c:v>1.024</c:v>
                </c:pt>
                <c:pt idx="519">
                  <c:v>1.0246999999999999</c:v>
                </c:pt>
                <c:pt idx="520">
                  <c:v>1.0255000000000001</c:v>
                </c:pt>
                <c:pt idx="521">
                  <c:v>1.0263</c:v>
                </c:pt>
                <c:pt idx="522">
                  <c:v>1.0269999999999999</c:v>
                </c:pt>
                <c:pt idx="523">
                  <c:v>1.0278</c:v>
                </c:pt>
                <c:pt idx="524">
                  <c:v>1.0285</c:v>
                </c:pt>
                <c:pt idx="525">
                  <c:v>1.0293000000000001</c:v>
                </c:pt>
                <c:pt idx="526">
                  <c:v>1.0301</c:v>
                </c:pt>
                <c:pt idx="527">
                  <c:v>1.0306999999999999</c:v>
                </c:pt>
                <c:pt idx="528">
                  <c:v>1.0313000000000001</c:v>
                </c:pt>
                <c:pt idx="529">
                  <c:v>1.032</c:v>
                </c:pt>
                <c:pt idx="530">
                  <c:v>1.0326</c:v>
                </c:pt>
                <c:pt idx="531">
                  <c:v>1.0333000000000001</c:v>
                </c:pt>
                <c:pt idx="532">
                  <c:v>1.0339</c:v>
                </c:pt>
                <c:pt idx="533">
                  <c:v>1.0346</c:v>
                </c:pt>
                <c:pt idx="534">
                  <c:v>1.0351999999999999</c:v>
                </c:pt>
                <c:pt idx="535">
                  <c:v>1.0358000000000001</c:v>
                </c:pt>
                <c:pt idx="536">
                  <c:v>1.0365</c:v>
                </c:pt>
                <c:pt idx="537">
                  <c:v>1.0370999999999999</c:v>
                </c:pt>
                <c:pt idx="538">
                  <c:v>1.0378000000000001</c:v>
                </c:pt>
                <c:pt idx="539">
                  <c:v>1.0384</c:v>
                </c:pt>
                <c:pt idx="540">
                  <c:v>1.0390999999999999</c:v>
                </c:pt>
                <c:pt idx="541">
                  <c:v>1.0396000000000001</c:v>
                </c:pt>
                <c:pt idx="542">
                  <c:v>1.0401</c:v>
                </c:pt>
                <c:pt idx="543">
                  <c:v>1.0405</c:v>
                </c:pt>
                <c:pt idx="544">
                  <c:v>1.0409999999999999</c:v>
                </c:pt>
                <c:pt idx="545">
                  <c:v>1.0415000000000001</c:v>
                </c:pt>
                <c:pt idx="546">
                  <c:v>1.042</c:v>
                </c:pt>
                <c:pt idx="547">
                  <c:v>1.0425</c:v>
                </c:pt>
                <c:pt idx="548">
                  <c:v>1.0429999999999999</c:v>
                </c:pt>
                <c:pt idx="549">
                  <c:v>1.0435000000000001</c:v>
                </c:pt>
                <c:pt idx="550">
                  <c:v>1.044</c:v>
                </c:pt>
                <c:pt idx="551">
                  <c:v>1.0445</c:v>
                </c:pt>
                <c:pt idx="552">
                  <c:v>1.0449999999999999</c:v>
                </c:pt>
                <c:pt idx="553">
                  <c:v>1.0455000000000001</c:v>
                </c:pt>
                <c:pt idx="554">
                  <c:v>1.0459000000000001</c:v>
                </c:pt>
                <c:pt idx="555">
                  <c:v>1.0464</c:v>
                </c:pt>
                <c:pt idx="556">
                  <c:v>1.0468999999999999</c:v>
                </c:pt>
                <c:pt idx="557">
                  <c:v>1.0474000000000001</c:v>
                </c:pt>
                <c:pt idx="558">
                  <c:v>1.0479000000000001</c:v>
                </c:pt>
                <c:pt idx="559">
                  <c:v>1.0482</c:v>
                </c:pt>
                <c:pt idx="560">
                  <c:v>1.0485</c:v>
                </c:pt>
                <c:pt idx="561">
                  <c:v>1.0488999999999999</c:v>
                </c:pt>
                <c:pt idx="562">
                  <c:v>1.0491999999999999</c:v>
                </c:pt>
                <c:pt idx="563">
                  <c:v>1.0495000000000001</c:v>
                </c:pt>
                <c:pt idx="564">
                  <c:v>1.0499000000000001</c:v>
                </c:pt>
                <c:pt idx="565">
                  <c:v>1.0502</c:v>
                </c:pt>
                <c:pt idx="566">
                  <c:v>1.0505</c:v>
                </c:pt>
                <c:pt idx="567">
                  <c:v>1.0508999999999999</c:v>
                </c:pt>
                <c:pt idx="568">
                  <c:v>1.0511999999999999</c:v>
                </c:pt>
                <c:pt idx="569">
                  <c:v>1.0515000000000001</c:v>
                </c:pt>
                <c:pt idx="570">
                  <c:v>1.0519000000000001</c:v>
                </c:pt>
                <c:pt idx="571">
                  <c:v>1.0522</c:v>
                </c:pt>
                <c:pt idx="572">
                  <c:v>1.0525</c:v>
                </c:pt>
                <c:pt idx="573">
                  <c:v>1.0528999999999999</c:v>
                </c:pt>
                <c:pt idx="574">
                  <c:v>1.0531999999999999</c:v>
                </c:pt>
                <c:pt idx="575">
                  <c:v>1.0535000000000001</c:v>
                </c:pt>
                <c:pt idx="576">
                  <c:v>1.0538000000000001</c:v>
                </c:pt>
                <c:pt idx="577">
                  <c:v>1.054</c:v>
                </c:pt>
                <c:pt idx="578">
                  <c:v>1.0542</c:v>
                </c:pt>
                <c:pt idx="579">
                  <c:v>1.0544</c:v>
                </c:pt>
                <c:pt idx="580">
                  <c:v>1.0545</c:v>
                </c:pt>
                <c:pt idx="581">
                  <c:v>1.0547</c:v>
                </c:pt>
                <c:pt idx="582">
                  <c:v>1.0548999999999999</c:v>
                </c:pt>
                <c:pt idx="583">
                  <c:v>1.0550999999999999</c:v>
                </c:pt>
                <c:pt idx="584">
                  <c:v>1.0552999999999999</c:v>
                </c:pt>
                <c:pt idx="585">
                  <c:v>1.0555000000000001</c:v>
                </c:pt>
                <c:pt idx="586">
                  <c:v>1.0556000000000001</c:v>
                </c:pt>
                <c:pt idx="587">
                  <c:v>1.0558000000000001</c:v>
                </c:pt>
                <c:pt idx="588">
                  <c:v>1.056</c:v>
                </c:pt>
                <c:pt idx="589">
                  <c:v>1.0562</c:v>
                </c:pt>
                <c:pt idx="590">
                  <c:v>1.0564</c:v>
                </c:pt>
                <c:pt idx="591">
                  <c:v>1.0566</c:v>
                </c:pt>
                <c:pt idx="592">
                  <c:v>1.0567</c:v>
                </c:pt>
                <c:pt idx="593">
                  <c:v>1.0569</c:v>
                </c:pt>
                <c:pt idx="594">
                  <c:v>1.0570999999999999</c:v>
                </c:pt>
                <c:pt idx="595">
                  <c:v>1.0572999999999999</c:v>
                </c:pt>
                <c:pt idx="596">
                  <c:v>1.0573999999999999</c:v>
                </c:pt>
                <c:pt idx="597">
                  <c:v>1.0573999999999999</c:v>
                </c:pt>
                <c:pt idx="598">
                  <c:v>1.0575000000000001</c:v>
                </c:pt>
                <c:pt idx="599">
                  <c:v>1.0575000000000001</c:v>
                </c:pt>
                <c:pt idx="600">
                  <c:v>1.0576000000000001</c:v>
                </c:pt>
                <c:pt idx="601">
                  <c:v>1.0576000000000001</c:v>
                </c:pt>
                <c:pt idx="602">
                  <c:v>1.0576000000000001</c:v>
                </c:pt>
                <c:pt idx="603">
                  <c:v>1.0577000000000001</c:v>
                </c:pt>
                <c:pt idx="604">
                  <c:v>1.0577000000000001</c:v>
                </c:pt>
                <c:pt idx="605">
                  <c:v>1.0578000000000001</c:v>
                </c:pt>
                <c:pt idx="606">
                  <c:v>1.0578000000000001</c:v>
                </c:pt>
                <c:pt idx="607">
                  <c:v>1.0579000000000001</c:v>
                </c:pt>
                <c:pt idx="608">
                  <c:v>1.0579000000000001</c:v>
                </c:pt>
                <c:pt idx="609">
                  <c:v>1.0580000000000001</c:v>
                </c:pt>
                <c:pt idx="610">
                  <c:v>1.0580000000000001</c:v>
                </c:pt>
                <c:pt idx="611">
                  <c:v>1.0580000000000001</c:v>
                </c:pt>
                <c:pt idx="612">
                  <c:v>1.0581</c:v>
                </c:pt>
                <c:pt idx="613">
                  <c:v>1.0581</c:v>
                </c:pt>
                <c:pt idx="614">
                  <c:v>1.0582</c:v>
                </c:pt>
                <c:pt idx="615">
                  <c:v>1.0582</c:v>
                </c:pt>
                <c:pt idx="616">
                  <c:v>1.0583</c:v>
                </c:pt>
                <c:pt idx="617">
                  <c:v>1.0582</c:v>
                </c:pt>
                <c:pt idx="618">
                  <c:v>1.0581</c:v>
                </c:pt>
                <c:pt idx="619">
                  <c:v>1.0581</c:v>
                </c:pt>
                <c:pt idx="620">
                  <c:v>1.0580000000000001</c:v>
                </c:pt>
                <c:pt idx="621">
                  <c:v>1.0579000000000001</c:v>
                </c:pt>
                <c:pt idx="622">
                  <c:v>1.0578000000000001</c:v>
                </c:pt>
                <c:pt idx="623">
                  <c:v>1.0577000000000001</c:v>
                </c:pt>
                <c:pt idx="624">
                  <c:v>1.0576000000000001</c:v>
                </c:pt>
                <c:pt idx="625">
                  <c:v>1.0575000000000001</c:v>
                </c:pt>
                <c:pt idx="626">
                  <c:v>1.0575000000000001</c:v>
                </c:pt>
                <c:pt idx="627">
                  <c:v>1.0573999999999999</c:v>
                </c:pt>
                <c:pt idx="628">
                  <c:v>1.0572999999999999</c:v>
                </c:pt>
                <c:pt idx="629">
                  <c:v>1.0571999999999999</c:v>
                </c:pt>
                <c:pt idx="630">
                  <c:v>1.0570999999999999</c:v>
                </c:pt>
                <c:pt idx="631">
                  <c:v>1.0569999999999999</c:v>
                </c:pt>
                <c:pt idx="632">
                  <c:v>1.0569999999999999</c:v>
                </c:pt>
                <c:pt idx="633">
                  <c:v>1.0569</c:v>
                </c:pt>
                <c:pt idx="634">
                  <c:v>1.0568</c:v>
                </c:pt>
                <c:pt idx="635">
                  <c:v>1.0567</c:v>
                </c:pt>
                <c:pt idx="636">
                  <c:v>1.0566</c:v>
                </c:pt>
                <c:pt idx="637">
                  <c:v>1.0565</c:v>
                </c:pt>
                <c:pt idx="638">
                  <c:v>1.0564</c:v>
                </c:pt>
                <c:pt idx="639">
                  <c:v>1.0564</c:v>
                </c:pt>
                <c:pt idx="640">
                  <c:v>1.0563</c:v>
                </c:pt>
                <c:pt idx="641">
                  <c:v>1.0562</c:v>
                </c:pt>
                <c:pt idx="642">
                  <c:v>1.0561</c:v>
                </c:pt>
                <c:pt idx="643">
                  <c:v>1.0559000000000001</c:v>
                </c:pt>
                <c:pt idx="644">
                  <c:v>1.0558000000000001</c:v>
                </c:pt>
                <c:pt idx="645">
                  <c:v>1.0556000000000001</c:v>
                </c:pt>
                <c:pt idx="646">
                  <c:v>1.0555000000000001</c:v>
                </c:pt>
                <c:pt idx="647">
                  <c:v>1.0552999999999999</c:v>
                </c:pt>
                <c:pt idx="648">
                  <c:v>1.0550999999999999</c:v>
                </c:pt>
                <c:pt idx="649">
                  <c:v>1.0548999999999999</c:v>
                </c:pt>
                <c:pt idx="650">
                  <c:v>1.0548</c:v>
                </c:pt>
                <c:pt idx="651">
                  <c:v>1.0546</c:v>
                </c:pt>
                <c:pt idx="652">
                  <c:v>1.0544</c:v>
                </c:pt>
                <c:pt idx="653">
                  <c:v>1.0542</c:v>
                </c:pt>
                <c:pt idx="654">
                  <c:v>1.054</c:v>
                </c:pt>
                <c:pt idx="655">
                  <c:v>1.0538000000000001</c:v>
                </c:pt>
                <c:pt idx="656">
                  <c:v>1.0536000000000001</c:v>
                </c:pt>
                <c:pt idx="657">
                  <c:v>1.0533999999999999</c:v>
                </c:pt>
                <c:pt idx="658">
                  <c:v>1.0531999999999999</c:v>
                </c:pt>
                <c:pt idx="659">
                  <c:v>1.0529999999999999</c:v>
                </c:pt>
                <c:pt idx="660">
                  <c:v>1.0528</c:v>
                </c:pt>
                <c:pt idx="661">
                  <c:v>1.0525</c:v>
                </c:pt>
                <c:pt idx="662">
                  <c:v>1.0523</c:v>
                </c:pt>
                <c:pt idx="663">
                  <c:v>1.0521</c:v>
                </c:pt>
                <c:pt idx="664">
                  <c:v>1.0519000000000001</c:v>
                </c:pt>
                <c:pt idx="665">
                  <c:v>1.0516000000000001</c:v>
                </c:pt>
                <c:pt idx="666">
                  <c:v>1.0513999999999999</c:v>
                </c:pt>
                <c:pt idx="667">
                  <c:v>1.0511999999999999</c:v>
                </c:pt>
                <c:pt idx="668">
                  <c:v>1.0509999999999999</c:v>
                </c:pt>
                <c:pt idx="669">
                  <c:v>1.0507</c:v>
                </c:pt>
                <c:pt idx="670">
                  <c:v>1.0505</c:v>
                </c:pt>
                <c:pt idx="671">
                  <c:v>1.0502</c:v>
                </c:pt>
                <c:pt idx="672">
                  <c:v>1.0499000000000001</c:v>
                </c:pt>
                <c:pt idx="673">
                  <c:v>1.0497000000000001</c:v>
                </c:pt>
                <c:pt idx="674">
                  <c:v>1.0494000000000001</c:v>
                </c:pt>
                <c:pt idx="675">
                  <c:v>1.0491999999999999</c:v>
                </c:pt>
                <c:pt idx="676">
                  <c:v>1.0488999999999999</c:v>
                </c:pt>
                <c:pt idx="677">
                  <c:v>1.0486</c:v>
                </c:pt>
                <c:pt idx="678">
                  <c:v>1.0484</c:v>
                </c:pt>
                <c:pt idx="679">
                  <c:v>1.0481</c:v>
                </c:pt>
                <c:pt idx="680">
                  <c:v>1.0479000000000001</c:v>
                </c:pt>
                <c:pt idx="681">
                  <c:v>1.0476000000000001</c:v>
                </c:pt>
                <c:pt idx="682">
                  <c:v>1.0472999999999999</c:v>
                </c:pt>
                <c:pt idx="683">
                  <c:v>1.0470999999999999</c:v>
                </c:pt>
                <c:pt idx="684">
                  <c:v>1.0468</c:v>
                </c:pt>
                <c:pt idx="685">
                  <c:v>1.0466</c:v>
                </c:pt>
                <c:pt idx="686">
                  <c:v>1.0463</c:v>
                </c:pt>
                <c:pt idx="687">
                  <c:v>1.046</c:v>
                </c:pt>
                <c:pt idx="688">
                  <c:v>1.0457000000000001</c:v>
                </c:pt>
                <c:pt idx="689">
                  <c:v>1.0454000000000001</c:v>
                </c:pt>
                <c:pt idx="690">
                  <c:v>1.0450999999999999</c:v>
                </c:pt>
                <c:pt idx="691">
                  <c:v>1.0448</c:v>
                </c:pt>
                <c:pt idx="692">
                  <c:v>1.0445</c:v>
                </c:pt>
                <c:pt idx="693">
                  <c:v>1.0442</c:v>
                </c:pt>
                <c:pt idx="694">
                  <c:v>1.0439000000000001</c:v>
                </c:pt>
                <c:pt idx="695">
                  <c:v>1.0437000000000001</c:v>
                </c:pt>
                <c:pt idx="696">
                  <c:v>1.0434000000000001</c:v>
                </c:pt>
                <c:pt idx="697">
                  <c:v>1.0430999999999999</c:v>
                </c:pt>
                <c:pt idx="698">
                  <c:v>1.0427999999999999</c:v>
                </c:pt>
                <c:pt idx="699">
                  <c:v>1.0425</c:v>
                </c:pt>
                <c:pt idx="700">
                  <c:v>1.0422</c:v>
                </c:pt>
                <c:pt idx="701">
                  <c:v>1.0419</c:v>
                </c:pt>
                <c:pt idx="702">
                  <c:v>1.0416000000000001</c:v>
                </c:pt>
                <c:pt idx="703">
                  <c:v>1.0412999999999999</c:v>
                </c:pt>
                <c:pt idx="704">
                  <c:v>1.0409999999999999</c:v>
                </c:pt>
                <c:pt idx="705">
                  <c:v>1.0407</c:v>
                </c:pt>
                <c:pt idx="706">
                  <c:v>1.0404</c:v>
                </c:pt>
                <c:pt idx="707">
                  <c:v>1.0401</c:v>
                </c:pt>
                <c:pt idx="708">
                  <c:v>1.0398000000000001</c:v>
                </c:pt>
                <c:pt idx="709">
                  <c:v>1.0395000000000001</c:v>
                </c:pt>
                <c:pt idx="710">
                  <c:v>1.0391999999999999</c:v>
                </c:pt>
                <c:pt idx="711">
                  <c:v>1.0388999999999999</c:v>
                </c:pt>
                <c:pt idx="712">
                  <c:v>1.0386</c:v>
                </c:pt>
                <c:pt idx="713">
                  <c:v>1.0382</c:v>
                </c:pt>
                <c:pt idx="714">
                  <c:v>1.0379</c:v>
                </c:pt>
                <c:pt idx="715">
                  <c:v>1.0376000000000001</c:v>
                </c:pt>
                <c:pt idx="716">
                  <c:v>1.0373000000000001</c:v>
                </c:pt>
                <c:pt idx="717">
                  <c:v>1.0369999999999999</c:v>
                </c:pt>
                <c:pt idx="718">
                  <c:v>1.0366</c:v>
                </c:pt>
                <c:pt idx="719">
                  <c:v>1.0363</c:v>
                </c:pt>
                <c:pt idx="720">
                  <c:v>1.036</c:v>
                </c:pt>
                <c:pt idx="721">
                  <c:v>1.0357000000000001</c:v>
                </c:pt>
                <c:pt idx="722">
                  <c:v>1.0354000000000001</c:v>
                </c:pt>
                <c:pt idx="723">
                  <c:v>1.0350999999999999</c:v>
                </c:pt>
                <c:pt idx="724">
                  <c:v>1.0347</c:v>
                </c:pt>
                <c:pt idx="725">
                  <c:v>1.0344</c:v>
                </c:pt>
                <c:pt idx="726">
                  <c:v>1.0341</c:v>
                </c:pt>
                <c:pt idx="727">
                  <c:v>1.0338000000000001</c:v>
                </c:pt>
                <c:pt idx="728">
                  <c:v>1.0335000000000001</c:v>
                </c:pt>
                <c:pt idx="729">
                  <c:v>1.0330999999999999</c:v>
                </c:pt>
                <c:pt idx="730">
                  <c:v>1.0327999999999999</c:v>
                </c:pt>
                <c:pt idx="731">
                  <c:v>1.0325</c:v>
                </c:pt>
                <c:pt idx="732">
                  <c:v>1.0322</c:v>
                </c:pt>
                <c:pt idx="733">
                  <c:v>1.0319</c:v>
                </c:pt>
                <c:pt idx="734">
                  <c:v>1.0316000000000001</c:v>
                </c:pt>
                <c:pt idx="735">
                  <c:v>1.0311999999999999</c:v>
                </c:pt>
                <c:pt idx="736">
                  <c:v>1.0308999999999999</c:v>
                </c:pt>
                <c:pt idx="737">
                  <c:v>1.0306</c:v>
                </c:pt>
                <c:pt idx="738">
                  <c:v>1.0303</c:v>
                </c:pt>
                <c:pt idx="739">
                  <c:v>1.0299</c:v>
                </c:pt>
                <c:pt idx="740">
                  <c:v>1.0296000000000001</c:v>
                </c:pt>
                <c:pt idx="741">
                  <c:v>1.0293000000000001</c:v>
                </c:pt>
                <c:pt idx="742">
                  <c:v>1.0289999999999999</c:v>
                </c:pt>
                <c:pt idx="743">
                  <c:v>1.0286999999999999</c:v>
                </c:pt>
                <c:pt idx="744">
                  <c:v>1.0283</c:v>
                </c:pt>
                <c:pt idx="745">
                  <c:v>1.028</c:v>
                </c:pt>
                <c:pt idx="746">
                  <c:v>1.0277000000000001</c:v>
                </c:pt>
                <c:pt idx="747">
                  <c:v>1.0274000000000001</c:v>
                </c:pt>
                <c:pt idx="748">
                  <c:v>1.0270999999999999</c:v>
                </c:pt>
                <c:pt idx="749">
                  <c:v>1.0266999999999999</c:v>
                </c:pt>
                <c:pt idx="750">
                  <c:v>1.0264</c:v>
                </c:pt>
                <c:pt idx="751">
                  <c:v>1.0261</c:v>
                </c:pt>
                <c:pt idx="752">
                  <c:v>1.0258</c:v>
                </c:pt>
                <c:pt idx="753">
                  <c:v>1.0255000000000001</c:v>
                </c:pt>
                <c:pt idx="754">
                  <c:v>1.0250999999999999</c:v>
                </c:pt>
                <c:pt idx="755">
                  <c:v>1.0247999999999999</c:v>
                </c:pt>
                <c:pt idx="756">
                  <c:v>1.0245</c:v>
                </c:pt>
                <c:pt idx="757">
                  <c:v>1.0242</c:v>
                </c:pt>
                <c:pt idx="758">
                  <c:v>1.0239</c:v>
                </c:pt>
                <c:pt idx="759">
                  <c:v>1.0236000000000001</c:v>
                </c:pt>
                <c:pt idx="760">
                  <c:v>1.0233000000000001</c:v>
                </c:pt>
                <c:pt idx="761">
                  <c:v>1.0229999999999999</c:v>
                </c:pt>
                <c:pt idx="762">
                  <c:v>1.0226999999999999</c:v>
                </c:pt>
                <c:pt idx="763">
                  <c:v>1.0224</c:v>
                </c:pt>
                <c:pt idx="764">
                  <c:v>1.0221</c:v>
                </c:pt>
                <c:pt idx="765">
                  <c:v>1.0218</c:v>
                </c:pt>
                <c:pt idx="766">
                  <c:v>1.0214000000000001</c:v>
                </c:pt>
                <c:pt idx="767">
                  <c:v>1.0210999999999999</c:v>
                </c:pt>
                <c:pt idx="768">
                  <c:v>1.0207999999999999</c:v>
                </c:pt>
                <c:pt idx="769">
                  <c:v>1.0205</c:v>
                </c:pt>
                <c:pt idx="770">
                  <c:v>1.0202</c:v>
                </c:pt>
                <c:pt idx="771">
                  <c:v>1.0199</c:v>
                </c:pt>
                <c:pt idx="772">
                  <c:v>1.0196000000000001</c:v>
                </c:pt>
                <c:pt idx="773">
                  <c:v>1.0193000000000001</c:v>
                </c:pt>
                <c:pt idx="774">
                  <c:v>1.0189999999999999</c:v>
                </c:pt>
                <c:pt idx="775">
                  <c:v>1.0186999999999999</c:v>
                </c:pt>
                <c:pt idx="776">
                  <c:v>1.0184</c:v>
                </c:pt>
                <c:pt idx="777">
                  <c:v>1.0181</c:v>
                </c:pt>
                <c:pt idx="778">
                  <c:v>1.0178</c:v>
                </c:pt>
                <c:pt idx="779">
                  <c:v>1.0175000000000001</c:v>
                </c:pt>
                <c:pt idx="780">
                  <c:v>1.0172000000000001</c:v>
                </c:pt>
                <c:pt idx="781">
                  <c:v>1.0169999999999999</c:v>
                </c:pt>
                <c:pt idx="782">
                  <c:v>1.0166999999999999</c:v>
                </c:pt>
                <c:pt idx="783">
                  <c:v>1.0164</c:v>
                </c:pt>
                <c:pt idx="784">
                  <c:v>1.0161</c:v>
                </c:pt>
                <c:pt idx="785">
                  <c:v>1.0158</c:v>
                </c:pt>
                <c:pt idx="786">
                  <c:v>1.0155000000000001</c:v>
                </c:pt>
                <c:pt idx="787">
                  <c:v>1.0152000000000001</c:v>
                </c:pt>
                <c:pt idx="788">
                  <c:v>1.0148999999999999</c:v>
                </c:pt>
                <c:pt idx="789">
                  <c:v>1.0146999999999999</c:v>
                </c:pt>
                <c:pt idx="790">
                  <c:v>1.0144</c:v>
                </c:pt>
                <c:pt idx="791">
                  <c:v>1.0141</c:v>
                </c:pt>
                <c:pt idx="792">
                  <c:v>1.0138</c:v>
                </c:pt>
                <c:pt idx="793">
                  <c:v>1.0135000000000001</c:v>
                </c:pt>
                <c:pt idx="794">
                  <c:v>1.0132000000000001</c:v>
                </c:pt>
                <c:pt idx="795">
                  <c:v>1.0128999999999999</c:v>
                </c:pt>
                <c:pt idx="796">
                  <c:v>1.0126999999999999</c:v>
                </c:pt>
                <c:pt idx="797">
                  <c:v>1.0124</c:v>
                </c:pt>
                <c:pt idx="798">
                  <c:v>1.0121</c:v>
                </c:pt>
                <c:pt idx="799">
                  <c:v>1.0119</c:v>
                </c:pt>
                <c:pt idx="800">
                  <c:v>1.0116000000000001</c:v>
                </c:pt>
                <c:pt idx="801">
                  <c:v>1.0114000000000001</c:v>
                </c:pt>
                <c:pt idx="802">
                  <c:v>1.0111000000000001</c:v>
                </c:pt>
                <c:pt idx="803">
                  <c:v>1.0107999999999999</c:v>
                </c:pt>
                <c:pt idx="804">
                  <c:v>1.0105999999999999</c:v>
                </c:pt>
                <c:pt idx="805">
                  <c:v>1.0103</c:v>
                </c:pt>
                <c:pt idx="806">
                  <c:v>1.0101</c:v>
                </c:pt>
                <c:pt idx="807">
                  <c:v>1.0098</c:v>
                </c:pt>
                <c:pt idx="808">
                  <c:v>1.0096000000000001</c:v>
                </c:pt>
                <c:pt idx="809">
                  <c:v>1.0093000000000001</c:v>
                </c:pt>
                <c:pt idx="810">
                  <c:v>1.0089999999999999</c:v>
                </c:pt>
                <c:pt idx="811">
                  <c:v>1.0087999999999999</c:v>
                </c:pt>
                <c:pt idx="812">
                  <c:v>1.0085</c:v>
                </c:pt>
                <c:pt idx="813">
                  <c:v>1.0083</c:v>
                </c:pt>
                <c:pt idx="814">
                  <c:v>1.008</c:v>
                </c:pt>
                <c:pt idx="815">
                  <c:v>1.0077</c:v>
                </c:pt>
                <c:pt idx="816">
                  <c:v>1.0075000000000001</c:v>
                </c:pt>
                <c:pt idx="817">
                  <c:v>1.0072000000000001</c:v>
                </c:pt>
                <c:pt idx="818">
                  <c:v>1.0069999999999999</c:v>
                </c:pt>
                <c:pt idx="819">
                  <c:v>1.0067999999999999</c:v>
                </c:pt>
                <c:pt idx="820">
                  <c:v>1.0065999999999999</c:v>
                </c:pt>
                <c:pt idx="821">
                  <c:v>1.0063</c:v>
                </c:pt>
                <c:pt idx="822">
                  <c:v>1.0061</c:v>
                </c:pt>
                <c:pt idx="823">
                  <c:v>1.0059</c:v>
                </c:pt>
                <c:pt idx="824">
                  <c:v>1.0057</c:v>
                </c:pt>
                <c:pt idx="825">
                  <c:v>1.0055000000000001</c:v>
                </c:pt>
                <c:pt idx="826">
                  <c:v>1.0052000000000001</c:v>
                </c:pt>
                <c:pt idx="827">
                  <c:v>1.0049999999999999</c:v>
                </c:pt>
                <c:pt idx="828">
                  <c:v>1.0047999999999999</c:v>
                </c:pt>
                <c:pt idx="829">
                  <c:v>1.0045999999999999</c:v>
                </c:pt>
                <c:pt idx="830">
                  <c:v>1.0043</c:v>
                </c:pt>
                <c:pt idx="831">
                  <c:v>1.0041</c:v>
                </c:pt>
                <c:pt idx="832">
                  <c:v>1.0039</c:v>
                </c:pt>
                <c:pt idx="833">
                  <c:v>1.0037</c:v>
                </c:pt>
                <c:pt idx="834">
                  <c:v>1.0034000000000001</c:v>
                </c:pt>
                <c:pt idx="835">
                  <c:v>1.0032000000000001</c:v>
                </c:pt>
                <c:pt idx="836">
                  <c:v>1.0029999999999999</c:v>
                </c:pt>
                <c:pt idx="837">
                  <c:v>1.0027999999999999</c:v>
                </c:pt>
                <c:pt idx="838">
                  <c:v>1.0024999999999999</c:v>
                </c:pt>
                <c:pt idx="839">
                  <c:v>1.0023</c:v>
                </c:pt>
                <c:pt idx="840">
                  <c:v>1.0022</c:v>
                </c:pt>
                <c:pt idx="841">
                  <c:v>1.002</c:v>
                </c:pt>
                <c:pt idx="842">
                  <c:v>1.0018</c:v>
                </c:pt>
                <c:pt idx="843">
                  <c:v>1.0016</c:v>
                </c:pt>
                <c:pt idx="844">
                  <c:v>1.0014000000000001</c:v>
                </c:pt>
                <c:pt idx="845">
                  <c:v>1.0012000000000001</c:v>
                </c:pt>
                <c:pt idx="846">
                  <c:v>1.0009999999999999</c:v>
                </c:pt>
                <c:pt idx="847">
                  <c:v>1.0008999999999999</c:v>
                </c:pt>
                <c:pt idx="848">
                  <c:v>1.0006999999999999</c:v>
                </c:pt>
                <c:pt idx="849">
                  <c:v>1.0004999999999999</c:v>
                </c:pt>
                <c:pt idx="850">
                  <c:v>1.0003</c:v>
                </c:pt>
                <c:pt idx="851">
                  <c:v>1.0001</c:v>
                </c:pt>
                <c:pt idx="852">
                  <c:v>0.99992939999999997</c:v>
                </c:pt>
                <c:pt idx="853">
                  <c:v>0.99974390000000002</c:v>
                </c:pt>
                <c:pt idx="854">
                  <c:v>0.99955839999999996</c:v>
                </c:pt>
                <c:pt idx="855">
                  <c:v>0.99937290000000001</c:v>
                </c:pt>
                <c:pt idx="856">
                  <c:v>0.99918739999999995</c:v>
                </c:pt>
                <c:pt idx="857">
                  <c:v>0.9990019</c:v>
                </c:pt>
                <c:pt idx="858">
                  <c:v>0.99881629999999999</c:v>
                </c:pt>
                <c:pt idx="859">
                  <c:v>0.99863080000000004</c:v>
                </c:pt>
                <c:pt idx="860">
                  <c:v>0.99844529999999998</c:v>
                </c:pt>
                <c:pt idx="861">
                  <c:v>0.99825980000000003</c:v>
                </c:pt>
                <c:pt idx="862">
                  <c:v>0.99810549999999998</c:v>
                </c:pt>
                <c:pt idx="863">
                  <c:v>0.99796499999999999</c:v>
                </c:pt>
                <c:pt idx="864">
                  <c:v>0.9978245</c:v>
                </c:pt>
                <c:pt idx="865">
                  <c:v>0.99768400000000002</c:v>
                </c:pt>
                <c:pt idx="866">
                  <c:v>0.99754350000000003</c:v>
                </c:pt>
                <c:pt idx="867">
                  <c:v>0.99740300000000004</c:v>
                </c:pt>
                <c:pt idx="868">
                  <c:v>0.99726250000000005</c:v>
                </c:pt>
                <c:pt idx="869">
                  <c:v>0.99712199999999995</c:v>
                </c:pt>
                <c:pt idx="870">
                  <c:v>0.99698149999999996</c:v>
                </c:pt>
                <c:pt idx="871">
                  <c:v>0.99684099999999998</c:v>
                </c:pt>
                <c:pt idx="872">
                  <c:v>0.99670049999999999</c:v>
                </c:pt>
                <c:pt idx="873">
                  <c:v>0.99656</c:v>
                </c:pt>
                <c:pt idx="874">
                  <c:v>0.99641950000000001</c:v>
                </c:pt>
                <c:pt idx="875">
                  <c:v>0.99627900000000003</c:v>
                </c:pt>
                <c:pt idx="876">
                  <c:v>0.99613839999999998</c:v>
                </c:pt>
                <c:pt idx="877">
                  <c:v>0.99599789999999999</c:v>
                </c:pt>
                <c:pt idx="878">
                  <c:v>0.9958574</c:v>
                </c:pt>
                <c:pt idx="879">
                  <c:v>0.99571690000000002</c:v>
                </c:pt>
                <c:pt idx="880">
                  <c:v>0.99557640000000003</c:v>
                </c:pt>
                <c:pt idx="881">
                  <c:v>0.99543590000000004</c:v>
                </c:pt>
                <c:pt idx="882">
                  <c:v>0.99529540000000005</c:v>
                </c:pt>
                <c:pt idx="883">
                  <c:v>0.99515489999999995</c:v>
                </c:pt>
                <c:pt idx="884">
                  <c:v>0.99501439999999997</c:v>
                </c:pt>
                <c:pt idx="885">
                  <c:v>0.99487389999999998</c:v>
                </c:pt>
                <c:pt idx="886">
                  <c:v>0.99473339999999999</c:v>
                </c:pt>
                <c:pt idx="887">
                  <c:v>0.9945929</c:v>
                </c:pt>
                <c:pt idx="888">
                  <c:v>0.99445240000000001</c:v>
                </c:pt>
                <c:pt idx="889">
                  <c:v>0.99431190000000003</c:v>
                </c:pt>
                <c:pt idx="890">
                  <c:v>0.99417140000000004</c:v>
                </c:pt>
                <c:pt idx="891">
                  <c:v>0.9940715</c:v>
                </c:pt>
                <c:pt idx="892">
                  <c:v>0.99397420000000003</c:v>
                </c:pt>
                <c:pt idx="893">
                  <c:v>0.9938768</c:v>
                </c:pt>
                <c:pt idx="894">
                  <c:v>0.99377950000000004</c:v>
                </c:pt>
                <c:pt idx="895">
                  <c:v>0.99368210000000001</c:v>
                </c:pt>
                <c:pt idx="896">
                  <c:v>0.99358480000000005</c:v>
                </c:pt>
                <c:pt idx="897">
                  <c:v>0.99348740000000002</c:v>
                </c:pt>
                <c:pt idx="898">
                  <c:v>0.99339010000000005</c:v>
                </c:pt>
                <c:pt idx="899">
                  <c:v>0.99329270000000003</c:v>
                </c:pt>
                <c:pt idx="900">
                  <c:v>0.99319539999999995</c:v>
                </c:pt>
                <c:pt idx="901">
                  <c:v>0.99309800000000004</c:v>
                </c:pt>
                <c:pt idx="902">
                  <c:v>0.99300500000000003</c:v>
                </c:pt>
                <c:pt idx="903">
                  <c:v>0.99291609999999997</c:v>
                </c:pt>
                <c:pt idx="904">
                  <c:v>0.99282720000000002</c:v>
                </c:pt>
                <c:pt idx="905">
                  <c:v>0.99273840000000002</c:v>
                </c:pt>
                <c:pt idx="906">
                  <c:v>0.99264949999999996</c:v>
                </c:pt>
                <c:pt idx="907">
                  <c:v>0.99256060000000002</c:v>
                </c:pt>
                <c:pt idx="908">
                  <c:v>0.99247180000000002</c:v>
                </c:pt>
                <c:pt idx="909">
                  <c:v>0.99238289999999996</c:v>
                </c:pt>
                <c:pt idx="910">
                  <c:v>0.99229400000000001</c:v>
                </c:pt>
                <c:pt idx="911">
                  <c:v>0.99220520000000001</c:v>
                </c:pt>
                <c:pt idx="912">
                  <c:v>0.99211629999999995</c:v>
                </c:pt>
                <c:pt idx="913">
                  <c:v>0.99204210000000004</c:v>
                </c:pt>
                <c:pt idx="914">
                  <c:v>0.99197440000000003</c:v>
                </c:pt>
                <c:pt idx="915">
                  <c:v>0.99190670000000003</c:v>
                </c:pt>
                <c:pt idx="916">
                  <c:v>0.99183900000000003</c:v>
                </c:pt>
                <c:pt idx="917">
                  <c:v>0.99177119999999996</c:v>
                </c:pt>
                <c:pt idx="918">
                  <c:v>0.99170349999999996</c:v>
                </c:pt>
                <c:pt idx="919">
                  <c:v>0.99163579999999996</c:v>
                </c:pt>
                <c:pt idx="920">
                  <c:v>0.99156809999999995</c:v>
                </c:pt>
                <c:pt idx="921">
                  <c:v>0.99150039999999995</c:v>
                </c:pt>
                <c:pt idx="922">
                  <c:v>0.99143269999999994</c:v>
                </c:pt>
                <c:pt idx="923">
                  <c:v>0.99136500000000005</c:v>
                </c:pt>
                <c:pt idx="924">
                  <c:v>0.99129730000000005</c:v>
                </c:pt>
                <c:pt idx="925">
                  <c:v>0.99122960000000004</c:v>
                </c:pt>
                <c:pt idx="926">
                  <c:v>0.99116190000000004</c:v>
                </c:pt>
                <c:pt idx="927">
                  <c:v>0.99109409999999998</c:v>
                </c:pt>
                <c:pt idx="928">
                  <c:v>0.99102639999999997</c:v>
                </c:pt>
                <c:pt idx="929">
                  <c:v>0.99095869999999997</c:v>
                </c:pt>
                <c:pt idx="930">
                  <c:v>0.99090149999999999</c:v>
                </c:pt>
                <c:pt idx="931">
                  <c:v>0.99086090000000004</c:v>
                </c:pt>
                <c:pt idx="932">
                  <c:v>0.99082029999999999</c:v>
                </c:pt>
                <c:pt idx="933">
                  <c:v>0.99077979999999999</c:v>
                </c:pt>
                <c:pt idx="934">
                  <c:v>0.99073920000000004</c:v>
                </c:pt>
                <c:pt idx="935">
                  <c:v>0.99069859999999998</c:v>
                </c:pt>
                <c:pt idx="936">
                  <c:v>0.99065800000000004</c:v>
                </c:pt>
                <c:pt idx="937">
                  <c:v>0.99061739999999998</c:v>
                </c:pt>
                <c:pt idx="938">
                  <c:v>0.99057680000000004</c:v>
                </c:pt>
                <c:pt idx="939">
                  <c:v>0.99053619999999998</c:v>
                </c:pt>
                <c:pt idx="940">
                  <c:v>0.99049560000000003</c:v>
                </c:pt>
                <c:pt idx="941">
                  <c:v>0.99045510000000003</c:v>
                </c:pt>
                <c:pt idx="942">
                  <c:v>0.99041449999999998</c:v>
                </c:pt>
                <c:pt idx="943">
                  <c:v>0.99037390000000003</c:v>
                </c:pt>
                <c:pt idx="944">
                  <c:v>0.99033329999999997</c:v>
                </c:pt>
                <c:pt idx="945">
                  <c:v>0.99029270000000003</c:v>
                </c:pt>
                <c:pt idx="946">
                  <c:v>0.99025209999999997</c:v>
                </c:pt>
                <c:pt idx="947">
                  <c:v>0.99021150000000002</c:v>
                </c:pt>
                <c:pt idx="948">
                  <c:v>0.99017089999999996</c:v>
                </c:pt>
                <c:pt idx="949">
                  <c:v>0.99013039999999997</c:v>
                </c:pt>
                <c:pt idx="950">
                  <c:v>0.99008980000000002</c:v>
                </c:pt>
                <c:pt idx="951">
                  <c:v>0.99004919999999996</c:v>
                </c:pt>
                <c:pt idx="952">
                  <c:v>0.99001189999999994</c:v>
                </c:pt>
                <c:pt idx="953">
                  <c:v>0.99000410000000005</c:v>
                </c:pt>
                <c:pt idx="954">
                  <c:v>0.98999630000000005</c:v>
                </c:pt>
                <c:pt idx="955">
                  <c:v>0.98998850000000005</c:v>
                </c:pt>
                <c:pt idx="956">
                  <c:v>0.98998070000000005</c:v>
                </c:pt>
                <c:pt idx="957">
                  <c:v>0.98997290000000004</c:v>
                </c:pt>
                <c:pt idx="958">
                  <c:v>0.98996510000000004</c:v>
                </c:pt>
                <c:pt idx="959">
                  <c:v>0.98995730000000004</c:v>
                </c:pt>
                <c:pt idx="960">
                  <c:v>0.98994950000000004</c:v>
                </c:pt>
                <c:pt idx="961">
                  <c:v>0.98994170000000004</c:v>
                </c:pt>
                <c:pt idx="962">
                  <c:v>0.98993390000000003</c:v>
                </c:pt>
                <c:pt idx="963">
                  <c:v>0.98992599999999997</c:v>
                </c:pt>
                <c:pt idx="964">
                  <c:v>0.98991819999999997</c:v>
                </c:pt>
                <c:pt idx="965">
                  <c:v>0.98991039999999997</c:v>
                </c:pt>
                <c:pt idx="966">
                  <c:v>0.98990259999999997</c:v>
                </c:pt>
                <c:pt idx="967">
                  <c:v>0.98989479999999996</c:v>
                </c:pt>
                <c:pt idx="968">
                  <c:v>0.98988699999999996</c:v>
                </c:pt>
                <c:pt idx="969">
                  <c:v>0.98987919999999996</c:v>
                </c:pt>
                <c:pt idx="970">
                  <c:v>0.98987139999999996</c:v>
                </c:pt>
                <c:pt idx="971">
                  <c:v>0.98986359999999995</c:v>
                </c:pt>
                <c:pt idx="972">
                  <c:v>0.98985579999999995</c:v>
                </c:pt>
                <c:pt idx="973">
                  <c:v>0.98984799999999995</c:v>
                </c:pt>
                <c:pt idx="974">
                  <c:v>0.98984019999999995</c:v>
                </c:pt>
                <c:pt idx="975">
                  <c:v>0.98983239999999995</c:v>
                </c:pt>
                <c:pt idx="976">
                  <c:v>0.98982460000000005</c:v>
                </c:pt>
                <c:pt idx="977">
                  <c:v>0.98981680000000005</c:v>
                </c:pt>
                <c:pt idx="978">
                  <c:v>0.98980900000000005</c:v>
                </c:pt>
                <c:pt idx="979">
                  <c:v>0.98980120000000005</c:v>
                </c:pt>
                <c:pt idx="980">
                  <c:v>0.98979340000000005</c:v>
                </c:pt>
                <c:pt idx="981">
                  <c:v>0.98978560000000004</c:v>
                </c:pt>
                <c:pt idx="982">
                  <c:v>0.98977780000000004</c:v>
                </c:pt>
                <c:pt idx="983">
                  <c:v>0.98977000000000004</c:v>
                </c:pt>
                <c:pt idx="984">
                  <c:v>0.98976220000000004</c:v>
                </c:pt>
                <c:pt idx="985">
                  <c:v>0.98975440000000003</c:v>
                </c:pt>
                <c:pt idx="986">
                  <c:v>0.98974660000000003</c:v>
                </c:pt>
                <c:pt idx="987">
                  <c:v>0.98973880000000003</c:v>
                </c:pt>
                <c:pt idx="988">
                  <c:v>0.98974130000000005</c:v>
                </c:pt>
                <c:pt idx="989">
                  <c:v>0.98975679999999999</c:v>
                </c:pt>
                <c:pt idx="990">
                  <c:v>0.98977230000000005</c:v>
                </c:pt>
                <c:pt idx="991">
                  <c:v>0.9897878</c:v>
                </c:pt>
                <c:pt idx="992">
                  <c:v>0.98980330000000005</c:v>
                </c:pt>
                <c:pt idx="993">
                  <c:v>0.9898188</c:v>
                </c:pt>
                <c:pt idx="994">
                  <c:v>0.98983429999999994</c:v>
                </c:pt>
                <c:pt idx="995">
                  <c:v>0.9898498</c:v>
                </c:pt>
                <c:pt idx="996">
                  <c:v>0.98986529999999995</c:v>
                </c:pt>
                <c:pt idx="997">
                  <c:v>0.98988080000000001</c:v>
                </c:pt>
                <c:pt idx="998">
                  <c:v>0.98989629999999995</c:v>
                </c:pt>
                <c:pt idx="999">
                  <c:v>0.98991180000000001</c:v>
                </c:pt>
                <c:pt idx="1000">
                  <c:v>0.98992729999999995</c:v>
                </c:pt>
                <c:pt idx="1002">
                  <c:v>0.9993763</c:v>
                </c:pt>
                <c:pt idx="1003">
                  <c:v>0.89840629999999999</c:v>
                </c:pt>
                <c:pt idx="1004">
                  <c:v>0.89739069999999999</c:v>
                </c:pt>
                <c:pt idx="1005">
                  <c:v>0.89636680000000002</c:v>
                </c:pt>
                <c:pt idx="1006">
                  <c:v>0.89532780000000001</c:v>
                </c:pt>
                <c:pt idx="1007">
                  <c:v>0.89428750000000001</c:v>
                </c:pt>
                <c:pt idx="1008">
                  <c:v>0.89322389999999996</c:v>
                </c:pt>
                <c:pt idx="1009">
                  <c:v>0.89215699999999998</c:v>
                </c:pt>
                <c:pt idx="1010">
                  <c:v>0.89109000000000005</c:v>
                </c:pt>
                <c:pt idx="1011">
                  <c:v>0.88999790000000001</c:v>
                </c:pt>
                <c:pt idx="1012">
                  <c:v>0.88888860000000003</c:v>
                </c:pt>
                <c:pt idx="1013">
                  <c:v>0.88777930000000005</c:v>
                </c:pt>
                <c:pt idx="1014">
                  <c:v>0.88666999999999996</c:v>
                </c:pt>
                <c:pt idx="1015">
                  <c:v>0.88556080000000004</c:v>
                </c:pt>
                <c:pt idx="1016">
                  <c:v>0.88442779999999999</c:v>
                </c:pt>
                <c:pt idx="1017">
                  <c:v>0.88325120000000001</c:v>
                </c:pt>
                <c:pt idx="1018">
                  <c:v>0.88207460000000004</c:v>
                </c:pt>
                <c:pt idx="1019">
                  <c:v>0.88089799999999996</c:v>
                </c:pt>
                <c:pt idx="1020">
                  <c:v>0.87972139999999999</c:v>
                </c:pt>
                <c:pt idx="1021">
                  <c:v>0.87854480000000001</c:v>
                </c:pt>
                <c:pt idx="1022">
                  <c:v>0.87736820000000004</c:v>
                </c:pt>
                <c:pt idx="1023">
                  <c:v>0.87619159999999996</c:v>
                </c:pt>
                <c:pt idx="1024">
                  <c:v>0.87501499999999999</c:v>
                </c:pt>
                <c:pt idx="1025">
                  <c:v>0.87373659999999997</c:v>
                </c:pt>
                <c:pt idx="1026">
                  <c:v>0.87245430000000002</c:v>
                </c:pt>
                <c:pt idx="1027">
                  <c:v>0.87117199999999995</c:v>
                </c:pt>
                <c:pt idx="1028">
                  <c:v>0.86988969999999999</c:v>
                </c:pt>
                <c:pt idx="1029">
                  <c:v>0.86860740000000003</c:v>
                </c:pt>
                <c:pt idx="1030">
                  <c:v>0.86732509999999996</c:v>
                </c:pt>
                <c:pt idx="1031">
                  <c:v>0.8660428</c:v>
                </c:pt>
                <c:pt idx="1032">
                  <c:v>0.86476050000000004</c:v>
                </c:pt>
                <c:pt idx="1033">
                  <c:v>0.86347830000000003</c:v>
                </c:pt>
                <c:pt idx="1034">
                  <c:v>0.86219599999999996</c:v>
                </c:pt>
                <c:pt idx="1035">
                  <c:v>0.8609137</c:v>
                </c:pt>
                <c:pt idx="1036">
                  <c:v>0.85963140000000005</c:v>
                </c:pt>
                <c:pt idx="1037">
                  <c:v>0.85834909999999998</c:v>
                </c:pt>
                <c:pt idx="1038">
                  <c:v>0.85698850000000004</c:v>
                </c:pt>
                <c:pt idx="1039">
                  <c:v>0.85556180000000004</c:v>
                </c:pt>
                <c:pt idx="1040">
                  <c:v>0.85413510000000004</c:v>
                </c:pt>
                <c:pt idx="1041">
                  <c:v>0.85270829999999997</c:v>
                </c:pt>
                <c:pt idx="1042">
                  <c:v>0.85128159999999997</c:v>
                </c:pt>
                <c:pt idx="1043">
                  <c:v>0.84985489999999997</c:v>
                </c:pt>
                <c:pt idx="1044">
                  <c:v>0.84842810000000002</c:v>
                </c:pt>
                <c:pt idx="1045">
                  <c:v>0.84700140000000002</c:v>
                </c:pt>
                <c:pt idx="1046">
                  <c:v>0.84557470000000001</c:v>
                </c:pt>
                <c:pt idx="1047">
                  <c:v>0.84414800000000001</c:v>
                </c:pt>
                <c:pt idx="1048">
                  <c:v>0.84272119999999995</c:v>
                </c:pt>
                <c:pt idx="1049">
                  <c:v>0.84129449999999995</c:v>
                </c:pt>
                <c:pt idx="1050">
                  <c:v>0.83986780000000005</c:v>
                </c:pt>
                <c:pt idx="1051">
                  <c:v>0.83844099999999999</c:v>
                </c:pt>
                <c:pt idx="1052">
                  <c:v>0.83701429999999999</c:v>
                </c:pt>
                <c:pt idx="1053">
                  <c:v>0.83558759999999999</c:v>
                </c:pt>
                <c:pt idx="1054">
                  <c:v>0.83416080000000004</c:v>
                </c:pt>
                <c:pt idx="1055">
                  <c:v>0.83272729999999995</c:v>
                </c:pt>
                <c:pt idx="1056">
                  <c:v>0.83114730000000003</c:v>
                </c:pt>
                <c:pt idx="1057">
                  <c:v>0.82956730000000001</c:v>
                </c:pt>
                <c:pt idx="1058">
                  <c:v>0.82798729999999998</c:v>
                </c:pt>
                <c:pt idx="1059">
                  <c:v>0.82640729999999996</c:v>
                </c:pt>
                <c:pt idx="1060">
                  <c:v>0.82482719999999998</c:v>
                </c:pt>
                <c:pt idx="1061">
                  <c:v>0.82324719999999996</c:v>
                </c:pt>
                <c:pt idx="1062">
                  <c:v>0.82166720000000004</c:v>
                </c:pt>
                <c:pt idx="1063">
                  <c:v>0.82008720000000002</c:v>
                </c:pt>
                <c:pt idx="1064">
                  <c:v>0.81850719999999999</c:v>
                </c:pt>
                <c:pt idx="1065">
                  <c:v>0.81692719999999996</c:v>
                </c:pt>
                <c:pt idx="1066">
                  <c:v>0.81534709999999999</c:v>
                </c:pt>
                <c:pt idx="1067">
                  <c:v>0.81376709999999997</c:v>
                </c:pt>
                <c:pt idx="1068">
                  <c:v>0.81218710000000005</c:v>
                </c:pt>
                <c:pt idx="1069">
                  <c:v>0.81060710000000002</c:v>
                </c:pt>
                <c:pt idx="1070">
                  <c:v>0.8090271</c:v>
                </c:pt>
                <c:pt idx="1071">
                  <c:v>0.80744709999999997</c:v>
                </c:pt>
                <c:pt idx="1072">
                  <c:v>0.805867</c:v>
                </c:pt>
                <c:pt idx="1073">
                  <c:v>0.80418049999999996</c:v>
                </c:pt>
                <c:pt idx="1074">
                  <c:v>0.80245569999999999</c:v>
                </c:pt>
                <c:pt idx="1075">
                  <c:v>0.80073079999999996</c:v>
                </c:pt>
                <c:pt idx="1076">
                  <c:v>0.79900599999999999</c:v>
                </c:pt>
                <c:pt idx="1077">
                  <c:v>0.79728109999999996</c:v>
                </c:pt>
                <c:pt idx="1078">
                  <c:v>0.79555629999999999</c:v>
                </c:pt>
                <c:pt idx="1079">
                  <c:v>0.79383139999999996</c:v>
                </c:pt>
                <c:pt idx="1080">
                  <c:v>0.79210659999999999</c:v>
                </c:pt>
                <c:pt idx="1081">
                  <c:v>0.79038169999999996</c:v>
                </c:pt>
                <c:pt idx="1082">
                  <c:v>0.78865689999999999</c:v>
                </c:pt>
                <c:pt idx="1083">
                  <c:v>0.78693199999999996</c:v>
                </c:pt>
                <c:pt idx="1084">
                  <c:v>0.78520719999999999</c:v>
                </c:pt>
                <c:pt idx="1085">
                  <c:v>0.78348229999999996</c:v>
                </c:pt>
                <c:pt idx="1086">
                  <c:v>0.78175749999999999</c:v>
                </c:pt>
                <c:pt idx="1087">
                  <c:v>0.78003259999999996</c:v>
                </c:pt>
                <c:pt idx="1088">
                  <c:v>0.77830779999999999</c:v>
                </c:pt>
                <c:pt idx="1089">
                  <c:v>0.77658289999999996</c:v>
                </c:pt>
                <c:pt idx="1090">
                  <c:v>0.77485809999999999</c:v>
                </c:pt>
                <c:pt idx="1091">
                  <c:v>0.77313080000000001</c:v>
                </c:pt>
                <c:pt idx="1092">
                  <c:v>0.77126870000000003</c:v>
                </c:pt>
                <c:pt idx="1093">
                  <c:v>0.76940660000000005</c:v>
                </c:pt>
                <c:pt idx="1094">
                  <c:v>0.76754449999999996</c:v>
                </c:pt>
                <c:pt idx="1095">
                  <c:v>0.76568230000000004</c:v>
                </c:pt>
                <c:pt idx="1096">
                  <c:v>0.76382019999999995</c:v>
                </c:pt>
                <c:pt idx="1097">
                  <c:v>0.76195809999999997</c:v>
                </c:pt>
                <c:pt idx="1098">
                  <c:v>0.76009599999999999</c:v>
                </c:pt>
                <c:pt idx="1099">
                  <c:v>0.75823390000000002</c:v>
                </c:pt>
                <c:pt idx="1100">
                  <c:v>0.75637180000000004</c:v>
                </c:pt>
                <c:pt idx="1101">
                  <c:v>0.75450969999999995</c:v>
                </c:pt>
                <c:pt idx="1102">
                  <c:v>0.75264759999999997</c:v>
                </c:pt>
                <c:pt idx="1103">
                  <c:v>0.75078549999999999</c:v>
                </c:pt>
                <c:pt idx="1104">
                  <c:v>0.74892340000000002</c:v>
                </c:pt>
                <c:pt idx="1105">
                  <c:v>0.74706130000000004</c:v>
                </c:pt>
                <c:pt idx="1106">
                  <c:v>0.74519919999999995</c:v>
                </c:pt>
                <c:pt idx="1107">
                  <c:v>0.74333709999999997</c:v>
                </c:pt>
                <c:pt idx="1108">
                  <c:v>0.741475</c:v>
                </c:pt>
                <c:pt idx="1109">
                  <c:v>0.73961290000000002</c:v>
                </c:pt>
                <c:pt idx="1110">
                  <c:v>0.73775080000000004</c:v>
                </c:pt>
                <c:pt idx="1111">
                  <c:v>0.73585319999999999</c:v>
                </c:pt>
                <c:pt idx="1112">
                  <c:v>0.73386280000000004</c:v>
                </c:pt>
                <c:pt idx="1113">
                  <c:v>0.73187250000000004</c:v>
                </c:pt>
                <c:pt idx="1114">
                  <c:v>0.72988220000000004</c:v>
                </c:pt>
                <c:pt idx="1115">
                  <c:v>0.72789179999999998</c:v>
                </c:pt>
                <c:pt idx="1116">
                  <c:v>0.72590149999999998</c:v>
                </c:pt>
                <c:pt idx="1117">
                  <c:v>0.72391110000000003</c:v>
                </c:pt>
                <c:pt idx="1118">
                  <c:v>0.72192080000000003</c:v>
                </c:pt>
                <c:pt idx="1119">
                  <c:v>0.71993050000000003</c:v>
                </c:pt>
                <c:pt idx="1120">
                  <c:v>0.71794009999999997</c:v>
                </c:pt>
                <c:pt idx="1121">
                  <c:v>0.71594979999999997</c:v>
                </c:pt>
                <c:pt idx="1122">
                  <c:v>0.71395940000000002</c:v>
                </c:pt>
                <c:pt idx="1123">
                  <c:v>0.71196910000000002</c:v>
                </c:pt>
                <c:pt idx="1124">
                  <c:v>0.70997880000000002</c:v>
                </c:pt>
                <c:pt idx="1125">
                  <c:v>0.70798839999999996</c:v>
                </c:pt>
                <c:pt idx="1126">
                  <c:v>0.70599809999999996</c:v>
                </c:pt>
                <c:pt idx="1127">
                  <c:v>0.70400770000000001</c:v>
                </c:pt>
                <c:pt idx="1128">
                  <c:v>0.70201740000000001</c:v>
                </c:pt>
                <c:pt idx="1129">
                  <c:v>0.70002710000000001</c:v>
                </c:pt>
                <c:pt idx="1130">
                  <c:v>0.69803669999999995</c:v>
                </c:pt>
                <c:pt idx="1131">
                  <c:v>0.69604639999999995</c:v>
                </c:pt>
                <c:pt idx="1132">
                  <c:v>0.69405600000000001</c:v>
                </c:pt>
                <c:pt idx="1133">
                  <c:v>0.69206570000000001</c:v>
                </c:pt>
                <c:pt idx="1134">
                  <c:v>0.68999809999999995</c:v>
                </c:pt>
                <c:pt idx="1135">
                  <c:v>0.68788769999999999</c:v>
                </c:pt>
                <c:pt idx="1136">
                  <c:v>0.68577730000000003</c:v>
                </c:pt>
                <c:pt idx="1137">
                  <c:v>0.68366689999999997</c:v>
                </c:pt>
                <c:pt idx="1138">
                  <c:v>0.68155650000000001</c:v>
                </c:pt>
                <c:pt idx="1139">
                  <c:v>0.67944610000000005</c:v>
                </c:pt>
                <c:pt idx="1140">
                  <c:v>0.67733569999999999</c:v>
                </c:pt>
                <c:pt idx="1141">
                  <c:v>0.67522530000000003</c:v>
                </c:pt>
                <c:pt idx="1142">
                  <c:v>0.67311489999999996</c:v>
                </c:pt>
                <c:pt idx="1143">
                  <c:v>0.6710045</c:v>
                </c:pt>
                <c:pt idx="1144">
                  <c:v>0.66889410000000005</c:v>
                </c:pt>
                <c:pt idx="1145">
                  <c:v>0.66678369999999998</c:v>
                </c:pt>
                <c:pt idx="1146">
                  <c:v>0.66467339999999997</c:v>
                </c:pt>
                <c:pt idx="1147">
                  <c:v>0.66256300000000001</c:v>
                </c:pt>
                <c:pt idx="1148">
                  <c:v>0.66045259999999995</c:v>
                </c:pt>
                <c:pt idx="1149">
                  <c:v>0.65834219999999999</c:v>
                </c:pt>
                <c:pt idx="1150">
                  <c:v>0.65623180000000003</c:v>
                </c:pt>
                <c:pt idx="1151">
                  <c:v>0.65412139999999996</c:v>
                </c:pt>
                <c:pt idx="1152">
                  <c:v>0.65201100000000001</c:v>
                </c:pt>
                <c:pt idx="1153">
                  <c:v>0.64990060000000005</c:v>
                </c:pt>
                <c:pt idx="1154">
                  <c:v>0.64779019999999998</c:v>
                </c:pt>
                <c:pt idx="1155">
                  <c:v>0.64567980000000003</c:v>
                </c:pt>
                <c:pt idx="1156">
                  <c:v>0.64356939999999996</c:v>
                </c:pt>
                <c:pt idx="1157">
                  <c:v>0.641459</c:v>
                </c:pt>
                <c:pt idx="1158">
                  <c:v>0.63934860000000004</c:v>
                </c:pt>
                <c:pt idx="1159">
                  <c:v>0.63723819999999998</c:v>
                </c:pt>
                <c:pt idx="1160">
                  <c:v>0.63512780000000002</c:v>
                </c:pt>
                <c:pt idx="1161">
                  <c:v>0.63301180000000001</c:v>
                </c:pt>
                <c:pt idx="1162">
                  <c:v>0.63083469999999997</c:v>
                </c:pt>
                <c:pt idx="1163">
                  <c:v>0.62865760000000004</c:v>
                </c:pt>
                <c:pt idx="1164">
                  <c:v>0.62647819999999999</c:v>
                </c:pt>
                <c:pt idx="1165">
                  <c:v>0.62429409999999996</c:v>
                </c:pt>
                <c:pt idx="1166">
                  <c:v>0.62211000000000005</c:v>
                </c:pt>
                <c:pt idx="1167">
                  <c:v>0.61992590000000003</c:v>
                </c:pt>
                <c:pt idx="1168">
                  <c:v>0.61774180000000001</c:v>
                </c:pt>
                <c:pt idx="1169">
                  <c:v>0.61554169999999997</c:v>
                </c:pt>
                <c:pt idx="1170">
                  <c:v>0.61334029999999995</c:v>
                </c:pt>
                <c:pt idx="1171">
                  <c:v>0.61113879999999998</c:v>
                </c:pt>
                <c:pt idx="1172">
                  <c:v>0.60893739999999996</c:v>
                </c:pt>
                <c:pt idx="1173">
                  <c:v>0.60673600000000005</c:v>
                </c:pt>
                <c:pt idx="1174">
                  <c:v>0.60453449999999997</c:v>
                </c:pt>
                <c:pt idx="1175">
                  <c:v>0.60233309999999995</c:v>
                </c:pt>
                <c:pt idx="1176">
                  <c:v>0.6001107</c:v>
                </c:pt>
                <c:pt idx="1177">
                  <c:v>0.59788509999999995</c:v>
                </c:pt>
                <c:pt idx="1178">
                  <c:v>0.59565950000000001</c:v>
                </c:pt>
                <c:pt idx="1179">
                  <c:v>0.59343380000000001</c:v>
                </c:pt>
                <c:pt idx="1180">
                  <c:v>0.59120819999999996</c:v>
                </c:pt>
                <c:pt idx="1181">
                  <c:v>0.58898249999999996</c:v>
                </c:pt>
                <c:pt idx="1182">
                  <c:v>0.58675690000000003</c:v>
                </c:pt>
                <c:pt idx="1183">
                  <c:v>0.58453120000000003</c:v>
                </c:pt>
                <c:pt idx="1184">
                  <c:v>0.58230559999999998</c:v>
                </c:pt>
                <c:pt idx="1185">
                  <c:v>0.58008000000000004</c:v>
                </c:pt>
                <c:pt idx="1186">
                  <c:v>0.57785430000000004</c:v>
                </c:pt>
                <c:pt idx="1187">
                  <c:v>0.57561130000000005</c:v>
                </c:pt>
                <c:pt idx="1188">
                  <c:v>0.57335539999999996</c:v>
                </c:pt>
                <c:pt idx="1189">
                  <c:v>0.57109949999999998</c:v>
                </c:pt>
                <c:pt idx="1190">
                  <c:v>0.5688436</c:v>
                </c:pt>
                <c:pt idx="1191">
                  <c:v>0.56658770000000003</c:v>
                </c:pt>
                <c:pt idx="1192">
                  <c:v>0.56433180000000005</c:v>
                </c:pt>
                <c:pt idx="1193">
                  <c:v>0.56207589999999996</c:v>
                </c:pt>
                <c:pt idx="1194">
                  <c:v>0.55981999999999998</c:v>
                </c:pt>
                <c:pt idx="1195">
                  <c:v>0.55756410000000001</c:v>
                </c:pt>
                <c:pt idx="1196">
                  <c:v>0.55530820000000003</c:v>
                </c:pt>
                <c:pt idx="1197">
                  <c:v>0.55305230000000005</c:v>
                </c:pt>
                <c:pt idx="1198">
                  <c:v>0.55079639999999996</c:v>
                </c:pt>
                <c:pt idx="1199">
                  <c:v>0.54854060000000004</c:v>
                </c:pt>
                <c:pt idx="1200">
                  <c:v>0.54628469999999996</c:v>
                </c:pt>
                <c:pt idx="1201">
                  <c:v>0.54402879999999998</c:v>
                </c:pt>
                <c:pt idx="1202">
                  <c:v>0.5417729</c:v>
                </c:pt>
                <c:pt idx="1203">
                  <c:v>0.53951700000000002</c:v>
                </c:pt>
                <c:pt idx="1204">
                  <c:v>0.53726110000000005</c:v>
                </c:pt>
                <c:pt idx="1205">
                  <c:v>0.53499090000000005</c:v>
                </c:pt>
                <c:pt idx="1206">
                  <c:v>0.53270729999999999</c:v>
                </c:pt>
                <c:pt idx="1207">
                  <c:v>0.5304236</c:v>
                </c:pt>
                <c:pt idx="1208">
                  <c:v>0.52814000000000005</c:v>
                </c:pt>
                <c:pt idx="1209">
                  <c:v>0.5258564</c:v>
                </c:pt>
                <c:pt idx="1210">
                  <c:v>0.5235727</c:v>
                </c:pt>
                <c:pt idx="1211">
                  <c:v>0.52128909999999995</c:v>
                </c:pt>
                <c:pt idx="1212">
                  <c:v>0.51900550000000001</c:v>
                </c:pt>
                <c:pt idx="1213">
                  <c:v>0.51672180000000001</c:v>
                </c:pt>
                <c:pt idx="1214">
                  <c:v>0.51443819999999996</c:v>
                </c:pt>
                <c:pt idx="1215">
                  <c:v>0.51215449999999996</c:v>
                </c:pt>
                <c:pt idx="1216">
                  <c:v>0.50987090000000002</c:v>
                </c:pt>
                <c:pt idx="1217">
                  <c:v>0.50758729999999996</c:v>
                </c:pt>
                <c:pt idx="1218">
                  <c:v>0.50530359999999996</c:v>
                </c:pt>
                <c:pt idx="1219">
                  <c:v>0.50302000000000002</c:v>
                </c:pt>
                <c:pt idx="1220">
                  <c:v>0.50073639999999997</c:v>
                </c:pt>
                <c:pt idx="1221">
                  <c:v>0.49845270000000003</c:v>
                </c:pt>
                <c:pt idx="1222">
                  <c:v>0.49616909999999997</c:v>
                </c:pt>
                <c:pt idx="1223">
                  <c:v>0.49388549999999998</c:v>
                </c:pt>
                <c:pt idx="1224">
                  <c:v>0.49160179999999998</c:v>
                </c:pt>
                <c:pt idx="1225">
                  <c:v>0.48931819999999998</c:v>
                </c:pt>
                <c:pt idx="1226">
                  <c:v>0.48703449999999998</c:v>
                </c:pt>
                <c:pt idx="1227">
                  <c:v>0.48475089999999998</c:v>
                </c:pt>
                <c:pt idx="1228">
                  <c:v>0.48246729999999999</c:v>
                </c:pt>
                <c:pt idx="1229">
                  <c:v>0.48017559999999998</c:v>
                </c:pt>
                <c:pt idx="1230">
                  <c:v>0.47787869999999999</c:v>
                </c:pt>
                <c:pt idx="1231">
                  <c:v>0.4755819</c:v>
                </c:pt>
                <c:pt idx="1232">
                  <c:v>0.47328510000000001</c:v>
                </c:pt>
                <c:pt idx="1233">
                  <c:v>0.47098830000000003</c:v>
                </c:pt>
                <c:pt idx="1234">
                  <c:v>0.46869139999999998</c:v>
                </c:pt>
                <c:pt idx="1235">
                  <c:v>0.46639459999999999</c:v>
                </c:pt>
                <c:pt idx="1236">
                  <c:v>0.4640978</c:v>
                </c:pt>
                <c:pt idx="1237">
                  <c:v>0.46180100000000002</c:v>
                </c:pt>
                <c:pt idx="1238">
                  <c:v>0.45950419999999997</c:v>
                </c:pt>
                <c:pt idx="1239">
                  <c:v>0.45720729999999998</c:v>
                </c:pt>
                <c:pt idx="1240">
                  <c:v>0.4549105</c:v>
                </c:pt>
                <c:pt idx="1241">
                  <c:v>0.45261370000000001</c:v>
                </c:pt>
                <c:pt idx="1242">
                  <c:v>0.45031690000000002</c:v>
                </c:pt>
                <c:pt idx="1243">
                  <c:v>0.44801999999999997</c:v>
                </c:pt>
                <c:pt idx="1244">
                  <c:v>0.44572319999999999</c:v>
                </c:pt>
                <c:pt idx="1245">
                  <c:v>0.4434264</c:v>
                </c:pt>
                <c:pt idx="1246">
                  <c:v>0.44112960000000001</c:v>
                </c:pt>
                <c:pt idx="1247">
                  <c:v>0.43883270000000002</c:v>
                </c:pt>
                <c:pt idx="1248">
                  <c:v>0.43653589999999998</c:v>
                </c:pt>
                <c:pt idx="1249">
                  <c:v>0.43423909999999999</c:v>
                </c:pt>
                <c:pt idx="1250">
                  <c:v>0.43194250000000001</c:v>
                </c:pt>
                <c:pt idx="1251">
                  <c:v>0.4296489</c:v>
                </c:pt>
                <c:pt idx="1252">
                  <c:v>0.42735529999999999</c:v>
                </c:pt>
                <c:pt idx="1253">
                  <c:v>0.42506179999999999</c:v>
                </c:pt>
                <c:pt idx="1254">
                  <c:v>0.42276819999999998</c:v>
                </c:pt>
                <c:pt idx="1255">
                  <c:v>0.42047459999999998</c:v>
                </c:pt>
                <c:pt idx="1256">
                  <c:v>0.41818100000000002</c:v>
                </c:pt>
                <c:pt idx="1257">
                  <c:v>0.41588740000000002</c:v>
                </c:pt>
                <c:pt idx="1258">
                  <c:v>0.41359390000000001</c:v>
                </c:pt>
                <c:pt idx="1259">
                  <c:v>0.41130030000000001</c:v>
                </c:pt>
                <c:pt idx="1260">
                  <c:v>0.4090067</c:v>
                </c:pt>
                <c:pt idx="1261">
                  <c:v>0.40671309999999999</c:v>
                </c:pt>
                <c:pt idx="1262">
                  <c:v>0.40441959999999999</c:v>
                </c:pt>
                <c:pt idx="1263">
                  <c:v>0.40212599999999998</c:v>
                </c:pt>
                <c:pt idx="1264">
                  <c:v>0.39983239999999998</c:v>
                </c:pt>
                <c:pt idx="1265">
                  <c:v>0.39753880000000003</c:v>
                </c:pt>
                <c:pt idx="1266">
                  <c:v>0.39524520000000002</c:v>
                </c:pt>
                <c:pt idx="1267">
                  <c:v>0.39295170000000001</c:v>
                </c:pt>
                <c:pt idx="1268">
                  <c:v>0.39065810000000001</c:v>
                </c:pt>
                <c:pt idx="1269">
                  <c:v>0.3883645</c:v>
                </c:pt>
                <c:pt idx="1270">
                  <c:v>0.38607089999999999</c:v>
                </c:pt>
                <c:pt idx="1271">
                  <c:v>0.38377729999999999</c:v>
                </c:pt>
                <c:pt idx="1272">
                  <c:v>0.38148379999999998</c:v>
                </c:pt>
                <c:pt idx="1273">
                  <c:v>0.37920389999999998</c:v>
                </c:pt>
                <c:pt idx="1274">
                  <c:v>0.37692500000000001</c:v>
                </c:pt>
                <c:pt idx="1275">
                  <c:v>0.37464619999999998</c:v>
                </c:pt>
                <c:pt idx="1276">
                  <c:v>0.37236740000000002</c:v>
                </c:pt>
                <c:pt idx="1277">
                  <c:v>0.37008849999999999</c:v>
                </c:pt>
                <c:pt idx="1278">
                  <c:v>0.36780970000000002</c:v>
                </c:pt>
                <c:pt idx="1279">
                  <c:v>0.36553089999999999</c:v>
                </c:pt>
                <c:pt idx="1280">
                  <c:v>0.36325210000000002</c:v>
                </c:pt>
                <c:pt idx="1281">
                  <c:v>0.36097319999999999</c:v>
                </c:pt>
                <c:pt idx="1282">
                  <c:v>0.35869440000000002</c:v>
                </c:pt>
                <c:pt idx="1283">
                  <c:v>0.3564156</c:v>
                </c:pt>
                <c:pt idx="1284">
                  <c:v>0.35413670000000003</c:v>
                </c:pt>
                <c:pt idx="1285">
                  <c:v>0.3518579</c:v>
                </c:pt>
                <c:pt idx="1286">
                  <c:v>0.34957909999999998</c:v>
                </c:pt>
                <c:pt idx="1287">
                  <c:v>0.3473002</c:v>
                </c:pt>
                <c:pt idx="1288">
                  <c:v>0.34502139999999998</c:v>
                </c:pt>
                <c:pt idx="1289">
                  <c:v>0.34274260000000001</c:v>
                </c:pt>
                <c:pt idx="1290">
                  <c:v>0.34046379999999998</c:v>
                </c:pt>
                <c:pt idx="1291">
                  <c:v>0.33818490000000001</c:v>
                </c:pt>
                <c:pt idx="1292">
                  <c:v>0.33590609999999999</c:v>
                </c:pt>
                <c:pt idx="1293">
                  <c:v>0.33362730000000002</c:v>
                </c:pt>
                <c:pt idx="1294">
                  <c:v>0.33136880000000002</c:v>
                </c:pt>
                <c:pt idx="1295">
                  <c:v>0.3291134</c:v>
                </c:pt>
                <c:pt idx="1296">
                  <c:v>0.32685799999999998</c:v>
                </c:pt>
                <c:pt idx="1297">
                  <c:v>0.32460260000000002</c:v>
                </c:pt>
                <c:pt idx="1298">
                  <c:v>0.3223472</c:v>
                </c:pt>
                <c:pt idx="1299">
                  <c:v>0.32009189999999998</c:v>
                </c:pt>
                <c:pt idx="1300">
                  <c:v>0.31783650000000002</c:v>
                </c:pt>
                <c:pt idx="1301">
                  <c:v>0.3155811</c:v>
                </c:pt>
                <c:pt idx="1302">
                  <c:v>0.31332569999999998</c:v>
                </c:pt>
                <c:pt idx="1303">
                  <c:v>0.31107030000000002</c:v>
                </c:pt>
                <c:pt idx="1304">
                  <c:v>0.3088149</c:v>
                </c:pt>
                <c:pt idx="1305">
                  <c:v>0.30655949999999998</c:v>
                </c:pt>
                <c:pt idx="1306">
                  <c:v>0.30430410000000002</c:v>
                </c:pt>
                <c:pt idx="1307">
                  <c:v>0.3020487</c:v>
                </c:pt>
                <c:pt idx="1308">
                  <c:v>0.29979339999999999</c:v>
                </c:pt>
                <c:pt idx="1309">
                  <c:v>0.29753800000000002</c:v>
                </c:pt>
                <c:pt idx="1310">
                  <c:v>0.29528260000000001</c:v>
                </c:pt>
                <c:pt idx="1311">
                  <c:v>0.29302719999999999</c:v>
                </c:pt>
                <c:pt idx="1312">
                  <c:v>0.29077180000000002</c:v>
                </c:pt>
                <c:pt idx="1313">
                  <c:v>0.28851640000000001</c:v>
                </c:pt>
                <c:pt idx="1314">
                  <c:v>0.28626099999999999</c:v>
                </c:pt>
                <c:pt idx="1315">
                  <c:v>0.28401159999999998</c:v>
                </c:pt>
                <c:pt idx="1316">
                  <c:v>0.28178609999999998</c:v>
                </c:pt>
                <c:pt idx="1317">
                  <c:v>0.27956049999999999</c:v>
                </c:pt>
                <c:pt idx="1318">
                  <c:v>0.2773349</c:v>
                </c:pt>
                <c:pt idx="1319">
                  <c:v>0.2751094</c:v>
                </c:pt>
                <c:pt idx="1320">
                  <c:v>0.27288380000000001</c:v>
                </c:pt>
                <c:pt idx="1321">
                  <c:v>0.27065820000000002</c:v>
                </c:pt>
                <c:pt idx="1322">
                  <c:v>0.26843260000000002</c:v>
                </c:pt>
                <c:pt idx="1323">
                  <c:v>0.26620709999999997</c:v>
                </c:pt>
                <c:pt idx="1324">
                  <c:v>0.26398149999999998</c:v>
                </c:pt>
                <c:pt idx="1325">
                  <c:v>0.26175589999999999</c:v>
                </c:pt>
                <c:pt idx="1326">
                  <c:v>0.25953029999999999</c:v>
                </c:pt>
                <c:pt idx="1327">
                  <c:v>0.2573048</c:v>
                </c:pt>
                <c:pt idx="1328">
                  <c:v>0.25507920000000001</c:v>
                </c:pt>
                <c:pt idx="1329">
                  <c:v>0.25285360000000001</c:v>
                </c:pt>
                <c:pt idx="1330">
                  <c:v>0.25062810000000002</c:v>
                </c:pt>
                <c:pt idx="1331">
                  <c:v>0.2484025</c:v>
                </c:pt>
                <c:pt idx="1332">
                  <c:v>0.2461769</c:v>
                </c:pt>
                <c:pt idx="1333">
                  <c:v>0.24395130000000001</c:v>
                </c:pt>
                <c:pt idx="1334">
                  <c:v>0.24172579999999999</c:v>
                </c:pt>
                <c:pt idx="1335">
                  <c:v>0.2395002</c:v>
                </c:pt>
                <c:pt idx="1336">
                  <c:v>0.2372746</c:v>
                </c:pt>
                <c:pt idx="1337">
                  <c:v>0.2350679</c:v>
                </c:pt>
                <c:pt idx="1338">
                  <c:v>0.23287649999999999</c:v>
                </c:pt>
                <c:pt idx="1339">
                  <c:v>0.2306851</c:v>
                </c:pt>
                <c:pt idx="1340">
                  <c:v>0.22849369999999999</c:v>
                </c:pt>
                <c:pt idx="1341">
                  <c:v>0.22630230000000001</c:v>
                </c:pt>
                <c:pt idx="1342">
                  <c:v>0.2241109</c:v>
                </c:pt>
                <c:pt idx="1343">
                  <c:v>0.22191949999999999</c:v>
                </c:pt>
                <c:pt idx="1344">
                  <c:v>0.21972810000000001</c:v>
                </c:pt>
                <c:pt idx="1345">
                  <c:v>0.2175367</c:v>
                </c:pt>
                <c:pt idx="1346">
                  <c:v>0.21534529999999999</c:v>
                </c:pt>
                <c:pt idx="1347">
                  <c:v>0.21315390000000001</c:v>
                </c:pt>
                <c:pt idx="1348">
                  <c:v>0.2109625</c:v>
                </c:pt>
                <c:pt idx="1349">
                  <c:v>0.20877109999999999</c:v>
                </c:pt>
                <c:pt idx="1350">
                  <c:v>0.2065797</c:v>
                </c:pt>
                <c:pt idx="1351">
                  <c:v>0.20438829999999999</c:v>
                </c:pt>
                <c:pt idx="1352">
                  <c:v>0.20219690000000001</c:v>
                </c:pt>
                <c:pt idx="1353">
                  <c:v>0.2000055</c:v>
                </c:pt>
                <c:pt idx="1354">
                  <c:v>0.19781409999999999</c:v>
                </c:pt>
                <c:pt idx="1355">
                  <c:v>0.19562270000000001</c:v>
                </c:pt>
                <c:pt idx="1356">
                  <c:v>0.1934313</c:v>
                </c:pt>
                <c:pt idx="1357">
                  <c:v>0.19123989999999999</c:v>
                </c:pt>
                <c:pt idx="1358">
                  <c:v>0.18904840000000001</c:v>
                </c:pt>
                <c:pt idx="1359">
                  <c:v>0.18686159999999999</c:v>
                </c:pt>
                <c:pt idx="1360">
                  <c:v>0.18470710000000001</c:v>
                </c:pt>
                <c:pt idx="1361">
                  <c:v>0.18255260000000001</c:v>
                </c:pt>
                <c:pt idx="1362">
                  <c:v>0.180398</c:v>
                </c:pt>
                <c:pt idx="1363">
                  <c:v>0.1782435</c:v>
                </c:pt>
                <c:pt idx="1364">
                  <c:v>0.176089</c:v>
                </c:pt>
                <c:pt idx="1365">
                  <c:v>0.17393449999999999</c:v>
                </c:pt>
                <c:pt idx="1366">
                  <c:v>0.17177999999999999</c:v>
                </c:pt>
                <c:pt idx="1367">
                  <c:v>0.16962550000000001</c:v>
                </c:pt>
                <c:pt idx="1368">
                  <c:v>0.16747100000000001</c:v>
                </c:pt>
                <c:pt idx="1369">
                  <c:v>0.1653164</c:v>
                </c:pt>
                <c:pt idx="1370">
                  <c:v>0.1631619</c:v>
                </c:pt>
                <c:pt idx="1371">
                  <c:v>0.16100739999999999</c:v>
                </c:pt>
                <c:pt idx="1372">
                  <c:v>0.15885289999999999</c:v>
                </c:pt>
                <c:pt idx="1373">
                  <c:v>0.15669839999999999</c:v>
                </c:pt>
                <c:pt idx="1374">
                  <c:v>0.15454390000000001</c:v>
                </c:pt>
                <c:pt idx="1375">
                  <c:v>0.15238940000000001</c:v>
                </c:pt>
                <c:pt idx="1376">
                  <c:v>0.1502348</c:v>
                </c:pt>
                <c:pt idx="1377">
                  <c:v>0.1480803</c:v>
                </c:pt>
                <c:pt idx="1378">
                  <c:v>0.14592579999999999</c:v>
                </c:pt>
                <c:pt idx="1379">
                  <c:v>0.14377129999999999</c:v>
                </c:pt>
                <c:pt idx="1380">
                  <c:v>0.14161679999999999</c:v>
                </c:pt>
                <c:pt idx="1381">
                  <c:v>0.13946230000000001</c:v>
                </c:pt>
                <c:pt idx="1382">
                  <c:v>0.1373114</c:v>
                </c:pt>
                <c:pt idx="1383">
                  <c:v>0.13519890000000001</c:v>
                </c:pt>
                <c:pt idx="1384">
                  <c:v>0.13308629999999999</c:v>
                </c:pt>
                <c:pt idx="1385">
                  <c:v>0.1309738</c:v>
                </c:pt>
                <c:pt idx="1386">
                  <c:v>0.12886130000000001</c:v>
                </c:pt>
                <c:pt idx="1387">
                  <c:v>0.12674879999999999</c:v>
                </c:pt>
                <c:pt idx="1388">
                  <c:v>0.1246362</c:v>
                </c:pt>
                <c:pt idx="1389">
                  <c:v>0.1225237</c:v>
                </c:pt>
                <c:pt idx="1390">
                  <c:v>0.1204112</c:v>
                </c:pt>
                <c:pt idx="1391">
                  <c:v>0.11829870000000001</c:v>
                </c:pt>
                <c:pt idx="1392">
                  <c:v>0.1161862</c:v>
                </c:pt>
                <c:pt idx="1393">
                  <c:v>0.1140736</c:v>
                </c:pt>
                <c:pt idx="1394">
                  <c:v>0.11196109999999999</c:v>
                </c:pt>
                <c:pt idx="1395">
                  <c:v>0.1098486</c:v>
                </c:pt>
                <c:pt idx="1396">
                  <c:v>0.1077361</c:v>
                </c:pt>
                <c:pt idx="1397">
                  <c:v>0.1056236</c:v>
                </c:pt>
                <c:pt idx="1398">
                  <c:v>0.10351100000000001</c:v>
                </c:pt>
                <c:pt idx="1399">
                  <c:v>0.1013985</c:v>
                </c:pt>
                <c:pt idx="1400">
                  <c:v>9.9285999999999999E-2</c:v>
                </c:pt>
                <c:pt idx="1401">
                  <c:v>9.7173499999999996E-2</c:v>
                </c:pt>
                <c:pt idx="1402">
                  <c:v>9.5060900000000004E-2</c:v>
                </c:pt>
                <c:pt idx="1403">
                  <c:v>9.29484E-2</c:v>
                </c:pt>
                <c:pt idx="1404">
                  <c:v>9.0835899999999997E-2</c:v>
                </c:pt>
                <c:pt idx="1405">
                  <c:v>8.8723399999999994E-2</c:v>
                </c:pt>
                <c:pt idx="1406">
                  <c:v>8.6610900000000005E-2</c:v>
                </c:pt>
                <c:pt idx="1407">
                  <c:v>8.4498299999999998E-2</c:v>
                </c:pt>
                <c:pt idx="1408">
                  <c:v>8.2385799999999995E-2</c:v>
                </c:pt>
                <c:pt idx="1409">
                  <c:v>8.0273300000000006E-2</c:v>
                </c:pt>
                <c:pt idx="1410">
                  <c:v>7.8160800000000002E-2</c:v>
                </c:pt>
                <c:pt idx="1411">
                  <c:v>7.6048199999999996E-2</c:v>
                </c:pt>
                <c:pt idx="1412">
                  <c:v>7.3950500000000002E-2</c:v>
                </c:pt>
                <c:pt idx="1413">
                  <c:v>7.1869100000000005E-2</c:v>
                </c:pt>
                <c:pt idx="1414">
                  <c:v>6.9787699999999994E-2</c:v>
                </c:pt>
                <c:pt idx="1415">
                  <c:v>6.7706299999999997E-2</c:v>
                </c:pt>
                <c:pt idx="1416">
                  <c:v>6.56249E-2</c:v>
                </c:pt>
                <c:pt idx="1417">
                  <c:v>6.3543500000000003E-2</c:v>
                </c:pt>
                <c:pt idx="1418">
                  <c:v>6.1462099999999999E-2</c:v>
                </c:pt>
                <c:pt idx="1419">
                  <c:v>5.9380700000000002E-2</c:v>
                </c:pt>
                <c:pt idx="1420">
                  <c:v>5.7299299999999997E-2</c:v>
                </c:pt>
                <c:pt idx="1421">
                  <c:v>5.52179E-2</c:v>
                </c:pt>
                <c:pt idx="1422">
                  <c:v>5.3136500000000003E-2</c:v>
                </c:pt>
                <c:pt idx="1423">
                  <c:v>5.1073E-2</c:v>
                </c:pt>
                <c:pt idx="1424">
                  <c:v>4.9021000000000002E-2</c:v>
                </c:pt>
                <c:pt idx="1425">
                  <c:v>4.69691E-2</c:v>
                </c:pt>
                <c:pt idx="1426">
                  <c:v>4.4917100000000001E-2</c:v>
                </c:pt>
                <c:pt idx="1427">
                  <c:v>4.2865199999999999E-2</c:v>
                </c:pt>
                <c:pt idx="1428">
                  <c:v>4.0813299999999997E-2</c:v>
                </c:pt>
                <c:pt idx="1429">
                  <c:v>3.8761299999999999E-2</c:v>
                </c:pt>
                <c:pt idx="1430">
                  <c:v>3.6709400000000003E-2</c:v>
                </c:pt>
                <c:pt idx="1431">
                  <c:v>3.4657399999999998E-2</c:v>
                </c:pt>
                <c:pt idx="1432">
                  <c:v>3.2605500000000003E-2</c:v>
                </c:pt>
                <c:pt idx="1433">
                  <c:v>3.05536E-2</c:v>
                </c:pt>
                <c:pt idx="1434">
                  <c:v>2.8501599999999998E-2</c:v>
                </c:pt>
                <c:pt idx="1435">
                  <c:v>2.64497E-2</c:v>
                </c:pt>
                <c:pt idx="1436">
                  <c:v>2.4397700000000001E-2</c:v>
                </c:pt>
                <c:pt idx="1437">
                  <c:v>2.2345799999999999E-2</c:v>
                </c:pt>
                <c:pt idx="1438">
                  <c:v>2.02939E-2</c:v>
                </c:pt>
                <c:pt idx="1439">
                  <c:v>1.8241899999999998E-2</c:v>
                </c:pt>
                <c:pt idx="1440">
                  <c:v>1.619E-2</c:v>
                </c:pt>
                <c:pt idx="1441">
                  <c:v>1.4138E-2</c:v>
                </c:pt>
                <c:pt idx="1442">
                  <c:v>1.2086100000000001E-2</c:v>
                </c:pt>
                <c:pt idx="1443">
                  <c:v>1.00342E-2</c:v>
                </c:pt>
                <c:pt idx="1444">
                  <c:v>7.9822000000000001E-3</c:v>
                </c:pt>
                <c:pt idx="1445">
                  <c:v>5.9303000000000003E-3</c:v>
                </c:pt>
                <c:pt idx="1446">
                  <c:v>3.8782999999999999E-3</c:v>
                </c:pt>
                <c:pt idx="1447">
                  <c:v>1.8263999999999999E-3</c:v>
                </c:pt>
                <c:pt idx="1448">
                  <c:v>-2.2554070000000001E-4</c:v>
                </c:pt>
                <c:pt idx="1449">
                  <c:v>-2.2775E-3</c:v>
                </c:pt>
                <c:pt idx="1450">
                  <c:v>-4.3293999999999997E-3</c:v>
                </c:pt>
                <c:pt idx="1451">
                  <c:v>-6.3813999999999997E-3</c:v>
                </c:pt>
                <c:pt idx="1452">
                  <c:v>-8.4332999999999995E-3</c:v>
                </c:pt>
                <c:pt idx="1453">
                  <c:v>-1.04852E-2</c:v>
                </c:pt>
                <c:pt idx="1454">
                  <c:v>-1.25372E-2</c:v>
                </c:pt>
                <c:pt idx="1455">
                  <c:v>-1.4589100000000001E-2</c:v>
                </c:pt>
                <c:pt idx="1456">
                  <c:v>-1.66188E-2</c:v>
                </c:pt>
                <c:pt idx="1457">
                  <c:v>-1.8635200000000001E-2</c:v>
                </c:pt>
                <c:pt idx="1458">
                  <c:v>-2.0651599999999999E-2</c:v>
                </c:pt>
                <c:pt idx="1459">
                  <c:v>-2.2668000000000001E-2</c:v>
                </c:pt>
                <c:pt idx="1460">
                  <c:v>-2.4684399999999999E-2</c:v>
                </c:pt>
                <c:pt idx="1461">
                  <c:v>-2.6700700000000001E-2</c:v>
                </c:pt>
                <c:pt idx="1462">
                  <c:v>-2.8717099999999999E-2</c:v>
                </c:pt>
                <c:pt idx="1463">
                  <c:v>-3.07335E-2</c:v>
                </c:pt>
                <c:pt idx="1464">
                  <c:v>-3.2749899999999998E-2</c:v>
                </c:pt>
                <c:pt idx="1465">
                  <c:v>-3.47663E-2</c:v>
                </c:pt>
                <c:pt idx="1466">
                  <c:v>-3.6782700000000002E-2</c:v>
                </c:pt>
                <c:pt idx="1467">
                  <c:v>-3.8799100000000003E-2</c:v>
                </c:pt>
                <c:pt idx="1468">
                  <c:v>-4.0815499999999998E-2</c:v>
                </c:pt>
                <c:pt idx="1469">
                  <c:v>-4.2831899999999999E-2</c:v>
                </c:pt>
                <c:pt idx="1470">
                  <c:v>-4.4848300000000001E-2</c:v>
                </c:pt>
                <c:pt idx="1471">
                  <c:v>-4.6864700000000002E-2</c:v>
                </c:pt>
                <c:pt idx="1472">
                  <c:v>-4.8881099999999997E-2</c:v>
                </c:pt>
                <c:pt idx="1473">
                  <c:v>-5.0897499999999998E-2</c:v>
                </c:pt>
                <c:pt idx="1474">
                  <c:v>-5.29139E-2</c:v>
                </c:pt>
                <c:pt idx="1475">
                  <c:v>-5.4930300000000001E-2</c:v>
                </c:pt>
                <c:pt idx="1476">
                  <c:v>-5.6946700000000003E-2</c:v>
                </c:pt>
                <c:pt idx="1477">
                  <c:v>-5.8963099999999997E-2</c:v>
                </c:pt>
                <c:pt idx="1478">
                  <c:v>-6.0979499999999999E-2</c:v>
                </c:pt>
                <c:pt idx="1479">
                  <c:v>-6.2995899999999994E-2</c:v>
                </c:pt>
                <c:pt idx="1480">
                  <c:v>-6.5012299999999995E-2</c:v>
                </c:pt>
                <c:pt idx="1481">
                  <c:v>-6.7028699999999997E-2</c:v>
                </c:pt>
                <c:pt idx="1482">
                  <c:v>-6.9042500000000007E-2</c:v>
                </c:pt>
                <c:pt idx="1483">
                  <c:v>-7.1036199999999994E-2</c:v>
                </c:pt>
                <c:pt idx="1484">
                  <c:v>-7.3029999999999998E-2</c:v>
                </c:pt>
                <c:pt idx="1485">
                  <c:v>-7.5023699999999999E-2</c:v>
                </c:pt>
                <c:pt idx="1486">
                  <c:v>-7.7017500000000003E-2</c:v>
                </c:pt>
                <c:pt idx="1487">
                  <c:v>-7.9011200000000004E-2</c:v>
                </c:pt>
                <c:pt idx="1488">
                  <c:v>-8.1004900000000005E-2</c:v>
                </c:pt>
                <c:pt idx="1489">
                  <c:v>-8.2998699999999995E-2</c:v>
                </c:pt>
                <c:pt idx="1490">
                  <c:v>-8.4992399999999996E-2</c:v>
                </c:pt>
                <c:pt idx="1491">
                  <c:v>-8.69862E-2</c:v>
                </c:pt>
                <c:pt idx="1492">
                  <c:v>-8.8979900000000001E-2</c:v>
                </c:pt>
                <c:pt idx="1493">
                  <c:v>-9.0973600000000002E-2</c:v>
                </c:pt>
                <c:pt idx="1494">
                  <c:v>-9.2967400000000006E-2</c:v>
                </c:pt>
                <c:pt idx="1495">
                  <c:v>-9.4961100000000007E-2</c:v>
                </c:pt>
                <c:pt idx="1496">
                  <c:v>-9.6954899999999997E-2</c:v>
                </c:pt>
                <c:pt idx="1497">
                  <c:v>-9.8948599999999998E-2</c:v>
                </c:pt>
                <c:pt idx="1498">
                  <c:v>-0.1009424</c:v>
                </c:pt>
                <c:pt idx="1499">
                  <c:v>-0.1029361</c:v>
                </c:pt>
                <c:pt idx="1500">
                  <c:v>-0.1049298</c:v>
                </c:pt>
                <c:pt idx="1501">
                  <c:v>-0.10692359999999999</c:v>
                </c:pt>
                <c:pt idx="1502">
                  <c:v>-0.10891729999999999</c:v>
                </c:pt>
                <c:pt idx="1503">
                  <c:v>-1.0492100000000001E-2</c:v>
                </c:pt>
                <c:pt idx="1504">
                  <c:v>-1.08801E-2</c:v>
                </c:pt>
                <c:pt idx="1505">
                  <c:v>-1.1830200000000001E-2</c:v>
                </c:pt>
                <c:pt idx="1506">
                  <c:v>-1.27277E-2</c:v>
                </c:pt>
                <c:pt idx="1507">
                  <c:v>-1.3599099999999999E-2</c:v>
                </c:pt>
                <c:pt idx="1508">
                  <c:v>-1.4470500000000001E-2</c:v>
                </c:pt>
                <c:pt idx="1509">
                  <c:v>-1.5342E-2</c:v>
                </c:pt>
                <c:pt idx="1510">
                  <c:v>-1.6213399999999999E-2</c:v>
                </c:pt>
                <c:pt idx="1511">
                  <c:v>-1.7084800000000001E-2</c:v>
                </c:pt>
                <c:pt idx="1512">
                  <c:v>-1.7956199999999999E-2</c:v>
                </c:pt>
                <c:pt idx="1513">
                  <c:v>-1.8820699999999999E-2</c:v>
                </c:pt>
                <c:pt idx="1514">
                  <c:v>-1.9661399999999999E-2</c:v>
                </c:pt>
                <c:pt idx="1515">
                  <c:v>-2.0502200000000002E-2</c:v>
                </c:pt>
                <c:pt idx="1516">
                  <c:v>-2.1343000000000001E-2</c:v>
                </c:pt>
                <c:pt idx="1517">
                  <c:v>-2.21838E-2</c:v>
                </c:pt>
                <c:pt idx="1518">
                  <c:v>-2.30245E-2</c:v>
                </c:pt>
                <c:pt idx="1519">
                  <c:v>-2.3833799999999999E-2</c:v>
                </c:pt>
                <c:pt idx="1520">
                  <c:v>-2.4595800000000001E-2</c:v>
                </c:pt>
                <c:pt idx="1521">
                  <c:v>-2.53578E-2</c:v>
                </c:pt>
                <c:pt idx="1522">
                  <c:v>-2.6119699999999999E-2</c:v>
                </c:pt>
                <c:pt idx="1523">
                  <c:v>-2.6881700000000001E-2</c:v>
                </c:pt>
                <c:pt idx="1524">
                  <c:v>-2.7643600000000001E-2</c:v>
                </c:pt>
                <c:pt idx="1525">
                  <c:v>-2.84056E-2</c:v>
                </c:pt>
                <c:pt idx="1526">
                  <c:v>-2.9167599999999998E-2</c:v>
                </c:pt>
                <c:pt idx="1527">
                  <c:v>-2.9929500000000001E-2</c:v>
                </c:pt>
                <c:pt idx="1528">
                  <c:v>-3.0682999999999998E-2</c:v>
                </c:pt>
                <c:pt idx="1529">
                  <c:v>-3.1326300000000001E-2</c:v>
                </c:pt>
                <c:pt idx="1530">
                  <c:v>-3.1969699999999997E-2</c:v>
                </c:pt>
                <c:pt idx="1531">
                  <c:v>-3.2613099999999999E-2</c:v>
                </c:pt>
                <c:pt idx="1532">
                  <c:v>-3.3256399999999998E-2</c:v>
                </c:pt>
                <c:pt idx="1533">
                  <c:v>-3.3899800000000001E-2</c:v>
                </c:pt>
                <c:pt idx="1534">
                  <c:v>-3.4543200000000003E-2</c:v>
                </c:pt>
                <c:pt idx="1535">
                  <c:v>-3.5186500000000002E-2</c:v>
                </c:pt>
                <c:pt idx="1536">
                  <c:v>-3.5829899999999998E-2</c:v>
                </c:pt>
                <c:pt idx="1537">
                  <c:v>-3.64733E-2</c:v>
                </c:pt>
                <c:pt idx="1538">
                  <c:v>-3.71166E-2</c:v>
                </c:pt>
                <c:pt idx="1539">
                  <c:v>-3.7760000000000002E-2</c:v>
                </c:pt>
                <c:pt idx="1540">
                  <c:v>-3.8403399999999997E-2</c:v>
                </c:pt>
                <c:pt idx="1541">
                  <c:v>-3.9046699999999997E-2</c:v>
                </c:pt>
                <c:pt idx="1542">
                  <c:v>-3.9690099999999999E-2</c:v>
                </c:pt>
                <c:pt idx="1543">
                  <c:v>-4.0192699999999998E-2</c:v>
                </c:pt>
                <c:pt idx="1544">
                  <c:v>-4.0682799999999998E-2</c:v>
                </c:pt>
                <c:pt idx="1545">
                  <c:v>-4.1172899999999998E-2</c:v>
                </c:pt>
                <c:pt idx="1546">
                  <c:v>-4.1662999999999999E-2</c:v>
                </c:pt>
                <c:pt idx="1547">
                  <c:v>-4.2153099999999999E-2</c:v>
                </c:pt>
                <c:pt idx="1548">
                  <c:v>-4.2643199999999999E-2</c:v>
                </c:pt>
                <c:pt idx="1549">
                  <c:v>-4.3133299999999999E-2</c:v>
                </c:pt>
                <c:pt idx="1550">
                  <c:v>-4.36234E-2</c:v>
                </c:pt>
                <c:pt idx="1551">
                  <c:v>-4.41135E-2</c:v>
                </c:pt>
                <c:pt idx="1552">
                  <c:v>-4.46036E-2</c:v>
                </c:pt>
                <c:pt idx="1553">
                  <c:v>-4.50937E-2</c:v>
                </c:pt>
                <c:pt idx="1554">
                  <c:v>-4.5583800000000001E-2</c:v>
                </c:pt>
                <c:pt idx="1555">
                  <c:v>-4.6073900000000001E-2</c:v>
                </c:pt>
                <c:pt idx="1556">
                  <c:v>-4.6564000000000001E-2</c:v>
                </c:pt>
                <c:pt idx="1557">
                  <c:v>-4.7054100000000001E-2</c:v>
                </c:pt>
                <c:pt idx="1558">
                  <c:v>-4.7544299999999998E-2</c:v>
                </c:pt>
                <c:pt idx="1559">
                  <c:v>-4.8034399999999998E-2</c:v>
                </c:pt>
                <c:pt idx="1560">
                  <c:v>-4.8504499999999999E-2</c:v>
                </c:pt>
                <c:pt idx="1561">
                  <c:v>-4.88361E-2</c:v>
                </c:pt>
                <c:pt idx="1562">
                  <c:v>-4.9167799999999998E-2</c:v>
                </c:pt>
                <c:pt idx="1563">
                  <c:v>-4.9499399999999999E-2</c:v>
                </c:pt>
                <c:pt idx="1564">
                  <c:v>-4.9831E-2</c:v>
                </c:pt>
                <c:pt idx="1565">
                  <c:v>-5.0162600000000002E-2</c:v>
                </c:pt>
                <c:pt idx="1566">
                  <c:v>-5.0494200000000003E-2</c:v>
                </c:pt>
                <c:pt idx="1567">
                  <c:v>-5.08259E-2</c:v>
                </c:pt>
                <c:pt idx="1568">
                  <c:v>-5.1157500000000002E-2</c:v>
                </c:pt>
                <c:pt idx="1569">
                  <c:v>-5.1489100000000003E-2</c:v>
                </c:pt>
                <c:pt idx="1570">
                  <c:v>-5.1820699999999997E-2</c:v>
                </c:pt>
                <c:pt idx="1571">
                  <c:v>-5.2152400000000002E-2</c:v>
                </c:pt>
                <c:pt idx="1572">
                  <c:v>-5.2484000000000003E-2</c:v>
                </c:pt>
                <c:pt idx="1573">
                  <c:v>-5.2815599999999997E-2</c:v>
                </c:pt>
                <c:pt idx="1574">
                  <c:v>-5.3147199999999999E-2</c:v>
                </c:pt>
                <c:pt idx="1575">
                  <c:v>-5.34788E-2</c:v>
                </c:pt>
                <c:pt idx="1576">
                  <c:v>-5.3810499999999997E-2</c:v>
                </c:pt>
                <c:pt idx="1577">
                  <c:v>-5.4142099999999999E-2</c:v>
                </c:pt>
                <c:pt idx="1578">
                  <c:v>-5.4438300000000002E-2</c:v>
                </c:pt>
                <c:pt idx="1579">
                  <c:v>-5.4621700000000002E-2</c:v>
                </c:pt>
                <c:pt idx="1580">
                  <c:v>-5.4805199999999998E-2</c:v>
                </c:pt>
                <c:pt idx="1581">
                  <c:v>-5.4988599999999999E-2</c:v>
                </c:pt>
                <c:pt idx="1582">
                  <c:v>-5.5171999999999999E-2</c:v>
                </c:pt>
                <c:pt idx="1583">
                  <c:v>-5.5355399999999999E-2</c:v>
                </c:pt>
                <c:pt idx="1584">
                  <c:v>-5.5538799999999999E-2</c:v>
                </c:pt>
                <c:pt idx="1585">
                  <c:v>-5.57222E-2</c:v>
                </c:pt>
                <c:pt idx="1586">
                  <c:v>-5.59056E-2</c:v>
                </c:pt>
                <c:pt idx="1587">
                  <c:v>-5.6089E-2</c:v>
                </c:pt>
                <c:pt idx="1588">
                  <c:v>-5.6272500000000003E-2</c:v>
                </c:pt>
                <c:pt idx="1589">
                  <c:v>-5.6455900000000003E-2</c:v>
                </c:pt>
                <c:pt idx="1590">
                  <c:v>-5.6639299999999997E-2</c:v>
                </c:pt>
                <c:pt idx="1591">
                  <c:v>-5.6822699999999997E-2</c:v>
                </c:pt>
                <c:pt idx="1592">
                  <c:v>-5.7006099999999997E-2</c:v>
                </c:pt>
                <c:pt idx="1593">
                  <c:v>-5.7189499999999997E-2</c:v>
                </c:pt>
                <c:pt idx="1594">
                  <c:v>-5.7372899999999998E-2</c:v>
                </c:pt>
                <c:pt idx="1595">
                  <c:v>-5.7556299999999998E-2</c:v>
                </c:pt>
                <c:pt idx="1596">
                  <c:v>-5.7739800000000001E-2</c:v>
                </c:pt>
                <c:pt idx="1597">
                  <c:v>-5.7923200000000001E-2</c:v>
                </c:pt>
                <c:pt idx="1598">
                  <c:v>-5.8000400000000001E-2</c:v>
                </c:pt>
                <c:pt idx="1599">
                  <c:v>-5.8044800000000001E-2</c:v>
                </c:pt>
                <c:pt idx="1600">
                  <c:v>-5.8089300000000003E-2</c:v>
                </c:pt>
                <c:pt idx="1601">
                  <c:v>-5.8133700000000003E-2</c:v>
                </c:pt>
                <c:pt idx="1602">
                  <c:v>-5.8178199999999999E-2</c:v>
                </c:pt>
                <c:pt idx="1603">
                  <c:v>-5.8222599999999999E-2</c:v>
                </c:pt>
                <c:pt idx="1604">
                  <c:v>-5.8266999999999999E-2</c:v>
                </c:pt>
                <c:pt idx="1605">
                  <c:v>-5.8311500000000002E-2</c:v>
                </c:pt>
                <c:pt idx="1606">
                  <c:v>-5.8355900000000002E-2</c:v>
                </c:pt>
                <c:pt idx="1607">
                  <c:v>-5.8400300000000002E-2</c:v>
                </c:pt>
                <c:pt idx="1608">
                  <c:v>-5.8444799999999998E-2</c:v>
                </c:pt>
                <c:pt idx="1609">
                  <c:v>-5.8489199999999998E-2</c:v>
                </c:pt>
                <c:pt idx="1610">
                  <c:v>-5.8533700000000001E-2</c:v>
                </c:pt>
                <c:pt idx="1611">
                  <c:v>-5.8578100000000001E-2</c:v>
                </c:pt>
                <c:pt idx="1612">
                  <c:v>-5.8622500000000001E-2</c:v>
                </c:pt>
                <c:pt idx="1613">
                  <c:v>-5.8666999999999997E-2</c:v>
                </c:pt>
                <c:pt idx="1614">
                  <c:v>-5.8711399999999997E-2</c:v>
                </c:pt>
                <c:pt idx="1615">
                  <c:v>-5.8755799999999997E-2</c:v>
                </c:pt>
                <c:pt idx="1616">
                  <c:v>-5.88003E-2</c:v>
                </c:pt>
                <c:pt idx="1617">
                  <c:v>-5.88447E-2</c:v>
                </c:pt>
                <c:pt idx="1618">
                  <c:v>-5.8889200000000003E-2</c:v>
                </c:pt>
                <c:pt idx="1619">
                  <c:v>-5.8851199999999999E-2</c:v>
                </c:pt>
                <c:pt idx="1620">
                  <c:v>-5.8766400000000003E-2</c:v>
                </c:pt>
                <c:pt idx="1621">
                  <c:v>-5.86816E-2</c:v>
                </c:pt>
                <c:pt idx="1622">
                  <c:v>-5.8596799999999997E-2</c:v>
                </c:pt>
                <c:pt idx="1623">
                  <c:v>-5.8511899999999999E-2</c:v>
                </c:pt>
                <c:pt idx="1624">
                  <c:v>-5.8427100000000003E-2</c:v>
                </c:pt>
                <c:pt idx="1625">
                  <c:v>-5.83423E-2</c:v>
                </c:pt>
                <c:pt idx="1626">
                  <c:v>-5.8257499999999997E-2</c:v>
                </c:pt>
                <c:pt idx="1627">
                  <c:v>-5.8172599999999998E-2</c:v>
                </c:pt>
                <c:pt idx="1628">
                  <c:v>-5.8087800000000002E-2</c:v>
                </c:pt>
                <c:pt idx="1629">
                  <c:v>-5.8002999999999999E-2</c:v>
                </c:pt>
                <c:pt idx="1630">
                  <c:v>-5.79181E-2</c:v>
                </c:pt>
                <c:pt idx="1631">
                  <c:v>-5.7833299999999997E-2</c:v>
                </c:pt>
                <c:pt idx="1632">
                  <c:v>-5.7748500000000001E-2</c:v>
                </c:pt>
                <c:pt idx="1633">
                  <c:v>-5.7663699999999998E-2</c:v>
                </c:pt>
                <c:pt idx="1634">
                  <c:v>-5.7578799999999999E-2</c:v>
                </c:pt>
                <c:pt idx="1635">
                  <c:v>-5.7494000000000003E-2</c:v>
                </c:pt>
                <c:pt idx="1636">
                  <c:v>-5.7409200000000001E-2</c:v>
                </c:pt>
                <c:pt idx="1637">
                  <c:v>-5.7324399999999998E-2</c:v>
                </c:pt>
                <c:pt idx="1638">
                  <c:v>-5.7239499999999999E-2</c:v>
                </c:pt>
                <c:pt idx="1639">
                  <c:v>-5.7154700000000003E-2</c:v>
                </c:pt>
                <c:pt idx="1640">
                  <c:v>-5.70699E-2</c:v>
                </c:pt>
                <c:pt idx="1641">
                  <c:v>-5.6985099999999997E-2</c:v>
                </c:pt>
                <c:pt idx="1642">
                  <c:v>-5.6900199999999998E-2</c:v>
                </c:pt>
                <c:pt idx="1643">
                  <c:v>-5.6815400000000002E-2</c:v>
                </c:pt>
                <c:pt idx="1644">
                  <c:v>-5.67188E-2</c:v>
                </c:pt>
                <c:pt idx="1645">
                  <c:v>-5.6560800000000001E-2</c:v>
                </c:pt>
                <c:pt idx="1646">
                  <c:v>-5.6402800000000003E-2</c:v>
                </c:pt>
                <c:pt idx="1647">
                  <c:v>-5.6239900000000002E-2</c:v>
                </c:pt>
                <c:pt idx="1648">
                  <c:v>-5.6073900000000003E-2</c:v>
                </c:pt>
                <c:pt idx="1649">
                  <c:v>-5.5907900000000003E-2</c:v>
                </c:pt>
                <c:pt idx="1650">
                  <c:v>-5.5741800000000001E-2</c:v>
                </c:pt>
                <c:pt idx="1651">
                  <c:v>-5.5563800000000003E-2</c:v>
                </c:pt>
                <c:pt idx="1652">
                  <c:v>-5.5375399999999998E-2</c:v>
                </c:pt>
                <c:pt idx="1653">
                  <c:v>-5.5187E-2</c:v>
                </c:pt>
                <c:pt idx="1654">
                  <c:v>-5.4998600000000002E-2</c:v>
                </c:pt>
                <c:pt idx="1655">
                  <c:v>-5.4810200000000003E-2</c:v>
                </c:pt>
                <c:pt idx="1656">
                  <c:v>-5.4621799999999998E-2</c:v>
                </c:pt>
                <c:pt idx="1657">
                  <c:v>-5.4433299999999997E-2</c:v>
                </c:pt>
                <c:pt idx="1658">
                  <c:v>-5.4244899999999999E-2</c:v>
                </c:pt>
                <c:pt idx="1659">
                  <c:v>-5.40379E-2</c:v>
                </c:pt>
                <c:pt idx="1660">
                  <c:v>-5.3817299999999998E-2</c:v>
                </c:pt>
                <c:pt idx="1661">
                  <c:v>-5.35968E-2</c:v>
                </c:pt>
                <c:pt idx="1662">
                  <c:v>-5.3376199999999999E-2</c:v>
                </c:pt>
                <c:pt idx="1663">
                  <c:v>-5.3155599999999997E-2</c:v>
                </c:pt>
                <c:pt idx="1664">
                  <c:v>-5.2935099999999999E-2</c:v>
                </c:pt>
                <c:pt idx="1665">
                  <c:v>-5.2714499999999997E-2</c:v>
                </c:pt>
                <c:pt idx="1666">
                  <c:v>-5.2493900000000003E-2</c:v>
                </c:pt>
                <c:pt idx="1667">
                  <c:v>-5.2273399999999998E-2</c:v>
                </c:pt>
                <c:pt idx="1668">
                  <c:v>-5.2052800000000003E-2</c:v>
                </c:pt>
                <c:pt idx="1669">
                  <c:v>-5.1832200000000002E-2</c:v>
                </c:pt>
                <c:pt idx="1670">
                  <c:v>-5.16106E-2</c:v>
                </c:pt>
                <c:pt idx="1671">
                  <c:v>-5.1350800000000002E-2</c:v>
                </c:pt>
                <c:pt idx="1672">
                  <c:v>-5.1090999999999998E-2</c:v>
                </c:pt>
                <c:pt idx="1673">
                  <c:v>-5.0831099999999997E-2</c:v>
                </c:pt>
                <c:pt idx="1674">
                  <c:v>-5.05713E-2</c:v>
                </c:pt>
                <c:pt idx="1675">
                  <c:v>-5.0311399999999999E-2</c:v>
                </c:pt>
                <c:pt idx="1676">
                  <c:v>-5.0051600000000002E-2</c:v>
                </c:pt>
                <c:pt idx="1677">
                  <c:v>-4.9791700000000001E-2</c:v>
                </c:pt>
                <c:pt idx="1678">
                  <c:v>-4.9531899999999997E-2</c:v>
                </c:pt>
                <c:pt idx="1679">
                  <c:v>-4.9272000000000003E-2</c:v>
                </c:pt>
                <c:pt idx="1680">
                  <c:v>-4.9012199999999999E-2</c:v>
                </c:pt>
                <c:pt idx="1681">
                  <c:v>-4.8752299999999998E-2</c:v>
                </c:pt>
                <c:pt idx="1682">
                  <c:v>-4.8492500000000001E-2</c:v>
                </c:pt>
                <c:pt idx="1683">
                  <c:v>-4.82326E-2</c:v>
                </c:pt>
                <c:pt idx="1684">
                  <c:v>-4.7972800000000003E-2</c:v>
                </c:pt>
                <c:pt idx="1685">
                  <c:v>-4.7712999999999998E-2</c:v>
                </c:pt>
                <c:pt idx="1686">
                  <c:v>-4.7453099999999998E-2</c:v>
                </c:pt>
                <c:pt idx="1687">
                  <c:v>-4.7193300000000001E-2</c:v>
                </c:pt>
                <c:pt idx="1688">
                  <c:v>-4.69334E-2</c:v>
                </c:pt>
                <c:pt idx="1689">
                  <c:v>-4.6653300000000002E-2</c:v>
                </c:pt>
                <c:pt idx="1690">
                  <c:v>-4.6355899999999998E-2</c:v>
                </c:pt>
                <c:pt idx="1691">
                  <c:v>-4.6058399999999999E-2</c:v>
                </c:pt>
                <c:pt idx="1692">
                  <c:v>-4.5761000000000003E-2</c:v>
                </c:pt>
                <c:pt idx="1693">
                  <c:v>-4.54636E-2</c:v>
                </c:pt>
                <c:pt idx="1694">
                  <c:v>-4.5166199999999997E-2</c:v>
                </c:pt>
                <c:pt idx="1695">
                  <c:v>-4.48688E-2</c:v>
                </c:pt>
                <c:pt idx="1696">
                  <c:v>-4.4571300000000001E-2</c:v>
                </c:pt>
                <c:pt idx="1697">
                  <c:v>-4.4273899999999998E-2</c:v>
                </c:pt>
                <c:pt idx="1698">
                  <c:v>-4.3976500000000002E-2</c:v>
                </c:pt>
                <c:pt idx="1699">
                  <c:v>-4.3679099999999998E-2</c:v>
                </c:pt>
                <c:pt idx="1700">
                  <c:v>-4.3381700000000002E-2</c:v>
                </c:pt>
                <c:pt idx="1701">
                  <c:v>-4.3084299999999999E-2</c:v>
                </c:pt>
                <c:pt idx="1702">
                  <c:v>-4.27868E-2</c:v>
                </c:pt>
                <c:pt idx="1703">
                  <c:v>-4.2489399999999997E-2</c:v>
                </c:pt>
                <c:pt idx="1704">
                  <c:v>-4.2192E-2</c:v>
                </c:pt>
                <c:pt idx="1705">
                  <c:v>-4.1894599999999997E-2</c:v>
                </c:pt>
                <c:pt idx="1706">
                  <c:v>-4.1597200000000001E-2</c:v>
                </c:pt>
                <c:pt idx="1707">
                  <c:v>-4.1299700000000002E-2</c:v>
                </c:pt>
                <c:pt idx="1708">
                  <c:v>-4.1002299999999998E-2</c:v>
                </c:pt>
                <c:pt idx="1709">
                  <c:v>-4.0704900000000002E-2</c:v>
                </c:pt>
                <c:pt idx="1710">
                  <c:v>-4.0407499999999999E-2</c:v>
                </c:pt>
                <c:pt idx="1711">
                  <c:v>-4.0110100000000003E-2</c:v>
                </c:pt>
                <c:pt idx="1712">
                  <c:v>-3.9812699999999999E-2</c:v>
                </c:pt>
                <c:pt idx="1713">
                  <c:v>-3.95E-2</c:v>
                </c:pt>
                <c:pt idx="1714">
                  <c:v>-3.91817E-2</c:v>
                </c:pt>
                <c:pt idx="1715">
                  <c:v>-3.8863300000000003E-2</c:v>
                </c:pt>
                <c:pt idx="1716">
                  <c:v>-3.8545000000000003E-2</c:v>
                </c:pt>
                <c:pt idx="1717">
                  <c:v>-3.8226700000000002E-2</c:v>
                </c:pt>
                <c:pt idx="1718">
                  <c:v>-3.7908400000000002E-2</c:v>
                </c:pt>
                <c:pt idx="1719">
                  <c:v>-3.7589999999999998E-2</c:v>
                </c:pt>
                <c:pt idx="1720">
                  <c:v>-3.7271699999999998E-2</c:v>
                </c:pt>
                <c:pt idx="1721">
                  <c:v>-3.6953399999999997E-2</c:v>
                </c:pt>
                <c:pt idx="1722">
                  <c:v>-3.6635000000000001E-2</c:v>
                </c:pt>
                <c:pt idx="1723">
                  <c:v>-3.63167E-2</c:v>
                </c:pt>
                <c:pt idx="1724">
                  <c:v>-3.59984E-2</c:v>
                </c:pt>
                <c:pt idx="1725">
                  <c:v>-3.5680000000000003E-2</c:v>
                </c:pt>
                <c:pt idx="1726">
                  <c:v>-3.5361700000000003E-2</c:v>
                </c:pt>
                <c:pt idx="1727">
                  <c:v>-3.5043400000000002E-2</c:v>
                </c:pt>
                <c:pt idx="1728">
                  <c:v>-3.4724999999999999E-2</c:v>
                </c:pt>
                <c:pt idx="1729">
                  <c:v>-3.4406699999999998E-2</c:v>
                </c:pt>
                <c:pt idx="1730">
                  <c:v>-3.4088399999999998E-2</c:v>
                </c:pt>
                <c:pt idx="1731">
                  <c:v>-3.3770099999999997E-2</c:v>
                </c:pt>
                <c:pt idx="1732">
                  <c:v>-3.3451700000000001E-2</c:v>
                </c:pt>
                <c:pt idx="1733">
                  <c:v>-3.31334E-2</c:v>
                </c:pt>
                <c:pt idx="1734">
                  <c:v>-3.2814599999999999E-2</c:v>
                </c:pt>
                <c:pt idx="1735">
                  <c:v>-3.2494299999999997E-2</c:v>
                </c:pt>
                <c:pt idx="1736">
                  <c:v>-3.2174000000000001E-2</c:v>
                </c:pt>
                <c:pt idx="1737">
                  <c:v>-3.1853800000000002E-2</c:v>
                </c:pt>
                <c:pt idx="1738">
                  <c:v>-3.1533499999999999E-2</c:v>
                </c:pt>
                <c:pt idx="1739">
                  <c:v>-3.12132E-2</c:v>
                </c:pt>
                <c:pt idx="1740">
                  <c:v>-3.0892900000000001E-2</c:v>
                </c:pt>
                <c:pt idx="1741">
                  <c:v>-3.0572700000000001E-2</c:v>
                </c:pt>
                <c:pt idx="1742">
                  <c:v>-3.0252399999999999E-2</c:v>
                </c:pt>
                <c:pt idx="1743">
                  <c:v>-2.99321E-2</c:v>
                </c:pt>
                <c:pt idx="1744">
                  <c:v>-2.96119E-2</c:v>
                </c:pt>
                <c:pt idx="1745">
                  <c:v>-2.9291600000000001E-2</c:v>
                </c:pt>
                <c:pt idx="1746">
                  <c:v>-2.8971299999999998E-2</c:v>
                </c:pt>
                <c:pt idx="1747">
                  <c:v>-2.8650999999999999E-2</c:v>
                </c:pt>
                <c:pt idx="1748">
                  <c:v>-2.83308E-2</c:v>
                </c:pt>
                <c:pt idx="1749">
                  <c:v>-2.8010500000000001E-2</c:v>
                </c:pt>
                <c:pt idx="1750">
                  <c:v>-2.7690200000000002E-2</c:v>
                </c:pt>
                <c:pt idx="1751">
                  <c:v>-2.7369999999999998E-2</c:v>
                </c:pt>
                <c:pt idx="1752">
                  <c:v>-2.7049699999999999E-2</c:v>
                </c:pt>
                <c:pt idx="1753">
                  <c:v>-2.67294E-2</c:v>
                </c:pt>
                <c:pt idx="1754">
                  <c:v>-2.6409100000000001E-2</c:v>
                </c:pt>
                <c:pt idx="1755">
                  <c:v>-2.6088900000000002E-2</c:v>
                </c:pt>
                <c:pt idx="1756">
                  <c:v>-2.5773600000000001E-2</c:v>
                </c:pt>
                <c:pt idx="1757">
                  <c:v>-2.54646E-2</c:v>
                </c:pt>
                <c:pt idx="1758">
                  <c:v>-2.51557E-2</c:v>
                </c:pt>
                <c:pt idx="1759">
                  <c:v>-2.4846799999999999E-2</c:v>
                </c:pt>
                <c:pt idx="1760">
                  <c:v>-2.4537900000000001E-2</c:v>
                </c:pt>
                <c:pt idx="1761">
                  <c:v>-2.4228900000000001E-2</c:v>
                </c:pt>
                <c:pt idx="1762">
                  <c:v>-2.392E-2</c:v>
                </c:pt>
                <c:pt idx="1763">
                  <c:v>-2.3611099999999999E-2</c:v>
                </c:pt>
                <c:pt idx="1764">
                  <c:v>-2.3302199999999999E-2</c:v>
                </c:pt>
                <c:pt idx="1765">
                  <c:v>-2.2993199999999998E-2</c:v>
                </c:pt>
                <c:pt idx="1766">
                  <c:v>-2.2684300000000001E-2</c:v>
                </c:pt>
                <c:pt idx="1767">
                  <c:v>-2.23754E-2</c:v>
                </c:pt>
                <c:pt idx="1768">
                  <c:v>-2.2066499999999999E-2</c:v>
                </c:pt>
                <c:pt idx="1769">
                  <c:v>-2.1757499999999999E-2</c:v>
                </c:pt>
                <c:pt idx="1770">
                  <c:v>-2.1448600000000002E-2</c:v>
                </c:pt>
                <c:pt idx="1771">
                  <c:v>-2.1139700000000001E-2</c:v>
                </c:pt>
                <c:pt idx="1772">
                  <c:v>-2.08308E-2</c:v>
                </c:pt>
                <c:pt idx="1773">
                  <c:v>-2.05218E-2</c:v>
                </c:pt>
                <c:pt idx="1774">
                  <c:v>-2.0212899999999999E-2</c:v>
                </c:pt>
                <c:pt idx="1775">
                  <c:v>-1.9904000000000002E-2</c:v>
                </c:pt>
                <c:pt idx="1776">
                  <c:v>-1.9595100000000001E-2</c:v>
                </c:pt>
                <c:pt idx="1777">
                  <c:v>-1.9301599999999999E-2</c:v>
                </c:pt>
                <c:pt idx="1778">
                  <c:v>-1.9014099999999999E-2</c:v>
                </c:pt>
                <c:pt idx="1779">
                  <c:v>-1.8726699999999999E-2</c:v>
                </c:pt>
                <c:pt idx="1780">
                  <c:v>-1.8439199999999999E-2</c:v>
                </c:pt>
                <c:pt idx="1781">
                  <c:v>-1.8151799999999999E-2</c:v>
                </c:pt>
                <c:pt idx="1782">
                  <c:v>-1.78643E-2</c:v>
                </c:pt>
                <c:pt idx="1783">
                  <c:v>-1.7576899999999999E-2</c:v>
                </c:pt>
                <c:pt idx="1784">
                  <c:v>-1.7289499999999999E-2</c:v>
                </c:pt>
                <c:pt idx="1785">
                  <c:v>-1.7002E-2</c:v>
                </c:pt>
                <c:pt idx="1786">
                  <c:v>-1.67146E-2</c:v>
                </c:pt>
                <c:pt idx="1787">
                  <c:v>-1.64271E-2</c:v>
                </c:pt>
                <c:pt idx="1788">
                  <c:v>-1.61397E-2</c:v>
                </c:pt>
                <c:pt idx="1789">
                  <c:v>-1.58522E-2</c:v>
                </c:pt>
                <c:pt idx="1790">
                  <c:v>-1.55648E-2</c:v>
                </c:pt>
                <c:pt idx="1791">
                  <c:v>-1.52774E-2</c:v>
                </c:pt>
                <c:pt idx="1792">
                  <c:v>-1.49899E-2</c:v>
                </c:pt>
                <c:pt idx="1793">
                  <c:v>-1.47025E-2</c:v>
                </c:pt>
                <c:pt idx="1794">
                  <c:v>-1.4415000000000001E-2</c:v>
                </c:pt>
                <c:pt idx="1795">
                  <c:v>-1.4127600000000001E-2</c:v>
                </c:pt>
                <c:pt idx="1796">
                  <c:v>-1.3840099999999999E-2</c:v>
                </c:pt>
                <c:pt idx="1797">
                  <c:v>-1.3552700000000001E-2</c:v>
                </c:pt>
                <c:pt idx="1798">
                  <c:v>-1.3281100000000001E-2</c:v>
                </c:pt>
                <c:pt idx="1799">
                  <c:v>-1.30226E-2</c:v>
                </c:pt>
                <c:pt idx="1800">
                  <c:v>-1.27642E-2</c:v>
                </c:pt>
                <c:pt idx="1801">
                  <c:v>-1.25057E-2</c:v>
                </c:pt>
                <c:pt idx="1802">
                  <c:v>-1.2247299999999999E-2</c:v>
                </c:pt>
                <c:pt idx="1803">
                  <c:v>-1.1988800000000001E-2</c:v>
                </c:pt>
                <c:pt idx="1804">
                  <c:v>-1.17304E-2</c:v>
                </c:pt>
                <c:pt idx="1805">
                  <c:v>-1.14719E-2</c:v>
                </c:pt>
                <c:pt idx="1806">
                  <c:v>-1.12135E-2</c:v>
                </c:pt>
                <c:pt idx="1807">
                  <c:v>-1.0954999999999999E-2</c:v>
                </c:pt>
                <c:pt idx="1808">
                  <c:v>-1.0696600000000001E-2</c:v>
                </c:pt>
                <c:pt idx="1809">
                  <c:v>-1.0438100000000001E-2</c:v>
                </c:pt>
                <c:pt idx="1810">
                  <c:v>-1.01797E-2</c:v>
                </c:pt>
                <c:pt idx="1811">
                  <c:v>-9.9211999999999998E-3</c:v>
                </c:pt>
                <c:pt idx="1812">
                  <c:v>-9.6627999999999992E-3</c:v>
                </c:pt>
                <c:pt idx="1813">
                  <c:v>-9.4043000000000009E-3</c:v>
                </c:pt>
                <c:pt idx="1814">
                  <c:v>-9.1459000000000002E-3</c:v>
                </c:pt>
                <c:pt idx="1815">
                  <c:v>-8.8874000000000002E-3</c:v>
                </c:pt>
                <c:pt idx="1816">
                  <c:v>-8.6289999999999995E-3</c:v>
                </c:pt>
                <c:pt idx="1817">
                  <c:v>-8.3704999999999995E-3</c:v>
                </c:pt>
                <c:pt idx="1818">
                  <c:v>-8.1121000000000006E-3</c:v>
                </c:pt>
                <c:pt idx="1819">
                  <c:v>-7.8685999999999999E-3</c:v>
                </c:pt>
                <c:pt idx="1820">
                  <c:v>-7.6445000000000003E-3</c:v>
                </c:pt>
                <c:pt idx="1821">
                  <c:v>-7.4203999999999997E-3</c:v>
                </c:pt>
                <c:pt idx="1822">
                  <c:v>-7.1963000000000001E-3</c:v>
                </c:pt>
                <c:pt idx="1823">
                  <c:v>-6.9721999999999996E-3</c:v>
                </c:pt>
                <c:pt idx="1824">
                  <c:v>-6.7480999999999999E-3</c:v>
                </c:pt>
                <c:pt idx="1825">
                  <c:v>-6.5240000000000003E-3</c:v>
                </c:pt>
                <c:pt idx="1826">
                  <c:v>-6.2998999999999998E-3</c:v>
                </c:pt>
                <c:pt idx="1827">
                  <c:v>-6.0758000000000001E-3</c:v>
                </c:pt>
                <c:pt idx="1828">
                  <c:v>-5.8516999999999996E-3</c:v>
                </c:pt>
                <c:pt idx="1829">
                  <c:v>-5.6276E-3</c:v>
                </c:pt>
                <c:pt idx="1830">
                  <c:v>-5.4035000000000003E-3</c:v>
                </c:pt>
                <c:pt idx="1831">
                  <c:v>-5.1793999999999998E-3</c:v>
                </c:pt>
                <c:pt idx="1832">
                  <c:v>-4.9553000000000002E-3</c:v>
                </c:pt>
                <c:pt idx="1833">
                  <c:v>-4.7311999999999996E-3</c:v>
                </c:pt>
                <c:pt idx="1834">
                  <c:v>-4.5071E-3</c:v>
                </c:pt>
                <c:pt idx="1835">
                  <c:v>-4.2830000000000003E-3</c:v>
                </c:pt>
                <c:pt idx="1836">
                  <c:v>-4.0590000000000001E-3</c:v>
                </c:pt>
                <c:pt idx="1837">
                  <c:v>-3.8349E-3</c:v>
                </c:pt>
                <c:pt idx="1838">
                  <c:v>-3.6107999999999999E-3</c:v>
                </c:pt>
                <c:pt idx="1839">
                  <c:v>-3.3866999999999999E-3</c:v>
                </c:pt>
                <c:pt idx="1840">
                  <c:v>-3.1625999999999998E-3</c:v>
                </c:pt>
                <c:pt idx="1841">
                  <c:v>-2.9648000000000001E-3</c:v>
                </c:pt>
                <c:pt idx="1842">
                  <c:v>-2.7793000000000002E-3</c:v>
                </c:pt>
                <c:pt idx="1843">
                  <c:v>-2.5937999999999998E-3</c:v>
                </c:pt>
                <c:pt idx="1844">
                  <c:v>-2.4082999999999999E-3</c:v>
                </c:pt>
                <c:pt idx="1845">
                  <c:v>-2.2228E-3</c:v>
                </c:pt>
                <c:pt idx="1846">
                  <c:v>-2.0371999999999999E-3</c:v>
                </c:pt>
                <c:pt idx="1847">
                  <c:v>-1.8517E-3</c:v>
                </c:pt>
                <c:pt idx="1848">
                  <c:v>-1.6662000000000001E-3</c:v>
                </c:pt>
                <c:pt idx="1849">
                  <c:v>-1.4806999999999999E-3</c:v>
                </c:pt>
                <c:pt idx="1850">
                  <c:v>-1.2952E-3</c:v>
                </c:pt>
                <c:pt idx="1851">
                  <c:v>-1.1096999999999999E-3</c:v>
                </c:pt>
                <c:pt idx="1852">
                  <c:v>-9.241567E-4</c:v>
                </c:pt>
                <c:pt idx="1853">
                  <c:v>-7.3864169999999997E-4</c:v>
                </c:pt>
                <c:pt idx="1854">
                  <c:v>-5.5312679999999998E-4</c:v>
                </c:pt>
                <c:pt idx="1855">
                  <c:v>-3.6761189999999998E-4</c:v>
                </c:pt>
                <c:pt idx="1856">
                  <c:v>-1.8209699999999999E-4</c:v>
                </c:pt>
                <c:pt idx="1857">
                  <c:v>3.4178999999999999E-6</c:v>
                </c:pt>
                <c:pt idx="1858">
                  <c:v>1.8893290000000001E-4</c:v>
                </c:pt>
                <c:pt idx="1859">
                  <c:v>3.7444779999999998E-4</c:v>
                </c:pt>
                <c:pt idx="1860">
                  <c:v>5.5996270000000003E-4</c:v>
                </c:pt>
                <c:pt idx="1861">
                  <c:v>7.4547760000000002E-4</c:v>
                </c:pt>
                <c:pt idx="1862">
                  <c:v>9.3099260000000005E-4</c:v>
                </c:pt>
                <c:pt idx="1863">
                  <c:v>1.1165000000000001E-3</c:v>
                </c:pt>
                <c:pt idx="1864">
                  <c:v>1.2708000000000001E-3</c:v>
                </c:pt>
                <c:pt idx="1865">
                  <c:v>1.4113000000000001E-3</c:v>
                </c:pt>
                <c:pt idx="1866">
                  <c:v>1.5518000000000001E-3</c:v>
                </c:pt>
                <c:pt idx="1867">
                  <c:v>1.6923000000000001E-3</c:v>
                </c:pt>
                <c:pt idx="1868">
                  <c:v>1.8328000000000001E-3</c:v>
                </c:pt>
                <c:pt idx="1869">
                  <c:v>1.9732999999999999E-3</c:v>
                </c:pt>
                <c:pt idx="1870">
                  <c:v>2.1137999999999999E-3</c:v>
                </c:pt>
                <c:pt idx="1871">
                  <c:v>2.2542999999999999E-3</c:v>
                </c:pt>
                <c:pt idx="1872">
                  <c:v>2.3947999999999999E-3</c:v>
                </c:pt>
                <c:pt idx="1873">
                  <c:v>2.5352999999999999E-3</c:v>
                </c:pt>
                <c:pt idx="1874">
                  <c:v>2.6757999999999999E-3</c:v>
                </c:pt>
                <c:pt idx="1875">
                  <c:v>2.8162999999999999E-3</c:v>
                </c:pt>
                <c:pt idx="1876">
                  <c:v>2.9567999999999999E-3</c:v>
                </c:pt>
                <c:pt idx="1877">
                  <c:v>3.0972999999999999E-3</c:v>
                </c:pt>
                <c:pt idx="1878">
                  <c:v>3.2377999999999999E-3</c:v>
                </c:pt>
                <c:pt idx="1879">
                  <c:v>3.3784000000000002E-3</c:v>
                </c:pt>
                <c:pt idx="1880">
                  <c:v>3.5189000000000002E-3</c:v>
                </c:pt>
                <c:pt idx="1881">
                  <c:v>3.6594000000000002E-3</c:v>
                </c:pt>
                <c:pt idx="1882">
                  <c:v>3.7999000000000002E-3</c:v>
                </c:pt>
                <c:pt idx="1883">
                  <c:v>3.9404000000000002E-3</c:v>
                </c:pt>
                <c:pt idx="1884">
                  <c:v>4.0809000000000002E-3</c:v>
                </c:pt>
                <c:pt idx="1885">
                  <c:v>4.2214000000000002E-3</c:v>
                </c:pt>
                <c:pt idx="1886">
                  <c:v>4.3619000000000002E-3</c:v>
                </c:pt>
                <c:pt idx="1887">
                  <c:v>4.5024000000000002E-3</c:v>
                </c:pt>
                <c:pt idx="1888">
                  <c:v>4.6429000000000002E-3</c:v>
                </c:pt>
                <c:pt idx="1889">
                  <c:v>4.7834000000000002E-3</c:v>
                </c:pt>
                <c:pt idx="1890">
                  <c:v>4.9239000000000002E-3</c:v>
                </c:pt>
                <c:pt idx="1891">
                  <c:v>5.0644000000000002E-3</c:v>
                </c:pt>
                <c:pt idx="1892">
                  <c:v>5.2049000000000002E-3</c:v>
                </c:pt>
                <c:pt idx="1893">
                  <c:v>5.3048000000000001E-3</c:v>
                </c:pt>
                <c:pt idx="1894">
                  <c:v>5.4021E-3</c:v>
                </c:pt>
                <c:pt idx="1895">
                  <c:v>5.4995E-3</c:v>
                </c:pt>
                <c:pt idx="1896">
                  <c:v>5.5967999999999999E-3</c:v>
                </c:pt>
                <c:pt idx="1897">
                  <c:v>5.6942E-3</c:v>
                </c:pt>
                <c:pt idx="1898">
                  <c:v>5.7914999999999998E-3</c:v>
                </c:pt>
                <c:pt idx="1899">
                  <c:v>5.8888999999999999E-3</c:v>
                </c:pt>
                <c:pt idx="1900">
                  <c:v>5.9861999999999997E-3</c:v>
                </c:pt>
                <c:pt idx="1901">
                  <c:v>6.0835999999999998E-3</c:v>
                </c:pt>
                <c:pt idx="1902">
                  <c:v>6.1808999999999996E-3</c:v>
                </c:pt>
                <c:pt idx="1903">
                  <c:v>6.2782999999999997E-3</c:v>
                </c:pt>
                <c:pt idx="1904">
                  <c:v>6.3712999999999999E-3</c:v>
                </c:pt>
                <c:pt idx="1905">
                  <c:v>6.4602000000000001E-3</c:v>
                </c:pt>
                <c:pt idx="1906">
                  <c:v>6.5491000000000004E-3</c:v>
                </c:pt>
                <c:pt idx="1907">
                  <c:v>6.6379000000000004E-3</c:v>
                </c:pt>
                <c:pt idx="1908">
                  <c:v>6.7267999999999998E-3</c:v>
                </c:pt>
                <c:pt idx="1909">
                  <c:v>6.8157000000000001E-3</c:v>
                </c:pt>
                <c:pt idx="1910">
                  <c:v>6.9045E-3</c:v>
                </c:pt>
                <c:pt idx="1911">
                  <c:v>6.9934000000000003E-3</c:v>
                </c:pt>
                <c:pt idx="1912">
                  <c:v>7.0822999999999997E-3</c:v>
                </c:pt>
                <c:pt idx="1913">
                  <c:v>7.1710999999999997E-3</c:v>
                </c:pt>
                <c:pt idx="1914">
                  <c:v>7.26E-3</c:v>
                </c:pt>
                <c:pt idx="1915">
                  <c:v>7.3341999999999999E-3</c:v>
                </c:pt>
                <c:pt idx="1916">
                  <c:v>7.4019000000000003E-3</c:v>
                </c:pt>
                <c:pt idx="1917">
                  <c:v>7.4695999999999999E-3</c:v>
                </c:pt>
                <c:pt idx="1918">
                  <c:v>7.5373000000000002E-3</c:v>
                </c:pt>
                <c:pt idx="1919">
                  <c:v>7.6049999999999998E-3</c:v>
                </c:pt>
                <c:pt idx="1920">
                  <c:v>7.6727999999999996E-3</c:v>
                </c:pt>
                <c:pt idx="1921">
                  <c:v>7.7405E-3</c:v>
                </c:pt>
                <c:pt idx="1922">
                  <c:v>7.8082000000000004E-3</c:v>
                </c:pt>
                <c:pt idx="1923">
                  <c:v>7.8758999999999999E-3</c:v>
                </c:pt>
                <c:pt idx="1924">
                  <c:v>7.9436000000000003E-3</c:v>
                </c:pt>
                <c:pt idx="1925">
                  <c:v>8.0113000000000007E-3</c:v>
                </c:pt>
                <c:pt idx="1926">
                  <c:v>8.0789999999999994E-3</c:v>
                </c:pt>
                <c:pt idx="1927">
                  <c:v>8.1466999999999998E-3</c:v>
                </c:pt>
                <c:pt idx="1928">
                  <c:v>8.2144000000000002E-3</c:v>
                </c:pt>
                <c:pt idx="1929">
                  <c:v>8.2821000000000006E-3</c:v>
                </c:pt>
                <c:pt idx="1930">
                  <c:v>8.3499000000000004E-3</c:v>
                </c:pt>
                <c:pt idx="1931">
                  <c:v>8.4176000000000008E-3</c:v>
                </c:pt>
                <c:pt idx="1932">
                  <c:v>8.4747999999999993E-3</c:v>
                </c:pt>
                <c:pt idx="1933">
                  <c:v>8.5153999999999994E-3</c:v>
                </c:pt>
                <c:pt idx="1934">
                  <c:v>8.5559E-3</c:v>
                </c:pt>
                <c:pt idx="1935">
                  <c:v>8.5965E-3</c:v>
                </c:pt>
                <c:pt idx="1936">
                  <c:v>8.6371E-3</c:v>
                </c:pt>
                <c:pt idx="1937">
                  <c:v>8.6777E-3</c:v>
                </c:pt>
                <c:pt idx="1938">
                  <c:v>8.7183E-3</c:v>
                </c:pt>
                <c:pt idx="1939">
                  <c:v>8.7589E-3</c:v>
                </c:pt>
                <c:pt idx="1940">
                  <c:v>8.7995E-3</c:v>
                </c:pt>
                <c:pt idx="1941">
                  <c:v>8.8401E-3</c:v>
                </c:pt>
                <c:pt idx="1942">
                  <c:v>8.8806000000000006E-3</c:v>
                </c:pt>
                <c:pt idx="1943">
                  <c:v>8.9212000000000007E-3</c:v>
                </c:pt>
                <c:pt idx="1944">
                  <c:v>8.9618000000000007E-3</c:v>
                </c:pt>
                <c:pt idx="1945">
                  <c:v>9.0024000000000007E-3</c:v>
                </c:pt>
                <c:pt idx="1946">
                  <c:v>9.0430000000000007E-3</c:v>
                </c:pt>
                <c:pt idx="1947">
                  <c:v>9.0836000000000007E-3</c:v>
                </c:pt>
                <c:pt idx="1948">
                  <c:v>9.1242000000000007E-3</c:v>
                </c:pt>
                <c:pt idx="1949">
                  <c:v>9.1648000000000007E-3</c:v>
                </c:pt>
                <c:pt idx="1950">
                  <c:v>9.2052999999999996E-3</c:v>
                </c:pt>
                <c:pt idx="1951">
                  <c:v>9.2458999999999996E-3</c:v>
                </c:pt>
                <c:pt idx="1952">
                  <c:v>9.2864999999999996E-3</c:v>
                </c:pt>
                <c:pt idx="1953">
                  <c:v>9.3270999999999996E-3</c:v>
                </c:pt>
                <c:pt idx="1954">
                  <c:v>9.3644000000000002E-3</c:v>
                </c:pt>
                <c:pt idx="1955">
                  <c:v>9.3722000000000007E-3</c:v>
                </c:pt>
                <c:pt idx="1956">
                  <c:v>9.3799999999999994E-3</c:v>
                </c:pt>
                <c:pt idx="1957">
                  <c:v>9.3878E-3</c:v>
                </c:pt>
                <c:pt idx="1958">
                  <c:v>9.3956000000000005E-3</c:v>
                </c:pt>
                <c:pt idx="1959">
                  <c:v>9.4033999999999993E-3</c:v>
                </c:pt>
                <c:pt idx="1960">
                  <c:v>9.4111999999999998E-3</c:v>
                </c:pt>
                <c:pt idx="1961">
                  <c:v>9.4190000000000003E-3</c:v>
                </c:pt>
                <c:pt idx="1962">
                  <c:v>9.4268000000000008E-3</c:v>
                </c:pt>
                <c:pt idx="1963">
                  <c:v>9.4345999999999996E-3</c:v>
                </c:pt>
                <c:pt idx="1964">
                  <c:v>9.4424000000000001E-3</c:v>
                </c:pt>
                <c:pt idx="1965">
                  <c:v>9.4502000000000006E-3</c:v>
                </c:pt>
                <c:pt idx="1966">
                  <c:v>9.4579999999999994E-3</c:v>
                </c:pt>
                <c:pt idx="1967">
                  <c:v>9.4657999999999999E-3</c:v>
                </c:pt>
                <c:pt idx="1968">
                  <c:v>9.4736000000000004E-3</c:v>
                </c:pt>
                <c:pt idx="1969">
                  <c:v>9.4815000000000003E-3</c:v>
                </c:pt>
                <c:pt idx="1970">
                  <c:v>9.4893000000000009E-3</c:v>
                </c:pt>
                <c:pt idx="1971">
                  <c:v>9.4970999999999996E-3</c:v>
                </c:pt>
                <c:pt idx="1972">
                  <c:v>9.5049000000000002E-3</c:v>
                </c:pt>
                <c:pt idx="1973">
                  <c:v>9.5127000000000007E-3</c:v>
                </c:pt>
                <c:pt idx="1974">
                  <c:v>9.5204999999999994E-3</c:v>
                </c:pt>
                <c:pt idx="1975">
                  <c:v>9.5283E-3</c:v>
                </c:pt>
                <c:pt idx="1976">
                  <c:v>9.5361000000000005E-3</c:v>
                </c:pt>
                <c:pt idx="1977">
                  <c:v>9.5438999999999993E-3</c:v>
                </c:pt>
                <c:pt idx="1978">
                  <c:v>9.5516999999999998E-3</c:v>
                </c:pt>
                <c:pt idx="1979">
                  <c:v>9.5595000000000003E-3</c:v>
                </c:pt>
                <c:pt idx="1980">
                  <c:v>9.5673000000000008E-3</c:v>
                </c:pt>
                <c:pt idx="1981">
                  <c:v>9.5750999999999996E-3</c:v>
                </c:pt>
                <c:pt idx="1982">
                  <c:v>9.5829000000000001E-3</c:v>
                </c:pt>
                <c:pt idx="1983">
                  <c:v>9.5907000000000006E-3</c:v>
                </c:pt>
                <c:pt idx="1984">
                  <c:v>9.5984999999999994E-3</c:v>
                </c:pt>
                <c:pt idx="1985">
                  <c:v>9.6062999999999999E-3</c:v>
                </c:pt>
                <c:pt idx="1986">
                  <c:v>9.6141000000000004E-3</c:v>
                </c:pt>
                <c:pt idx="1987">
                  <c:v>9.6218999999999992E-3</c:v>
                </c:pt>
                <c:pt idx="1988">
                  <c:v>9.6296999999999997E-3</c:v>
                </c:pt>
                <c:pt idx="1989">
                  <c:v>9.6375000000000002E-3</c:v>
                </c:pt>
                <c:pt idx="1990">
                  <c:v>9.6349999999999995E-3</c:v>
                </c:pt>
                <c:pt idx="1991">
                  <c:v>9.6194999999999996E-3</c:v>
                </c:pt>
                <c:pt idx="1992">
                  <c:v>9.6039999999999997E-3</c:v>
                </c:pt>
                <c:pt idx="1993">
                  <c:v>9.5884999999999998E-3</c:v>
                </c:pt>
                <c:pt idx="1994">
                  <c:v>9.5729999999999999E-3</c:v>
                </c:pt>
                <c:pt idx="1995">
                  <c:v>9.5575E-3</c:v>
                </c:pt>
                <c:pt idx="1996">
                  <c:v>9.5420000000000001E-3</c:v>
                </c:pt>
                <c:pt idx="1997">
                  <c:v>9.5265000000000002E-3</c:v>
                </c:pt>
                <c:pt idx="1998">
                  <c:v>9.5110000000000004E-3</c:v>
                </c:pt>
                <c:pt idx="1999">
                  <c:v>9.4955000000000005E-3</c:v>
                </c:pt>
                <c:pt idx="2000">
                  <c:v>9.4800000000000006E-3</c:v>
                </c:pt>
                <c:pt idx="2001">
                  <c:v>9.4645000000000007E-3</c:v>
                </c:pt>
                <c:pt idx="2002">
                  <c:v>9.4490000000000008E-3</c:v>
                </c:pt>
                <c:pt idx="2004">
                  <c:v>0.99937620000000005</c:v>
                </c:pt>
                <c:pt idx="2005">
                  <c:v>0.89840609999999999</c:v>
                </c:pt>
                <c:pt idx="2006">
                  <c:v>0.89739049999999998</c:v>
                </c:pt>
                <c:pt idx="2007">
                  <c:v>0.89636669999999996</c:v>
                </c:pt>
                <c:pt idx="2008">
                  <c:v>0.89532769999999995</c:v>
                </c:pt>
                <c:pt idx="2009">
                  <c:v>0.89428730000000001</c:v>
                </c:pt>
                <c:pt idx="2010">
                  <c:v>0.89322380000000001</c:v>
                </c:pt>
                <c:pt idx="2011">
                  <c:v>0.89215679999999997</c:v>
                </c:pt>
                <c:pt idx="2012">
                  <c:v>0.89108989999999999</c:v>
                </c:pt>
                <c:pt idx="2013">
                  <c:v>0.88999779999999995</c:v>
                </c:pt>
                <c:pt idx="2014">
                  <c:v>0.88888849999999997</c:v>
                </c:pt>
                <c:pt idx="2015">
                  <c:v>0.88777919999999999</c:v>
                </c:pt>
                <c:pt idx="2016">
                  <c:v>0.88666990000000001</c:v>
                </c:pt>
                <c:pt idx="2017">
                  <c:v>0.88556060000000003</c:v>
                </c:pt>
                <c:pt idx="2018">
                  <c:v>0.88442759999999998</c:v>
                </c:pt>
                <c:pt idx="2019">
                  <c:v>0.88325100000000001</c:v>
                </c:pt>
                <c:pt idx="2020">
                  <c:v>0.88207440000000004</c:v>
                </c:pt>
                <c:pt idx="2021">
                  <c:v>0.88089779999999995</c:v>
                </c:pt>
                <c:pt idx="2022">
                  <c:v>0.87972130000000004</c:v>
                </c:pt>
                <c:pt idx="2023">
                  <c:v>0.87854469999999996</c:v>
                </c:pt>
                <c:pt idx="2024">
                  <c:v>0.87736809999999998</c:v>
                </c:pt>
                <c:pt idx="2025">
                  <c:v>0.87619150000000001</c:v>
                </c:pt>
                <c:pt idx="2026">
                  <c:v>0.87501490000000004</c:v>
                </c:pt>
                <c:pt idx="2027">
                  <c:v>0.87373639999999997</c:v>
                </c:pt>
                <c:pt idx="2028">
                  <c:v>0.87245410000000001</c:v>
                </c:pt>
                <c:pt idx="2029">
                  <c:v>0.8711719</c:v>
                </c:pt>
                <c:pt idx="2030">
                  <c:v>0.86988960000000004</c:v>
                </c:pt>
                <c:pt idx="2031">
                  <c:v>0.86860729999999997</c:v>
                </c:pt>
                <c:pt idx="2032">
                  <c:v>0.86732500000000001</c:v>
                </c:pt>
                <c:pt idx="2033">
                  <c:v>0.86604270000000005</c:v>
                </c:pt>
                <c:pt idx="2034">
                  <c:v>0.86476039999999998</c:v>
                </c:pt>
                <c:pt idx="2035">
                  <c:v>0.86347810000000003</c:v>
                </c:pt>
                <c:pt idx="2036">
                  <c:v>0.86219579999999996</c:v>
                </c:pt>
                <c:pt idx="2037">
                  <c:v>0.8609135</c:v>
                </c:pt>
                <c:pt idx="2038">
                  <c:v>0.85963120000000004</c:v>
                </c:pt>
                <c:pt idx="2039">
                  <c:v>0.85834889999999997</c:v>
                </c:pt>
                <c:pt idx="2040">
                  <c:v>0.85698839999999998</c:v>
                </c:pt>
                <c:pt idx="2041">
                  <c:v>0.85556160000000003</c:v>
                </c:pt>
                <c:pt idx="2042">
                  <c:v>0.85413490000000003</c:v>
                </c:pt>
                <c:pt idx="2043">
                  <c:v>0.85270820000000003</c:v>
                </c:pt>
                <c:pt idx="2044">
                  <c:v>0.85128150000000002</c:v>
                </c:pt>
                <c:pt idx="2045">
                  <c:v>0.84985469999999996</c:v>
                </c:pt>
                <c:pt idx="2046">
                  <c:v>0.84842799999999996</c:v>
                </c:pt>
                <c:pt idx="2047">
                  <c:v>0.84700129999999996</c:v>
                </c:pt>
                <c:pt idx="2048">
                  <c:v>0.84557450000000001</c:v>
                </c:pt>
                <c:pt idx="2049">
                  <c:v>0.8441478</c:v>
                </c:pt>
                <c:pt idx="2050">
                  <c:v>0.8427211</c:v>
                </c:pt>
                <c:pt idx="2051">
                  <c:v>0.84129430000000005</c:v>
                </c:pt>
                <c:pt idx="2052">
                  <c:v>0.83986760000000005</c:v>
                </c:pt>
                <c:pt idx="2053">
                  <c:v>0.83844090000000004</c:v>
                </c:pt>
                <c:pt idx="2054">
                  <c:v>0.83701420000000004</c:v>
                </c:pt>
                <c:pt idx="2055">
                  <c:v>0.83558739999999998</c:v>
                </c:pt>
                <c:pt idx="2056">
                  <c:v>0.83416069999999998</c:v>
                </c:pt>
                <c:pt idx="2057">
                  <c:v>0.8327272</c:v>
                </c:pt>
                <c:pt idx="2058">
                  <c:v>0.83114710000000003</c:v>
                </c:pt>
                <c:pt idx="2059">
                  <c:v>0.8295671</c:v>
                </c:pt>
                <c:pt idx="2060">
                  <c:v>0.82798709999999998</c:v>
                </c:pt>
                <c:pt idx="2061">
                  <c:v>0.82640709999999995</c:v>
                </c:pt>
                <c:pt idx="2062">
                  <c:v>0.82482710000000004</c:v>
                </c:pt>
                <c:pt idx="2063">
                  <c:v>0.82324710000000001</c:v>
                </c:pt>
                <c:pt idx="2064">
                  <c:v>0.82166709999999998</c:v>
                </c:pt>
                <c:pt idx="2065">
                  <c:v>0.82008700000000001</c:v>
                </c:pt>
                <c:pt idx="2066">
                  <c:v>0.81850699999999998</c:v>
                </c:pt>
                <c:pt idx="2067">
                  <c:v>0.81692699999999996</c:v>
                </c:pt>
                <c:pt idx="2068">
                  <c:v>0.81534700000000004</c:v>
                </c:pt>
                <c:pt idx="2069">
                  <c:v>0.81376700000000002</c:v>
                </c:pt>
                <c:pt idx="2070">
                  <c:v>0.81218699999999999</c:v>
                </c:pt>
                <c:pt idx="2071">
                  <c:v>0.81060690000000002</c:v>
                </c:pt>
                <c:pt idx="2072">
                  <c:v>0.80902689999999999</c:v>
                </c:pt>
                <c:pt idx="2073">
                  <c:v>0.80744689999999997</c:v>
                </c:pt>
                <c:pt idx="2074">
                  <c:v>0.80586690000000005</c:v>
                </c:pt>
                <c:pt idx="2075">
                  <c:v>0.80418040000000002</c:v>
                </c:pt>
                <c:pt idx="2076">
                  <c:v>0.80245549999999999</c:v>
                </c:pt>
                <c:pt idx="2077">
                  <c:v>0.80073070000000002</c:v>
                </c:pt>
                <c:pt idx="2078">
                  <c:v>0.79900579999999999</c:v>
                </c:pt>
                <c:pt idx="2079">
                  <c:v>0.79728100000000002</c:v>
                </c:pt>
                <c:pt idx="2080">
                  <c:v>0.79555609999999999</c:v>
                </c:pt>
                <c:pt idx="2081">
                  <c:v>0.79383130000000002</c:v>
                </c:pt>
                <c:pt idx="2082">
                  <c:v>0.79210639999999999</c:v>
                </c:pt>
                <c:pt idx="2083">
                  <c:v>0.79038160000000002</c:v>
                </c:pt>
                <c:pt idx="2084">
                  <c:v>0.78865669999999999</c:v>
                </c:pt>
                <c:pt idx="2085">
                  <c:v>0.78693190000000002</c:v>
                </c:pt>
                <c:pt idx="2086">
                  <c:v>0.78520699999999999</c:v>
                </c:pt>
                <c:pt idx="2087">
                  <c:v>0.78348220000000002</c:v>
                </c:pt>
                <c:pt idx="2088">
                  <c:v>0.78175729999999999</c:v>
                </c:pt>
                <c:pt idx="2089">
                  <c:v>0.78003250000000002</c:v>
                </c:pt>
                <c:pt idx="2090">
                  <c:v>0.77830759999999999</c:v>
                </c:pt>
                <c:pt idx="2091">
                  <c:v>0.77658280000000002</c:v>
                </c:pt>
                <c:pt idx="2092">
                  <c:v>0.77485789999999999</c:v>
                </c:pt>
                <c:pt idx="2093">
                  <c:v>0.7731306</c:v>
                </c:pt>
                <c:pt idx="2094">
                  <c:v>0.77126850000000002</c:v>
                </c:pt>
                <c:pt idx="2095">
                  <c:v>0.76940640000000005</c:v>
                </c:pt>
                <c:pt idx="2096">
                  <c:v>0.76754429999999996</c:v>
                </c:pt>
                <c:pt idx="2097">
                  <c:v>0.76568219999999998</c:v>
                </c:pt>
                <c:pt idx="2098">
                  <c:v>0.7638201</c:v>
                </c:pt>
                <c:pt idx="2099">
                  <c:v>0.76195800000000002</c:v>
                </c:pt>
                <c:pt idx="2100">
                  <c:v>0.76009590000000005</c:v>
                </c:pt>
                <c:pt idx="2101">
                  <c:v>0.75823379999999996</c:v>
                </c:pt>
                <c:pt idx="2102">
                  <c:v>0.75637169999999998</c:v>
                </c:pt>
                <c:pt idx="2103">
                  <c:v>0.7545096</c:v>
                </c:pt>
                <c:pt idx="2104">
                  <c:v>0.75264750000000002</c:v>
                </c:pt>
                <c:pt idx="2105">
                  <c:v>0.75078540000000005</c:v>
                </c:pt>
                <c:pt idx="2106">
                  <c:v>0.74892329999999996</c:v>
                </c:pt>
                <c:pt idx="2107">
                  <c:v>0.74706119999999998</c:v>
                </c:pt>
                <c:pt idx="2108">
                  <c:v>0.7451991</c:v>
                </c:pt>
                <c:pt idx="2109">
                  <c:v>0.74333700000000003</c:v>
                </c:pt>
                <c:pt idx="2110">
                  <c:v>0.74147490000000005</c:v>
                </c:pt>
                <c:pt idx="2111">
                  <c:v>0.73961279999999996</c:v>
                </c:pt>
                <c:pt idx="2112">
                  <c:v>0.73775069999999998</c:v>
                </c:pt>
                <c:pt idx="2113">
                  <c:v>0.73585299999999998</c:v>
                </c:pt>
                <c:pt idx="2114">
                  <c:v>0.73386269999999998</c:v>
                </c:pt>
                <c:pt idx="2115">
                  <c:v>0.73187230000000003</c:v>
                </c:pt>
                <c:pt idx="2116">
                  <c:v>0.72988200000000003</c:v>
                </c:pt>
                <c:pt idx="2117">
                  <c:v>0.72789170000000003</c:v>
                </c:pt>
                <c:pt idx="2118">
                  <c:v>0.72590129999999997</c:v>
                </c:pt>
                <c:pt idx="2119">
                  <c:v>0.72391099999999997</c:v>
                </c:pt>
                <c:pt idx="2120">
                  <c:v>0.72192060000000002</c:v>
                </c:pt>
                <c:pt idx="2121">
                  <c:v>0.71993030000000002</c:v>
                </c:pt>
                <c:pt idx="2122">
                  <c:v>0.71794000000000002</c:v>
                </c:pt>
                <c:pt idx="2123">
                  <c:v>0.71594959999999996</c:v>
                </c:pt>
                <c:pt idx="2124">
                  <c:v>0.71395929999999996</c:v>
                </c:pt>
                <c:pt idx="2125">
                  <c:v>0.71196890000000002</c:v>
                </c:pt>
                <c:pt idx="2126">
                  <c:v>0.70997860000000002</c:v>
                </c:pt>
                <c:pt idx="2127">
                  <c:v>0.70798830000000001</c:v>
                </c:pt>
                <c:pt idx="2128">
                  <c:v>0.70599789999999996</c:v>
                </c:pt>
                <c:pt idx="2129">
                  <c:v>0.70400759999999996</c:v>
                </c:pt>
                <c:pt idx="2130">
                  <c:v>0.70201720000000001</c:v>
                </c:pt>
                <c:pt idx="2131">
                  <c:v>0.70002690000000001</c:v>
                </c:pt>
                <c:pt idx="2132">
                  <c:v>0.69803660000000001</c:v>
                </c:pt>
                <c:pt idx="2133">
                  <c:v>0.69604619999999995</c:v>
                </c:pt>
                <c:pt idx="2134">
                  <c:v>0.69405589999999995</c:v>
                </c:pt>
                <c:pt idx="2135">
                  <c:v>0.6920655</c:v>
                </c:pt>
                <c:pt idx="2136">
                  <c:v>0.68999790000000005</c:v>
                </c:pt>
                <c:pt idx="2137">
                  <c:v>0.68788749999999999</c:v>
                </c:pt>
                <c:pt idx="2138">
                  <c:v>0.68577710000000003</c:v>
                </c:pt>
                <c:pt idx="2139">
                  <c:v>0.68366669999999996</c:v>
                </c:pt>
                <c:pt idx="2140">
                  <c:v>0.68155639999999995</c:v>
                </c:pt>
                <c:pt idx="2141">
                  <c:v>0.67944599999999999</c:v>
                </c:pt>
                <c:pt idx="2142">
                  <c:v>0.67733560000000004</c:v>
                </c:pt>
                <c:pt idx="2143">
                  <c:v>0.67522519999999997</c:v>
                </c:pt>
                <c:pt idx="2144">
                  <c:v>0.67311480000000001</c:v>
                </c:pt>
                <c:pt idx="2145">
                  <c:v>0.67100439999999995</c:v>
                </c:pt>
                <c:pt idx="2146">
                  <c:v>0.66889399999999999</c:v>
                </c:pt>
                <c:pt idx="2147">
                  <c:v>0.66678360000000003</c:v>
                </c:pt>
                <c:pt idx="2148">
                  <c:v>0.66467319999999996</c:v>
                </c:pt>
                <c:pt idx="2149">
                  <c:v>0.66256280000000001</c:v>
                </c:pt>
                <c:pt idx="2150">
                  <c:v>0.66045240000000005</c:v>
                </c:pt>
                <c:pt idx="2151">
                  <c:v>0.65834199999999998</c:v>
                </c:pt>
                <c:pt idx="2152">
                  <c:v>0.65623160000000003</c:v>
                </c:pt>
                <c:pt idx="2153">
                  <c:v>0.65412119999999996</c:v>
                </c:pt>
                <c:pt idx="2154">
                  <c:v>0.6520108</c:v>
                </c:pt>
                <c:pt idx="2155">
                  <c:v>0.64990040000000004</c:v>
                </c:pt>
                <c:pt idx="2156">
                  <c:v>0.64779010000000004</c:v>
                </c:pt>
                <c:pt idx="2157">
                  <c:v>0.64567969999999997</c:v>
                </c:pt>
                <c:pt idx="2158">
                  <c:v>0.64356930000000001</c:v>
                </c:pt>
                <c:pt idx="2159">
                  <c:v>0.64145890000000005</c:v>
                </c:pt>
                <c:pt idx="2160">
                  <c:v>0.63934849999999999</c:v>
                </c:pt>
                <c:pt idx="2161">
                  <c:v>0.63723810000000003</c:v>
                </c:pt>
                <c:pt idx="2162">
                  <c:v>0.63512769999999996</c:v>
                </c:pt>
                <c:pt idx="2163">
                  <c:v>0.63301160000000001</c:v>
                </c:pt>
                <c:pt idx="2164">
                  <c:v>0.63083460000000002</c:v>
                </c:pt>
                <c:pt idx="2165">
                  <c:v>0.62865749999999998</c:v>
                </c:pt>
                <c:pt idx="2166">
                  <c:v>0.62647810000000004</c:v>
                </c:pt>
                <c:pt idx="2167">
                  <c:v>0.62429400000000002</c:v>
                </c:pt>
                <c:pt idx="2168">
                  <c:v>0.62210980000000005</c:v>
                </c:pt>
                <c:pt idx="2169">
                  <c:v>0.61992570000000002</c:v>
                </c:pt>
                <c:pt idx="2170">
                  <c:v>0.6177416</c:v>
                </c:pt>
                <c:pt idx="2171">
                  <c:v>0.61554160000000002</c:v>
                </c:pt>
                <c:pt idx="2172">
                  <c:v>0.61334010000000005</c:v>
                </c:pt>
                <c:pt idx="2173">
                  <c:v>0.61113870000000003</c:v>
                </c:pt>
                <c:pt idx="2174">
                  <c:v>0.60893730000000001</c:v>
                </c:pt>
                <c:pt idx="2175">
                  <c:v>0.60673580000000005</c:v>
                </c:pt>
                <c:pt idx="2176">
                  <c:v>0.60453440000000003</c:v>
                </c:pt>
                <c:pt idx="2177">
                  <c:v>0.60233289999999995</c:v>
                </c:pt>
                <c:pt idx="2178">
                  <c:v>0.60011060000000005</c:v>
                </c:pt>
                <c:pt idx="2179">
                  <c:v>0.59788490000000005</c:v>
                </c:pt>
                <c:pt idx="2180">
                  <c:v>0.5956593</c:v>
                </c:pt>
                <c:pt idx="2181">
                  <c:v>0.59343369999999995</c:v>
                </c:pt>
                <c:pt idx="2182">
                  <c:v>0.59120799999999996</c:v>
                </c:pt>
                <c:pt idx="2183">
                  <c:v>0.58898240000000002</c:v>
                </c:pt>
                <c:pt idx="2184">
                  <c:v>0.58675670000000002</c:v>
                </c:pt>
                <c:pt idx="2185">
                  <c:v>0.58453109999999997</c:v>
                </c:pt>
                <c:pt idx="2186">
                  <c:v>0.58230550000000003</c:v>
                </c:pt>
                <c:pt idx="2187">
                  <c:v>0.58007980000000003</c:v>
                </c:pt>
                <c:pt idx="2188">
                  <c:v>0.57785419999999998</c:v>
                </c:pt>
                <c:pt idx="2189">
                  <c:v>0.57561110000000004</c:v>
                </c:pt>
                <c:pt idx="2190">
                  <c:v>0.57335519999999995</c:v>
                </c:pt>
                <c:pt idx="2191">
                  <c:v>0.57109929999999998</c:v>
                </c:pt>
                <c:pt idx="2192">
                  <c:v>0.5688434</c:v>
                </c:pt>
                <c:pt idx="2193">
                  <c:v>0.56658750000000002</c:v>
                </c:pt>
                <c:pt idx="2194">
                  <c:v>0.56433160000000004</c:v>
                </c:pt>
                <c:pt idx="2195">
                  <c:v>0.56207580000000001</c:v>
                </c:pt>
                <c:pt idx="2196">
                  <c:v>0.55981990000000004</c:v>
                </c:pt>
                <c:pt idx="2197">
                  <c:v>0.55756399999999995</c:v>
                </c:pt>
                <c:pt idx="2198">
                  <c:v>0.55530809999999997</c:v>
                </c:pt>
                <c:pt idx="2199">
                  <c:v>0.55305219999999999</c:v>
                </c:pt>
                <c:pt idx="2200">
                  <c:v>0.55079630000000002</c:v>
                </c:pt>
                <c:pt idx="2201">
                  <c:v>0.54854040000000004</c:v>
                </c:pt>
                <c:pt idx="2202">
                  <c:v>0.54628449999999995</c:v>
                </c:pt>
                <c:pt idx="2203">
                  <c:v>0.54402859999999997</c:v>
                </c:pt>
                <c:pt idx="2204">
                  <c:v>0.5417727</c:v>
                </c:pt>
                <c:pt idx="2205">
                  <c:v>0.53951680000000002</c:v>
                </c:pt>
                <c:pt idx="2206">
                  <c:v>0.53726090000000004</c:v>
                </c:pt>
                <c:pt idx="2207">
                  <c:v>0.53499079999999999</c:v>
                </c:pt>
                <c:pt idx="2208">
                  <c:v>0.53270709999999999</c:v>
                </c:pt>
                <c:pt idx="2209">
                  <c:v>0.53042350000000005</c:v>
                </c:pt>
                <c:pt idx="2210">
                  <c:v>0.5281399</c:v>
                </c:pt>
                <c:pt idx="2211">
                  <c:v>0.5258562</c:v>
                </c:pt>
                <c:pt idx="2212">
                  <c:v>0.52357260000000005</c:v>
                </c:pt>
                <c:pt idx="2213">
                  <c:v>0.52128890000000006</c:v>
                </c:pt>
                <c:pt idx="2214">
                  <c:v>0.5190053</c:v>
                </c:pt>
                <c:pt idx="2215">
                  <c:v>0.51672169999999995</c:v>
                </c:pt>
                <c:pt idx="2216">
                  <c:v>0.51443799999999995</c:v>
                </c:pt>
                <c:pt idx="2217">
                  <c:v>0.51215440000000001</c:v>
                </c:pt>
                <c:pt idx="2218">
                  <c:v>0.50987079999999996</c:v>
                </c:pt>
                <c:pt idx="2219">
                  <c:v>0.50758709999999996</c:v>
                </c:pt>
                <c:pt idx="2220">
                  <c:v>0.50530350000000002</c:v>
                </c:pt>
                <c:pt idx="2221">
                  <c:v>0.50301989999999996</c:v>
                </c:pt>
                <c:pt idx="2222">
                  <c:v>0.50073619999999996</c:v>
                </c:pt>
                <c:pt idx="2223">
                  <c:v>0.49845260000000002</c:v>
                </c:pt>
                <c:pt idx="2224">
                  <c:v>0.49616890000000002</c:v>
                </c:pt>
                <c:pt idx="2225">
                  <c:v>0.49388530000000003</c:v>
                </c:pt>
                <c:pt idx="2226">
                  <c:v>0.49160169999999997</c:v>
                </c:pt>
                <c:pt idx="2227">
                  <c:v>0.48931799999999998</c:v>
                </c:pt>
                <c:pt idx="2228">
                  <c:v>0.48703439999999998</c:v>
                </c:pt>
                <c:pt idx="2229">
                  <c:v>0.48475079999999998</c:v>
                </c:pt>
                <c:pt idx="2230">
                  <c:v>0.48246709999999998</c:v>
                </c:pt>
                <c:pt idx="2231">
                  <c:v>0.48017539999999997</c:v>
                </c:pt>
                <c:pt idx="2232">
                  <c:v>0.47787859999999999</c:v>
                </c:pt>
                <c:pt idx="2233">
                  <c:v>0.4755818</c:v>
                </c:pt>
                <c:pt idx="2234">
                  <c:v>0.47328490000000001</c:v>
                </c:pt>
                <c:pt idx="2235">
                  <c:v>0.47098810000000002</c:v>
                </c:pt>
                <c:pt idx="2236">
                  <c:v>0.46869129999999998</c:v>
                </c:pt>
                <c:pt idx="2237">
                  <c:v>0.46639449999999999</c:v>
                </c:pt>
                <c:pt idx="2238">
                  <c:v>0.4640977</c:v>
                </c:pt>
                <c:pt idx="2239">
                  <c:v>0.46180080000000001</c:v>
                </c:pt>
                <c:pt idx="2240">
                  <c:v>0.45950400000000002</c:v>
                </c:pt>
                <c:pt idx="2241">
                  <c:v>0.45720719999999998</c:v>
                </c:pt>
                <c:pt idx="2242">
                  <c:v>0.45491039999999999</c:v>
                </c:pt>
                <c:pt idx="2243">
                  <c:v>0.4526135</c:v>
                </c:pt>
                <c:pt idx="2244">
                  <c:v>0.45031670000000001</c:v>
                </c:pt>
                <c:pt idx="2245">
                  <c:v>0.44801990000000003</c:v>
                </c:pt>
                <c:pt idx="2246">
                  <c:v>0.44572309999999998</c:v>
                </c:pt>
                <c:pt idx="2247">
                  <c:v>0.44342619999999999</c:v>
                </c:pt>
                <c:pt idx="2248">
                  <c:v>0.4411294</c:v>
                </c:pt>
                <c:pt idx="2249">
                  <c:v>0.43883260000000002</c:v>
                </c:pt>
                <c:pt idx="2250">
                  <c:v>0.43653579999999997</c:v>
                </c:pt>
                <c:pt idx="2251">
                  <c:v>0.43423889999999998</c:v>
                </c:pt>
                <c:pt idx="2252">
                  <c:v>0.4319423</c:v>
                </c:pt>
                <c:pt idx="2253">
                  <c:v>0.4296488</c:v>
                </c:pt>
                <c:pt idx="2254">
                  <c:v>0.42735519999999999</c:v>
                </c:pt>
                <c:pt idx="2255">
                  <c:v>0.42506159999999998</c:v>
                </c:pt>
                <c:pt idx="2256">
                  <c:v>0.42276799999999998</c:v>
                </c:pt>
                <c:pt idx="2257">
                  <c:v>0.42047449999999997</c:v>
                </c:pt>
                <c:pt idx="2258">
                  <c:v>0.41818090000000002</c:v>
                </c:pt>
                <c:pt idx="2259">
                  <c:v>0.41588730000000002</c:v>
                </c:pt>
                <c:pt idx="2260">
                  <c:v>0.41359370000000001</c:v>
                </c:pt>
                <c:pt idx="2261">
                  <c:v>0.4113001</c:v>
                </c:pt>
                <c:pt idx="2262">
                  <c:v>0.4090066</c:v>
                </c:pt>
                <c:pt idx="2263">
                  <c:v>0.40671299999999999</c:v>
                </c:pt>
                <c:pt idx="2264">
                  <c:v>0.40441939999999998</c:v>
                </c:pt>
                <c:pt idx="2265">
                  <c:v>0.40212579999999998</c:v>
                </c:pt>
                <c:pt idx="2266">
                  <c:v>0.39983220000000003</c:v>
                </c:pt>
                <c:pt idx="2267">
                  <c:v>0.39753870000000002</c:v>
                </c:pt>
                <c:pt idx="2268">
                  <c:v>0.39524510000000002</c:v>
                </c:pt>
                <c:pt idx="2269">
                  <c:v>0.39295150000000001</c:v>
                </c:pt>
                <c:pt idx="2270">
                  <c:v>0.3906579</c:v>
                </c:pt>
                <c:pt idx="2271">
                  <c:v>0.3883644</c:v>
                </c:pt>
                <c:pt idx="2272">
                  <c:v>0.38607079999999999</c:v>
                </c:pt>
                <c:pt idx="2273">
                  <c:v>0.38377719999999999</c:v>
                </c:pt>
                <c:pt idx="2274">
                  <c:v>0.38148359999999998</c:v>
                </c:pt>
                <c:pt idx="2275">
                  <c:v>0.37920369999999998</c:v>
                </c:pt>
                <c:pt idx="2276">
                  <c:v>0.37692490000000001</c:v>
                </c:pt>
                <c:pt idx="2277">
                  <c:v>0.37464609999999998</c:v>
                </c:pt>
                <c:pt idx="2278">
                  <c:v>0.37236720000000001</c:v>
                </c:pt>
                <c:pt idx="2279">
                  <c:v>0.37008839999999998</c:v>
                </c:pt>
                <c:pt idx="2280">
                  <c:v>0.36780960000000001</c:v>
                </c:pt>
                <c:pt idx="2281">
                  <c:v>0.36553069999999999</c:v>
                </c:pt>
                <c:pt idx="2282">
                  <c:v>0.36325190000000002</c:v>
                </c:pt>
                <c:pt idx="2283">
                  <c:v>0.36097309999999999</c:v>
                </c:pt>
                <c:pt idx="2284">
                  <c:v>0.35869420000000002</c:v>
                </c:pt>
                <c:pt idx="2285">
                  <c:v>0.35641539999999999</c:v>
                </c:pt>
                <c:pt idx="2286">
                  <c:v>0.35413660000000002</c:v>
                </c:pt>
                <c:pt idx="2287">
                  <c:v>0.3518578</c:v>
                </c:pt>
                <c:pt idx="2288">
                  <c:v>0.34957890000000003</c:v>
                </c:pt>
                <c:pt idx="2289">
                  <c:v>0.3473001</c:v>
                </c:pt>
                <c:pt idx="2290">
                  <c:v>0.34502129999999998</c:v>
                </c:pt>
                <c:pt idx="2291">
                  <c:v>0.3427424</c:v>
                </c:pt>
                <c:pt idx="2292">
                  <c:v>0.34046359999999998</c:v>
                </c:pt>
                <c:pt idx="2293">
                  <c:v>0.33818480000000001</c:v>
                </c:pt>
                <c:pt idx="2294">
                  <c:v>0.33590589999999998</c:v>
                </c:pt>
                <c:pt idx="2295">
                  <c:v>0.33362710000000001</c:v>
                </c:pt>
                <c:pt idx="2296">
                  <c:v>0.33136870000000002</c:v>
                </c:pt>
                <c:pt idx="2297">
                  <c:v>0.3291133</c:v>
                </c:pt>
                <c:pt idx="2298">
                  <c:v>0.32685789999999998</c:v>
                </c:pt>
                <c:pt idx="2299">
                  <c:v>0.32460250000000002</c:v>
                </c:pt>
                <c:pt idx="2300">
                  <c:v>0.3223471</c:v>
                </c:pt>
                <c:pt idx="2301">
                  <c:v>0.32009169999999998</c:v>
                </c:pt>
                <c:pt idx="2302">
                  <c:v>0.31783630000000002</c:v>
                </c:pt>
                <c:pt idx="2303">
                  <c:v>0.3155809</c:v>
                </c:pt>
                <c:pt idx="2304">
                  <c:v>0.31332549999999998</c:v>
                </c:pt>
                <c:pt idx="2305">
                  <c:v>0.31107010000000002</c:v>
                </c:pt>
                <c:pt idx="2306">
                  <c:v>0.3088148</c:v>
                </c:pt>
                <c:pt idx="2307">
                  <c:v>0.30655939999999998</c:v>
                </c:pt>
                <c:pt idx="2308">
                  <c:v>0.30430400000000002</c:v>
                </c:pt>
                <c:pt idx="2309">
                  <c:v>0.3020486</c:v>
                </c:pt>
                <c:pt idx="2310">
                  <c:v>0.29979319999999998</c:v>
                </c:pt>
                <c:pt idx="2311">
                  <c:v>0.29753780000000002</c:v>
                </c:pt>
                <c:pt idx="2312">
                  <c:v>0.2952824</c:v>
                </c:pt>
                <c:pt idx="2313">
                  <c:v>0.29302699999999998</c:v>
                </c:pt>
                <c:pt idx="2314">
                  <c:v>0.29077160000000002</c:v>
                </c:pt>
                <c:pt idx="2315">
                  <c:v>0.2885163</c:v>
                </c:pt>
                <c:pt idx="2316">
                  <c:v>0.28626089999999998</c:v>
                </c:pt>
                <c:pt idx="2317">
                  <c:v>0.28401149999999997</c:v>
                </c:pt>
                <c:pt idx="2318">
                  <c:v>0.28178589999999998</c:v>
                </c:pt>
                <c:pt idx="2319">
                  <c:v>0.27956029999999998</c:v>
                </c:pt>
                <c:pt idx="2320">
                  <c:v>0.27733479999999999</c:v>
                </c:pt>
                <c:pt idx="2321">
                  <c:v>0.2751092</c:v>
                </c:pt>
                <c:pt idx="2322">
                  <c:v>0.2728836</c:v>
                </c:pt>
                <c:pt idx="2323">
                  <c:v>0.27065810000000001</c:v>
                </c:pt>
                <c:pt idx="2324">
                  <c:v>0.26843250000000002</c:v>
                </c:pt>
                <c:pt idx="2325">
                  <c:v>0.26620690000000002</c:v>
                </c:pt>
                <c:pt idx="2326">
                  <c:v>0.26398129999999997</c:v>
                </c:pt>
                <c:pt idx="2327">
                  <c:v>0.26175579999999998</c:v>
                </c:pt>
                <c:pt idx="2328">
                  <c:v>0.25953019999999999</c:v>
                </c:pt>
                <c:pt idx="2329">
                  <c:v>0.25730459999999999</c:v>
                </c:pt>
                <c:pt idx="2330">
                  <c:v>0.2550791</c:v>
                </c:pt>
                <c:pt idx="2331">
                  <c:v>0.25285350000000001</c:v>
                </c:pt>
                <c:pt idx="2332">
                  <c:v>0.25062790000000001</c:v>
                </c:pt>
                <c:pt idx="2333">
                  <c:v>0.24840229999999999</c:v>
                </c:pt>
                <c:pt idx="2334">
                  <c:v>0.2461768</c:v>
                </c:pt>
                <c:pt idx="2335">
                  <c:v>0.24395120000000001</c:v>
                </c:pt>
                <c:pt idx="2336">
                  <c:v>0.24172560000000001</c:v>
                </c:pt>
                <c:pt idx="2337">
                  <c:v>0.23950009999999999</c:v>
                </c:pt>
                <c:pt idx="2338">
                  <c:v>0.2372745</c:v>
                </c:pt>
                <c:pt idx="2339">
                  <c:v>0.23506769999999999</c:v>
                </c:pt>
                <c:pt idx="2340">
                  <c:v>0.23287630000000001</c:v>
                </c:pt>
                <c:pt idx="2341">
                  <c:v>0.2306849</c:v>
                </c:pt>
                <c:pt idx="2342">
                  <c:v>0.22849349999999999</c:v>
                </c:pt>
                <c:pt idx="2343">
                  <c:v>0.22630210000000001</c:v>
                </c:pt>
                <c:pt idx="2344">
                  <c:v>0.2241107</c:v>
                </c:pt>
                <c:pt idx="2345">
                  <c:v>0.22191930000000001</c:v>
                </c:pt>
                <c:pt idx="2346">
                  <c:v>0.2197279</c:v>
                </c:pt>
                <c:pt idx="2347">
                  <c:v>0.21753649999999999</c:v>
                </c:pt>
                <c:pt idx="2348">
                  <c:v>0.21534510000000001</c:v>
                </c:pt>
                <c:pt idx="2349">
                  <c:v>0.2131537</c:v>
                </c:pt>
                <c:pt idx="2350">
                  <c:v>0.21096229999999999</c:v>
                </c:pt>
                <c:pt idx="2351">
                  <c:v>0.20877090000000001</c:v>
                </c:pt>
                <c:pt idx="2352">
                  <c:v>0.2065795</c:v>
                </c:pt>
                <c:pt idx="2353">
                  <c:v>0.20438809999999999</c:v>
                </c:pt>
                <c:pt idx="2354">
                  <c:v>0.20219670000000001</c:v>
                </c:pt>
                <c:pt idx="2355">
                  <c:v>0.2000053</c:v>
                </c:pt>
                <c:pt idx="2356">
                  <c:v>0.19781389999999999</c:v>
                </c:pt>
                <c:pt idx="2357">
                  <c:v>0.1956225</c:v>
                </c:pt>
                <c:pt idx="2358">
                  <c:v>0.19343109999999999</c:v>
                </c:pt>
                <c:pt idx="2359">
                  <c:v>0.19123970000000001</c:v>
                </c:pt>
                <c:pt idx="2360">
                  <c:v>0.1890483</c:v>
                </c:pt>
                <c:pt idx="2361">
                  <c:v>0.18686140000000001</c:v>
                </c:pt>
                <c:pt idx="2362">
                  <c:v>0.18470690000000001</c:v>
                </c:pt>
                <c:pt idx="2363">
                  <c:v>0.1825524</c:v>
                </c:pt>
                <c:pt idx="2364">
                  <c:v>0.1803979</c:v>
                </c:pt>
                <c:pt idx="2365">
                  <c:v>0.1782434</c:v>
                </c:pt>
                <c:pt idx="2366">
                  <c:v>0.17608889999999999</c:v>
                </c:pt>
                <c:pt idx="2367">
                  <c:v>0.17393439999999999</c:v>
                </c:pt>
                <c:pt idx="2368">
                  <c:v>0.17177980000000001</c:v>
                </c:pt>
                <c:pt idx="2369">
                  <c:v>0.16962530000000001</c:v>
                </c:pt>
                <c:pt idx="2370">
                  <c:v>0.1674708</c:v>
                </c:pt>
                <c:pt idx="2371">
                  <c:v>0.1653163</c:v>
                </c:pt>
                <c:pt idx="2372">
                  <c:v>0.1631618</c:v>
                </c:pt>
                <c:pt idx="2373">
                  <c:v>0.16100729999999999</c:v>
                </c:pt>
                <c:pt idx="2374">
                  <c:v>0.15885279999999999</c:v>
                </c:pt>
                <c:pt idx="2375">
                  <c:v>0.15669820000000001</c:v>
                </c:pt>
                <c:pt idx="2376">
                  <c:v>0.15454370000000001</c:v>
                </c:pt>
                <c:pt idx="2377">
                  <c:v>0.1523892</c:v>
                </c:pt>
                <c:pt idx="2378">
                  <c:v>0.1502347</c:v>
                </c:pt>
                <c:pt idx="2379">
                  <c:v>0.1480802</c:v>
                </c:pt>
                <c:pt idx="2380">
                  <c:v>0.14592569999999999</c:v>
                </c:pt>
                <c:pt idx="2381">
                  <c:v>0.14377119999999999</c:v>
                </c:pt>
                <c:pt idx="2382">
                  <c:v>0.14161660000000001</c:v>
                </c:pt>
                <c:pt idx="2383">
                  <c:v>0.13946210000000001</c:v>
                </c:pt>
                <c:pt idx="2384">
                  <c:v>0.13731119999999999</c:v>
                </c:pt>
                <c:pt idx="2385">
                  <c:v>0.1351987</c:v>
                </c:pt>
                <c:pt idx="2386">
                  <c:v>0.13308619999999999</c:v>
                </c:pt>
                <c:pt idx="2387">
                  <c:v>0.1309737</c:v>
                </c:pt>
                <c:pt idx="2388">
                  <c:v>0.12886110000000001</c:v>
                </c:pt>
                <c:pt idx="2389">
                  <c:v>0.12674859999999999</c:v>
                </c:pt>
                <c:pt idx="2390">
                  <c:v>0.1246361</c:v>
                </c:pt>
                <c:pt idx="2391">
                  <c:v>0.1225236</c:v>
                </c:pt>
                <c:pt idx="2392">
                  <c:v>0.12041109999999999</c:v>
                </c:pt>
                <c:pt idx="2393">
                  <c:v>0.1182985</c:v>
                </c:pt>
                <c:pt idx="2394">
                  <c:v>0.116186</c:v>
                </c:pt>
                <c:pt idx="2395">
                  <c:v>0.11407349999999999</c:v>
                </c:pt>
                <c:pt idx="2396">
                  <c:v>0.111961</c:v>
                </c:pt>
                <c:pt idx="2397">
                  <c:v>0.1098484</c:v>
                </c:pt>
                <c:pt idx="2398">
                  <c:v>0.1077359</c:v>
                </c:pt>
                <c:pt idx="2399">
                  <c:v>0.10562340000000001</c:v>
                </c:pt>
                <c:pt idx="2400">
                  <c:v>0.1035109</c:v>
                </c:pt>
                <c:pt idx="2401">
                  <c:v>0.1013984</c:v>
                </c:pt>
                <c:pt idx="2402">
                  <c:v>9.9285799999999994E-2</c:v>
                </c:pt>
                <c:pt idx="2403">
                  <c:v>9.7173300000000004E-2</c:v>
                </c:pt>
                <c:pt idx="2404">
                  <c:v>9.5060800000000001E-2</c:v>
                </c:pt>
                <c:pt idx="2405">
                  <c:v>9.2948299999999998E-2</c:v>
                </c:pt>
                <c:pt idx="2406">
                  <c:v>9.0835700000000005E-2</c:v>
                </c:pt>
                <c:pt idx="2407">
                  <c:v>8.8723200000000002E-2</c:v>
                </c:pt>
                <c:pt idx="2408">
                  <c:v>8.6610699999999999E-2</c:v>
                </c:pt>
                <c:pt idx="2409">
                  <c:v>8.4498199999999996E-2</c:v>
                </c:pt>
                <c:pt idx="2410">
                  <c:v>8.2385700000000006E-2</c:v>
                </c:pt>
                <c:pt idx="2411">
                  <c:v>8.02731E-2</c:v>
                </c:pt>
                <c:pt idx="2412">
                  <c:v>7.8160599999999997E-2</c:v>
                </c:pt>
                <c:pt idx="2413">
                  <c:v>7.6048099999999993E-2</c:v>
                </c:pt>
                <c:pt idx="2414">
                  <c:v>7.3950399999999999E-2</c:v>
                </c:pt>
                <c:pt idx="2415">
                  <c:v>7.1869000000000002E-2</c:v>
                </c:pt>
                <c:pt idx="2416">
                  <c:v>6.9787600000000005E-2</c:v>
                </c:pt>
                <c:pt idx="2417">
                  <c:v>6.7706199999999994E-2</c:v>
                </c:pt>
                <c:pt idx="2418">
                  <c:v>6.5624799999999997E-2</c:v>
                </c:pt>
                <c:pt idx="2419">
                  <c:v>6.35434E-2</c:v>
                </c:pt>
                <c:pt idx="2420">
                  <c:v>6.14619E-2</c:v>
                </c:pt>
                <c:pt idx="2421">
                  <c:v>5.9380500000000003E-2</c:v>
                </c:pt>
                <c:pt idx="2422">
                  <c:v>5.7299099999999999E-2</c:v>
                </c:pt>
                <c:pt idx="2423">
                  <c:v>5.5217700000000002E-2</c:v>
                </c:pt>
                <c:pt idx="2424">
                  <c:v>5.3136299999999997E-2</c:v>
                </c:pt>
                <c:pt idx="2425">
                  <c:v>5.1072800000000002E-2</c:v>
                </c:pt>
                <c:pt idx="2426">
                  <c:v>4.9020899999999999E-2</c:v>
                </c:pt>
                <c:pt idx="2427">
                  <c:v>4.6968900000000001E-2</c:v>
                </c:pt>
                <c:pt idx="2428">
                  <c:v>4.4916999999999999E-2</c:v>
                </c:pt>
                <c:pt idx="2429">
                  <c:v>4.2865E-2</c:v>
                </c:pt>
                <c:pt idx="2430">
                  <c:v>4.0813099999999998E-2</c:v>
                </c:pt>
                <c:pt idx="2431">
                  <c:v>3.8761200000000003E-2</c:v>
                </c:pt>
                <c:pt idx="2432">
                  <c:v>3.6709199999999997E-2</c:v>
                </c:pt>
                <c:pt idx="2433">
                  <c:v>3.4657300000000002E-2</c:v>
                </c:pt>
                <c:pt idx="2434">
                  <c:v>3.2605299999999997E-2</c:v>
                </c:pt>
                <c:pt idx="2435">
                  <c:v>3.0553400000000001E-2</c:v>
                </c:pt>
                <c:pt idx="2436">
                  <c:v>2.8501499999999999E-2</c:v>
                </c:pt>
                <c:pt idx="2437">
                  <c:v>2.6449500000000001E-2</c:v>
                </c:pt>
                <c:pt idx="2438">
                  <c:v>2.4397599999999998E-2</c:v>
                </c:pt>
                <c:pt idx="2439">
                  <c:v>2.23456E-2</c:v>
                </c:pt>
                <c:pt idx="2440">
                  <c:v>2.0293700000000001E-2</c:v>
                </c:pt>
                <c:pt idx="2441">
                  <c:v>1.8241799999999999E-2</c:v>
                </c:pt>
                <c:pt idx="2442">
                  <c:v>1.6189800000000001E-2</c:v>
                </c:pt>
                <c:pt idx="2443">
                  <c:v>1.41379E-2</c:v>
                </c:pt>
                <c:pt idx="2444">
                  <c:v>1.20859E-2</c:v>
                </c:pt>
                <c:pt idx="2445">
                  <c:v>1.0034E-2</c:v>
                </c:pt>
                <c:pt idx="2446">
                  <c:v>7.9821000000000007E-3</c:v>
                </c:pt>
                <c:pt idx="2447">
                  <c:v>5.9300999999999998E-3</c:v>
                </c:pt>
                <c:pt idx="2448">
                  <c:v>3.8782000000000001E-3</c:v>
                </c:pt>
                <c:pt idx="2449">
                  <c:v>1.8262E-3</c:v>
                </c:pt>
                <c:pt idx="2450">
                  <c:v>-2.256906E-4</c:v>
                </c:pt>
                <c:pt idx="2451">
                  <c:v>-2.2775999999999999E-3</c:v>
                </c:pt>
                <c:pt idx="2452">
                  <c:v>-4.3296000000000003E-3</c:v>
                </c:pt>
                <c:pt idx="2453">
                  <c:v>-6.3815E-3</c:v>
                </c:pt>
                <c:pt idx="2454">
                  <c:v>-8.4334000000000006E-3</c:v>
                </c:pt>
                <c:pt idx="2455">
                  <c:v>-1.0485400000000001E-2</c:v>
                </c:pt>
                <c:pt idx="2456">
                  <c:v>-1.2537299999999999E-2</c:v>
                </c:pt>
                <c:pt idx="2457">
                  <c:v>-1.4589299999999999E-2</c:v>
                </c:pt>
                <c:pt idx="2458">
                  <c:v>-1.6618899999999999E-2</c:v>
                </c:pt>
                <c:pt idx="2459">
                  <c:v>-1.86353E-2</c:v>
                </c:pt>
                <c:pt idx="2460">
                  <c:v>-2.0651699999999999E-2</c:v>
                </c:pt>
                <c:pt idx="2461">
                  <c:v>-2.26681E-2</c:v>
                </c:pt>
                <c:pt idx="2462">
                  <c:v>-2.4684500000000002E-2</c:v>
                </c:pt>
                <c:pt idx="2463">
                  <c:v>-2.67009E-2</c:v>
                </c:pt>
                <c:pt idx="2464">
                  <c:v>-2.8717300000000001E-2</c:v>
                </c:pt>
                <c:pt idx="2465">
                  <c:v>-3.0733699999999999E-2</c:v>
                </c:pt>
                <c:pt idx="2466">
                  <c:v>-3.2750099999999997E-2</c:v>
                </c:pt>
                <c:pt idx="2467">
                  <c:v>-3.4766499999999999E-2</c:v>
                </c:pt>
                <c:pt idx="2468">
                  <c:v>-3.67829E-2</c:v>
                </c:pt>
                <c:pt idx="2469">
                  <c:v>-3.8799300000000002E-2</c:v>
                </c:pt>
                <c:pt idx="2470">
                  <c:v>-4.0815700000000003E-2</c:v>
                </c:pt>
                <c:pt idx="2471">
                  <c:v>-4.2832099999999998E-2</c:v>
                </c:pt>
                <c:pt idx="2472">
                  <c:v>-4.4848499999999999E-2</c:v>
                </c:pt>
                <c:pt idx="2473">
                  <c:v>-4.6864799999999998E-2</c:v>
                </c:pt>
                <c:pt idx="2474">
                  <c:v>-4.88812E-2</c:v>
                </c:pt>
                <c:pt idx="2475">
                  <c:v>-5.0897600000000001E-2</c:v>
                </c:pt>
                <c:pt idx="2476">
                  <c:v>-5.2914000000000003E-2</c:v>
                </c:pt>
                <c:pt idx="2477">
                  <c:v>-5.4930399999999997E-2</c:v>
                </c:pt>
                <c:pt idx="2478">
                  <c:v>-5.6946799999999999E-2</c:v>
                </c:pt>
                <c:pt idx="2479">
                  <c:v>-5.89632E-2</c:v>
                </c:pt>
                <c:pt idx="2480">
                  <c:v>-6.0979600000000002E-2</c:v>
                </c:pt>
                <c:pt idx="2481">
                  <c:v>-6.2995999999999996E-2</c:v>
                </c:pt>
                <c:pt idx="2482">
                  <c:v>-6.5012399999999998E-2</c:v>
                </c:pt>
                <c:pt idx="2483">
                  <c:v>-6.7028799999999999E-2</c:v>
                </c:pt>
                <c:pt idx="2484">
                  <c:v>-6.9042599999999996E-2</c:v>
                </c:pt>
                <c:pt idx="2485">
                  <c:v>-7.10364E-2</c:v>
                </c:pt>
                <c:pt idx="2486">
                  <c:v>-7.3030100000000001E-2</c:v>
                </c:pt>
                <c:pt idx="2487">
                  <c:v>-7.5023900000000004E-2</c:v>
                </c:pt>
                <c:pt idx="2488">
                  <c:v>-7.7017600000000006E-2</c:v>
                </c:pt>
                <c:pt idx="2489">
                  <c:v>-7.9011300000000007E-2</c:v>
                </c:pt>
                <c:pt idx="2490">
                  <c:v>-8.1005099999999997E-2</c:v>
                </c:pt>
                <c:pt idx="2491">
                  <c:v>-8.2998799999999998E-2</c:v>
                </c:pt>
                <c:pt idx="2492">
                  <c:v>-8.4992600000000001E-2</c:v>
                </c:pt>
                <c:pt idx="2493">
                  <c:v>-8.6986300000000003E-2</c:v>
                </c:pt>
                <c:pt idx="2494">
                  <c:v>-8.8980100000000006E-2</c:v>
                </c:pt>
                <c:pt idx="2495">
                  <c:v>-9.0973799999999994E-2</c:v>
                </c:pt>
                <c:pt idx="2496">
                  <c:v>-9.2967499999999995E-2</c:v>
                </c:pt>
                <c:pt idx="2497">
                  <c:v>-9.4961299999999998E-2</c:v>
                </c:pt>
                <c:pt idx="2498">
                  <c:v>-9.6955E-2</c:v>
                </c:pt>
                <c:pt idx="2499">
                  <c:v>-9.8948800000000003E-2</c:v>
                </c:pt>
                <c:pt idx="2500">
                  <c:v>-0.1009425</c:v>
                </c:pt>
                <c:pt idx="2501">
                  <c:v>-0.10293620000000001</c:v>
                </c:pt>
                <c:pt idx="2502">
                  <c:v>-0.10493</c:v>
                </c:pt>
                <c:pt idx="2503">
                  <c:v>-0.1069237</c:v>
                </c:pt>
                <c:pt idx="2504">
                  <c:v>-0.1089175</c:v>
                </c:pt>
                <c:pt idx="2505">
                  <c:v>-1.04923E-2</c:v>
                </c:pt>
                <c:pt idx="2506">
                  <c:v>-1.0880300000000001E-2</c:v>
                </c:pt>
                <c:pt idx="2507">
                  <c:v>-1.18304E-2</c:v>
                </c:pt>
                <c:pt idx="2508">
                  <c:v>-1.2727799999999999E-2</c:v>
                </c:pt>
                <c:pt idx="2509">
                  <c:v>-1.35993E-2</c:v>
                </c:pt>
                <c:pt idx="2510">
                  <c:v>-1.44707E-2</c:v>
                </c:pt>
                <c:pt idx="2511">
                  <c:v>-1.5342099999999999E-2</c:v>
                </c:pt>
                <c:pt idx="2512">
                  <c:v>-1.6213499999999999E-2</c:v>
                </c:pt>
                <c:pt idx="2513">
                  <c:v>-1.7084999999999999E-2</c:v>
                </c:pt>
                <c:pt idx="2514">
                  <c:v>-1.7956400000000001E-2</c:v>
                </c:pt>
                <c:pt idx="2515">
                  <c:v>-1.8820799999999999E-2</c:v>
                </c:pt>
                <c:pt idx="2516">
                  <c:v>-1.9661600000000001E-2</c:v>
                </c:pt>
                <c:pt idx="2517">
                  <c:v>-2.05024E-2</c:v>
                </c:pt>
                <c:pt idx="2518">
                  <c:v>-2.13431E-2</c:v>
                </c:pt>
                <c:pt idx="2519">
                  <c:v>-2.2183899999999999E-2</c:v>
                </c:pt>
                <c:pt idx="2520">
                  <c:v>-2.3024699999999999E-2</c:v>
                </c:pt>
                <c:pt idx="2521">
                  <c:v>-2.3834000000000001E-2</c:v>
                </c:pt>
                <c:pt idx="2522">
                  <c:v>-2.4596E-2</c:v>
                </c:pt>
                <c:pt idx="2523">
                  <c:v>-2.5357899999999999E-2</c:v>
                </c:pt>
                <c:pt idx="2524">
                  <c:v>-2.6119900000000001E-2</c:v>
                </c:pt>
                <c:pt idx="2525">
                  <c:v>-2.6881800000000001E-2</c:v>
                </c:pt>
                <c:pt idx="2526">
                  <c:v>-2.76438E-2</c:v>
                </c:pt>
                <c:pt idx="2527">
                  <c:v>-2.8405799999999998E-2</c:v>
                </c:pt>
                <c:pt idx="2528">
                  <c:v>-2.9167700000000001E-2</c:v>
                </c:pt>
                <c:pt idx="2529">
                  <c:v>-2.99297E-2</c:v>
                </c:pt>
                <c:pt idx="2530">
                  <c:v>-3.0683100000000001E-2</c:v>
                </c:pt>
                <c:pt idx="2531">
                  <c:v>-3.13265E-2</c:v>
                </c:pt>
                <c:pt idx="2532">
                  <c:v>-3.1969900000000002E-2</c:v>
                </c:pt>
                <c:pt idx="2533">
                  <c:v>-3.2613200000000002E-2</c:v>
                </c:pt>
                <c:pt idx="2534">
                  <c:v>-3.3256599999999997E-2</c:v>
                </c:pt>
                <c:pt idx="2535">
                  <c:v>-3.39E-2</c:v>
                </c:pt>
                <c:pt idx="2536">
                  <c:v>-3.4543299999999999E-2</c:v>
                </c:pt>
                <c:pt idx="2537">
                  <c:v>-3.5186700000000001E-2</c:v>
                </c:pt>
                <c:pt idx="2538">
                  <c:v>-3.5830099999999997E-2</c:v>
                </c:pt>
                <c:pt idx="2539">
                  <c:v>-3.6473400000000003E-2</c:v>
                </c:pt>
                <c:pt idx="2540">
                  <c:v>-3.7116799999999998E-2</c:v>
                </c:pt>
                <c:pt idx="2541">
                  <c:v>-3.7760200000000001E-2</c:v>
                </c:pt>
                <c:pt idx="2542">
                  <c:v>-3.84035E-2</c:v>
                </c:pt>
                <c:pt idx="2543">
                  <c:v>-3.9046900000000002E-2</c:v>
                </c:pt>
                <c:pt idx="2544">
                  <c:v>-3.9690299999999998E-2</c:v>
                </c:pt>
                <c:pt idx="2545">
                  <c:v>-4.0192800000000001E-2</c:v>
                </c:pt>
                <c:pt idx="2546">
                  <c:v>-4.0682900000000001E-2</c:v>
                </c:pt>
                <c:pt idx="2547">
                  <c:v>-4.1173000000000001E-2</c:v>
                </c:pt>
                <c:pt idx="2548">
                  <c:v>-4.1663100000000002E-2</c:v>
                </c:pt>
                <c:pt idx="2549">
                  <c:v>-4.2153200000000002E-2</c:v>
                </c:pt>
                <c:pt idx="2550">
                  <c:v>-4.2643300000000002E-2</c:v>
                </c:pt>
                <c:pt idx="2551">
                  <c:v>-4.3133499999999998E-2</c:v>
                </c:pt>
                <c:pt idx="2552">
                  <c:v>-4.3623599999999998E-2</c:v>
                </c:pt>
                <c:pt idx="2553">
                  <c:v>-4.4113699999999999E-2</c:v>
                </c:pt>
                <c:pt idx="2554">
                  <c:v>-4.4603799999999999E-2</c:v>
                </c:pt>
                <c:pt idx="2555">
                  <c:v>-4.5093899999999999E-2</c:v>
                </c:pt>
                <c:pt idx="2556">
                  <c:v>-4.5584E-2</c:v>
                </c:pt>
                <c:pt idx="2557">
                  <c:v>-4.60741E-2</c:v>
                </c:pt>
                <c:pt idx="2558">
                  <c:v>-4.65642E-2</c:v>
                </c:pt>
                <c:pt idx="2559">
                  <c:v>-4.70543E-2</c:v>
                </c:pt>
                <c:pt idx="2560">
                  <c:v>-4.7544400000000001E-2</c:v>
                </c:pt>
                <c:pt idx="2561">
                  <c:v>-4.8034500000000001E-2</c:v>
                </c:pt>
                <c:pt idx="2562">
                  <c:v>-4.8504699999999998E-2</c:v>
                </c:pt>
                <c:pt idx="2563">
                  <c:v>-4.8836299999999999E-2</c:v>
                </c:pt>
                <c:pt idx="2564">
                  <c:v>-4.91679E-2</c:v>
                </c:pt>
                <c:pt idx="2565">
                  <c:v>-4.9499500000000002E-2</c:v>
                </c:pt>
                <c:pt idx="2566">
                  <c:v>-4.9831199999999999E-2</c:v>
                </c:pt>
                <c:pt idx="2567">
                  <c:v>-5.01628E-2</c:v>
                </c:pt>
                <c:pt idx="2568">
                  <c:v>-5.0494400000000002E-2</c:v>
                </c:pt>
                <c:pt idx="2569">
                  <c:v>-5.0826000000000003E-2</c:v>
                </c:pt>
                <c:pt idx="2570">
                  <c:v>-5.1157599999999998E-2</c:v>
                </c:pt>
                <c:pt idx="2571">
                  <c:v>-5.1489300000000002E-2</c:v>
                </c:pt>
                <c:pt idx="2572">
                  <c:v>-5.1820900000000003E-2</c:v>
                </c:pt>
                <c:pt idx="2573">
                  <c:v>-5.2152499999999997E-2</c:v>
                </c:pt>
                <c:pt idx="2574">
                  <c:v>-5.2484099999999999E-2</c:v>
                </c:pt>
                <c:pt idx="2575">
                  <c:v>-5.2815800000000003E-2</c:v>
                </c:pt>
                <c:pt idx="2576">
                  <c:v>-5.3147399999999997E-2</c:v>
                </c:pt>
                <c:pt idx="2577">
                  <c:v>-5.3478999999999999E-2</c:v>
                </c:pt>
                <c:pt idx="2578">
                  <c:v>-5.38106E-2</c:v>
                </c:pt>
                <c:pt idx="2579">
                  <c:v>-5.4142200000000001E-2</c:v>
                </c:pt>
                <c:pt idx="2580">
                  <c:v>-5.4438500000000001E-2</c:v>
                </c:pt>
                <c:pt idx="2581">
                  <c:v>-5.4621900000000001E-2</c:v>
                </c:pt>
                <c:pt idx="2582">
                  <c:v>-5.4805300000000001E-2</c:v>
                </c:pt>
                <c:pt idx="2583">
                  <c:v>-5.4988700000000001E-2</c:v>
                </c:pt>
                <c:pt idx="2584">
                  <c:v>-5.5172100000000002E-2</c:v>
                </c:pt>
                <c:pt idx="2585">
                  <c:v>-5.5355500000000002E-2</c:v>
                </c:pt>
                <c:pt idx="2586">
                  <c:v>-5.5538999999999998E-2</c:v>
                </c:pt>
                <c:pt idx="2587">
                  <c:v>-5.5722399999999998E-2</c:v>
                </c:pt>
                <c:pt idx="2588">
                  <c:v>-5.5905799999999999E-2</c:v>
                </c:pt>
                <c:pt idx="2589">
                  <c:v>-5.6089199999999999E-2</c:v>
                </c:pt>
                <c:pt idx="2590">
                  <c:v>-5.6272599999999999E-2</c:v>
                </c:pt>
                <c:pt idx="2591">
                  <c:v>-5.6455999999999999E-2</c:v>
                </c:pt>
                <c:pt idx="2592">
                  <c:v>-5.6639399999999999E-2</c:v>
                </c:pt>
                <c:pt idx="2593">
                  <c:v>-5.68228E-2</c:v>
                </c:pt>
                <c:pt idx="2594">
                  <c:v>-5.7006300000000003E-2</c:v>
                </c:pt>
                <c:pt idx="2595">
                  <c:v>-5.7189700000000003E-2</c:v>
                </c:pt>
                <c:pt idx="2596">
                  <c:v>-5.7373100000000003E-2</c:v>
                </c:pt>
                <c:pt idx="2597">
                  <c:v>-5.7556499999999997E-2</c:v>
                </c:pt>
                <c:pt idx="2598">
                  <c:v>-5.7739899999999997E-2</c:v>
                </c:pt>
                <c:pt idx="2599">
                  <c:v>-5.7923299999999997E-2</c:v>
                </c:pt>
                <c:pt idx="2600">
                  <c:v>-5.8000599999999999E-2</c:v>
                </c:pt>
                <c:pt idx="2601">
                  <c:v>-5.8044999999999999E-2</c:v>
                </c:pt>
                <c:pt idx="2602">
                  <c:v>-5.8089399999999999E-2</c:v>
                </c:pt>
                <c:pt idx="2603">
                  <c:v>-5.8133900000000002E-2</c:v>
                </c:pt>
                <c:pt idx="2604">
                  <c:v>-5.8178300000000002E-2</c:v>
                </c:pt>
                <c:pt idx="2605">
                  <c:v>-5.8222700000000002E-2</c:v>
                </c:pt>
                <c:pt idx="2606">
                  <c:v>-5.8267199999999998E-2</c:v>
                </c:pt>
                <c:pt idx="2607">
                  <c:v>-5.8311599999999998E-2</c:v>
                </c:pt>
                <c:pt idx="2608">
                  <c:v>-5.8356100000000001E-2</c:v>
                </c:pt>
                <c:pt idx="2609">
                  <c:v>-5.8400500000000001E-2</c:v>
                </c:pt>
                <c:pt idx="2610">
                  <c:v>-5.8444900000000001E-2</c:v>
                </c:pt>
                <c:pt idx="2611">
                  <c:v>-5.8489399999999997E-2</c:v>
                </c:pt>
                <c:pt idx="2612">
                  <c:v>-5.8533799999999997E-2</c:v>
                </c:pt>
                <c:pt idx="2613">
                  <c:v>-5.8578199999999997E-2</c:v>
                </c:pt>
                <c:pt idx="2614">
                  <c:v>-5.86227E-2</c:v>
                </c:pt>
                <c:pt idx="2615">
                  <c:v>-5.86671E-2</c:v>
                </c:pt>
                <c:pt idx="2616">
                  <c:v>-5.8711600000000003E-2</c:v>
                </c:pt>
                <c:pt idx="2617">
                  <c:v>-5.8756000000000003E-2</c:v>
                </c:pt>
                <c:pt idx="2618">
                  <c:v>-5.8800400000000003E-2</c:v>
                </c:pt>
                <c:pt idx="2619">
                  <c:v>-5.8844899999999999E-2</c:v>
                </c:pt>
                <c:pt idx="2620">
                  <c:v>-5.8889299999999999E-2</c:v>
                </c:pt>
                <c:pt idx="2621">
                  <c:v>-5.8851399999999998E-2</c:v>
                </c:pt>
                <c:pt idx="2622">
                  <c:v>-5.8766600000000002E-2</c:v>
                </c:pt>
                <c:pt idx="2623">
                  <c:v>-5.8681700000000003E-2</c:v>
                </c:pt>
                <c:pt idx="2624">
                  <c:v>-5.85969E-2</c:v>
                </c:pt>
                <c:pt idx="2625">
                  <c:v>-5.8512099999999997E-2</c:v>
                </c:pt>
                <c:pt idx="2626">
                  <c:v>-5.8427300000000001E-2</c:v>
                </c:pt>
                <c:pt idx="2627">
                  <c:v>-5.8342400000000003E-2</c:v>
                </c:pt>
                <c:pt idx="2628">
                  <c:v>-5.82576E-2</c:v>
                </c:pt>
                <c:pt idx="2629">
                  <c:v>-5.8172799999999997E-2</c:v>
                </c:pt>
                <c:pt idx="2630">
                  <c:v>-5.8087899999999998E-2</c:v>
                </c:pt>
                <c:pt idx="2631">
                  <c:v>-5.8003100000000002E-2</c:v>
                </c:pt>
                <c:pt idx="2632">
                  <c:v>-5.7918299999999999E-2</c:v>
                </c:pt>
                <c:pt idx="2633">
                  <c:v>-5.7833500000000003E-2</c:v>
                </c:pt>
                <c:pt idx="2634">
                  <c:v>-5.7748599999999997E-2</c:v>
                </c:pt>
                <c:pt idx="2635">
                  <c:v>-5.7663800000000001E-2</c:v>
                </c:pt>
                <c:pt idx="2636">
                  <c:v>-5.7578999999999998E-2</c:v>
                </c:pt>
                <c:pt idx="2637">
                  <c:v>-5.7494200000000002E-2</c:v>
                </c:pt>
                <c:pt idx="2638">
                  <c:v>-5.7409300000000003E-2</c:v>
                </c:pt>
                <c:pt idx="2639">
                  <c:v>-5.73245E-2</c:v>
                </c:pt>
                <c:pt idx="2640">
                  <c:v>-5.7239699999999998E-2</c:v>
                </c:pt>
                <c:pt idx="2641">
                  <c:v>-5.7154900000000002E-2</c:v>
                </c:pt>
                <c:pt idx="2642">
                  <c:v>-5.7070000000000003E-2</c:v>
                </c:pt>
                <c:pt idx="2643">
                  <c:v>-5.69852E-2</c:v>
                </c:pt>
                <c:pt idx="2644">
                  <c:v>-5.6900399999999997E-2</c:v>
                </c:pt>
                <c:pt idx="2645">
                  <c:v>-5.6815600000000001E-2</c:v>
                </c:pt>
                <c:pt idx="2646">
                  <c:v>-5.6718999999999999E-2</c:v>
                </c:pt>
                <c:pt idx="2647">
                  <c:v>-5.6561E-2</c:v>
                </c:pt>
                <c:pt idx="2648">
                  <c:v>-5.6403000000000002E-2</c:v>
                </c:pt>
                <c:pt idx="2649">
                  <c:v>-5.6240100000000001E-2</c:v>
                </c:pt>
                <c:pt idx="2650">
                  <c:v>-5.6073999999999999E-2</c:v>
                </c:pt>
                <c:pt idx="2651">
                  <c:v>-5.5907999999999999E-2</c:v>
                </c:pt>
                <c:pt idx="2652">
                  <c:v>-5.5742E-2</c:v>
                </c:pt>
                <c:pt idx="2653">
                  <c:v>-5.5564000000000002E-2</c:v>
                </c:pt>
                <c:pt idx="2654">
                  <c:v>-5.5375500000000001E-2</c:v>
                </c:pt>
                <c:pt idx="2655">
                  <c:v>-5.5187100000000003E-2</c:v>
                </c:pt>
                <c:pt idx="2656">
                  <c:v>-5.4998699999999998E-2</c:v>
                </c:pt>
                <c:pt idx="2657">
                  <c:v>-5.4810299999999999E-2</c:v>
                </c:pt>
                <c:pt idx="2658">
                  <c:v>-5.4621900000000001E-2</c:v>
                </c:pt>
                <c:pt idx="2659">
                  <c:v>-5.4433500000000003E-2</c:v>
                </c:pt>
                <c:pt idx="2660">
                  <c:v>-5.4245099999999997E-2</c:v>
                </c:pt>
                <c:pt idx="2661">
                  <c:v>-5.4038099999999999E-2</c:v>
                </c:pt>
                <c:pt idx="2662">
                  <c:v>-5.3817499999999997E-2</c:v>
                </c:pt>
                <c:pt idx="2663">
                  <c:v>-5.3596900000000003E-2</c:v>
                </c:pt>
                <c:pt idx="2664">
                  <c:v>-5.3376399999999997E-2</c:v>
                </c:pt>
                <c:pt idx="2665">
                  <c:v>-5.3155800000000003E-2</c:v>
                </c:pt>
                <c:pt idx="2666">
                  <c:v>-5.2935200000000002E-2</c:v>
                </c:pt>
                <c:pt idx="2667">
                  <c:v>-5.27146E-2</c:v>
                </c:pt>
                <c:pt idx="2668">
                  <c:v>-5.2494100000000002E-2</c:v>
                </c:pt>
                <c:pt idx="2669">
                  <c:v>-5.2273500000000001E-2</c:v>
                </c:pt>
                <c:pt idx="2670">
                  <c:v>-5.2052899999999999E-2</c:v>
                </c:pt>
                <c:pt idx="2671">
                  <c:v>-5.1832400000000001E-2</c:v>
                </c:pt>
                <c:pt idx="2672">
                  <c:v>-5.1610799999999998E-2</c:v>
                </c:pt>
                <c:pt idx="2673">
                  <c:v>-5.1351000000000001E-2</c:v>
                </c:pt>
                <c:pt idx="2674">
                  <c:v>-5.10911E-2</c:v>
                </c:pt>
                <c:pt idx="2675">
                  <c:v>-5.0831300000000003E-2</c:v>
                </c:pt>
                <c:pt idx="2676">
                  <c:v>-5.0571400000000002E-2</c:v>
                </c:pt>
                <c:pt idx="2677">
                  <c:v>-5.0311599999999998E-2</c:v>
                </c:pt>
                <c:pt idx="2678">
                  <c:v>-5.0051699999999998E-2</c:v>
                </c:pt>
                <c:pt idx="2679">
                  <c:v>-4.97919E-2</c:v>
                </c:pt>
                <c:pt idx="2680">
                  <c:v>-4.9532E-2</c:v>
                </c:pt>
                <c:pt idx="2681">
                  <c:v>-4.9272200000000002E-2</c:v>
                </c:pt>
                <c:pt idx="2682">
                  <c:v>-4.9012300000000002E-2</c:v>
                </c:pt>
                <c:pt idx="2683">
                  <c:v>-4.8752499999999997E-2</c:v>
                </c:pt>
                <c:pt idx="2684">
                  <c:v>-4.8492599999999997E-2</c:v>
                </c:pt>
                <c:pt idx="2685">
                  <c:v>-4.8232799999999999E-2</c:v>
                </c:pt>
                <c:pt idx="2686">
                  <c:v>-4.7973000000000002E-2</c:v>
                </c:pt>
                <c:pt idx="2687">
                  <c:v>-4.7713100000000001E-2</c:v>
                </c:pt>
                <c:pt idx="2688">
                  <c:v>-4.7453299999999997E-2</c:v>
                </c:pt>
                <c:pt idx="2689">
                  <c:v>-4.7193400000000003E-2</c:v>
                </c:pt>
                <c:pt idx="2690">
                  <c:v>-4.6933599999999999E-2</c:v>
                </c:pt>
                <c:pt idx="2691">
                  <c:v>-4.6653399999999998E-2</c:v>
                </c:pt>
                <c:pt idx="2692">
                  <c:v>-4.6356000000000001E-2</c:v>
                </c:pt>
                <c:pt idx="2693">
                  <c:v>-4.6058599999999998E-2</c:v>
                </c:pt>
                <c:pt idx="2694">
                  <c:v>-4.5761200000000002E-2</c:v>
                </c:pt>
                <c:pt idx="2695">
                  <c:v>-4.5463799999999999E-2</c:v>
                </c:pt>
                <c:pt idx="2696">
                  <c:v>-4.51663E-2</c:v>
                </c:pt>
                <c:pt idx="2697">
                  <c:v>-4.4868900000000003E-2</c:v>
                </c:pt>
                <c:pt idx="2698">
                  <c:v>-4.45715E-2</c:v>
                </c:pt>
                <c:pt idx="2699">
                  <c:v>-4.4274099999999997E-2</c:v>
                </c:pt>
                <c:pt idx="2700">
                  <c:v>-4.3976700000000001E-2</c:v>
                </c:pt>
                <c:pt idx="2701">
                  <c:v>-4.3679200000000001E-2</c:v>
                </c:pt>
                <c:pt idx="2702">
                  <c:v>-4.3381799999999998E-2</c:v>
                </c:pt>
                <c:pt idx="2703">
                  <c:v>-4.3084400000000002E-2</c:v>
                </c:pt>
                <c:pt idx="2704">
                  <c:v>-4.2786999999999999E-2</c:v>
                </c:pt>
                <c:pt idx="2705">
                  <c:v>-4.2489600000000002E-2</c:v>
                </c:pt>
                <c:pt idx="2706">
                  <c:v>-4.2192199999999999E-2</c:v>
                </c:pt>
                <c:pt idx="2707">
                  <c:v>-4.18947E-2</c:v>
                </c:pt>
                <c:pt idx="2708">
                  <c:v>-4.1597299999999997E-2</c:v>
                </c:pt>
                <c:pt idx="2709">
                  <c:v>-4.12999E-2</c:v>
                </c:pt>
                <c:pt idx="2710">
                  <c:v>-4.1002499999999997E-2</c:v>
                </c:pt>
                <c:pt idx="2711">
                  <c:v>-4.0705100000000001E-2</c:v>
                </c:pt>
                <c:pt idx="2712">
                  <c:v>-4.0407600000000002E-2</c:v>
                </c:pt>
                <c:pt idx="2713">
                  <c:v>-4.0110199999999999E-2</c:v>
                </c:pt>
                <c:pt idx="2714">
                  <c:v>-3.9812800000000002E-2</c:v>
                </c:pt>
                <c:pt idx="2715">
                  <c:v>-3.9500199999999999E-2</c:v>
                </c:pt>
                <c:pt idx="2716">
                  <c:v>-3.9181800000000003E-2</c:v>
                </c:pt>
                <c:pt idx="2717">
                  <c:v>-3.8863500000000002E-2</c:v>
                </c:pt>
                <c:pt idx="2718">
                  <c:v>-3.8545200000000002E-2</c:v>
                </c:pt>
                <c:pt idx="2719">
                  <c:v>-3.8226799999999998E-2</c:v>
                </c:pt>
                <c:pt idx="2720">
                  <c:v>-3.7908499999999998E-2</c:v>
                </c:pt>
                <c:pt idx="2721">
                  <c:v>-3.7590199999999997E-2</c:v>
                </c:pt>
                <c:pt idx="2722">
                  <c:v>-3.7271800000000001E-2</c:v>
                </c:pt>
                <c:pt idx="2723">
                  <c:v>-3.69535E-2</c:v>
                </c:pt>
                <c:pt idx="2724">
                  <c:v>-3.66352E-2</c:v>
                </c:pt>
                <c:pt idx="2725">
                  <c:v>-3.6316899999999999E-2</c:v>
                </c:pt>
                <c:pt idx="2726">
                  <c:v>-3.5998500000000003E-2</c:v>
                </c:pt>
                <c:pt idx="2727">
                  <c:v>-3.5680200000000002E-2</c:v>
                </c:pt>
                <c:pt idx="2728">
                  <c:v>-3.5361900000000002E-2</c:v>
                </c:pt>
                <c:pt idx="2729">
                  <c:v>-3.5043499999999998E-2</c:v>
                </c:pt>
                <c:pt idx="2730">
                  <c:v>-3.4725199999999998E-2</c:v>
                </c:pt>
                <c:pt idx="2731">
                  <c:v>-3.4406899999999997E-2</c:v>
                </c:pt>
                <c:pt idx="2732">
                  <c:v>-3.4088500000000001E-2</c:v>
                </c:pt>
                <c:pt idx="2733">
                  <c:v>-3.37702E-2</c:v>
                </c:pt>
                <c:pt idx="2734">
                  <c:v>-3.34519E-2</c:v>
                </c:pt>
                <c:pt idx="2735">
                  <c:v>-3.3133500000000003E-2</c:v>
                </c:pt>
                <c:pt idx="2736">
                  <c:v>-3.2814700000000002E-2</c:v>
                </c:pt>
                <c:pt idx="2737">
                  <c:v>-3.24944E-2</c:v>
                </c:pt>
                <c:pt idx="2738">
                  <c:v>-3.21742E-2</c:v>
                </c:pt>
                <c:pt idx="2739">
                  <c:v>-3.1853899999999997E-2</c:v>
                </c:pt>
                <c:pt idx="2740">
                  <c:v>-3.1533600000000002E-2</c:v>
                </c:pt>
                <c:pt idx="2741">
                  <c:v>-3.1213399999999999E-2</c:v>
                </c:pt>
                <c:pt idx="2742">
                  <c:v>-3.08931E-2</c:v>
                </c:pt>
                <c:pt idx="2743">
                  <c:v>-3.0572800000000001E-2</c:v>
                </c:pt>
                <c:pt idx="2744">
                  <c:v>-3.0252500000000002E-2</c:v>
                </c:pt>
                <c:pt idx="2745">
                  <c:v>-2.9932299999999998E-2</c:v>
                </c:pt>
                <c:pt idx="2746">
                  <c:v>-2.9611999999999999E-2</c:v>
                </c:pt>
                <c:pt idx="2747">
                  <c:v>-2.92917E-2</c:v>
                </c:pt>
                <c:pt idx="2748">
                  <c:v>-2.8971500000000001E-2</c:v>
                </c:pt>
                <c:pt idx="2749">
                  <c:v>-2.8651200000000002E-2</c:v>
                </c:pt>
                <c:pt idx="2750">
                  <c:v>-2.8330899999999999E-2</c:v>
                </c:pt>
                <c:pt idx="2751">
                  <c:v>-2.80106E-2</c:v>
                </c:pt>
                <c:pt idx="2752">
                  <c:v>-2.76904E-2</c:v>
                </c:pt>
                <c:pt idx="2753">
                  <c:v>-2.7370100000000001E-2</c:v>
                </c:pt>
                <c:pt idx="2754">
                  <c:v>-2.7049799999999999E-2</c:v>
                </c:pt>
                <c:pt idx="2755">
                  <c:v>-2.6729599999999999E-2</c:v>
                </c:pt>
                <c:pt idx="2756">
                  <c:v>-2.64093E-2</c:v>
                </c:pt>
                <c:pt idx="2757">
                  <c:v>-2.6089000000000001E-2</c:v>
                </c:pt>
                <c:pt idx="2758">
                  <c:v>-2.57737E-2</c:v>
                </c:pt>
                <c:pt idx="2759">
                  <c:v>-2.5464799999999999E-2</c:v>
                </c:pt>
                <c:pt idx="2760">
                  <c:v>-2.5155899999999998E-2</c:v>
                </c:pt>
                <c:pt idx="2761">
                  <c:v>-2.4846900000000002E-2</c:v>
                </c:pt>
                <c:pt idx="2762">
                  <c:v>-2.4538000000000001E-2</c:v>
                </c:pt>
                <c:pt idx="2763">
                  <c:v>-2.42291E-2</c:v>
                </c:pt>
                <c:pt idx="2764">
                  <c:v>-2.3920199999999999E-2</c:v>
                </c:pt>
                <c:pt idx="2765">
                  <c:v>-2.3611199999999999E-2</c:v>
                </c:pt>
                <c:pt idx="2766">
                  <c:v>-2.3302300000000001E-2</c:v>
                </c:pt>
                <c:pt idx="2767">
                  <c:v>-2.2993400000000001E-2</c:v>
                </c:pt>
                <c:pt idx="2768">
                  <c:v>-2.26845E-2</c:v>
                </c:pt>
                <c:pt idx="2769">
                  <c:v>-2.23755E-2</c:v>
                </c:pt>
                <c:pt idx="2770">
                  <c:v>-2.2066599999999999E-2</c:v>
                </c:pt>
                <c:pt idx="2771">
                  <c:v>-2.1757700000000001E-2</c:v>
                </c:pt>
                <c:pt idx="2772">
                  <c:v>-2.1448800000000001E-2</c:v>
                </c:pt>
                <c:pt idx="2773">
                  <c:v>-2.11398E-2</c:v>
                </c:pt>
                <c:pt idx="2774">
                  <c:v>-2.0830899999999999E-2</c:v>
                </c:pt>
                <c:pt idx="2775">
                  <c:v>-2.0521999999999999E-2</c:v>
                </c:pt>
                <c:pt idx="2776">
                  <c:v>-2.0213100000000001E-2</c:v>
                </c:pt>
                <c:pt idx="2777">
                  <c:v>-1.9904100000000001E-2</c:v>
                </c:pt>
                <c:pt idx="2778">
                  <c:v>-1.95952E-2</c:v>
                </c:pt>
                <c:pt idx="2779">
                  <c:v>-1.9301700000000001E-2</c:v>
                </c:pt>
                <c:pt idx="2780">
                  <c:v>-1.9014300000000001E-2</c:v>
                </c:pt>
                <c:pt idx="2781">
                  <c:v>-1.8726799999999998E-2</c:v>
                </c:pt>
                <c:pt idx="2782">
                  <c:v>-1.8439400000000002E-2</c:v>
                </c:pt>
                <c:pt idx="2783">
                  <c:v>-1.8151899999999999E-2</c:v>
                </c:pt>
                <c:pt idx="2784">
                  <c:v>-1.7864499999999998E-2</c:v>
                </c:pt>
                <c:pt idx="2785">
                  <c:v>-1.7576999999999999E-2</c:v>
                </c:pt>
                <c:pt idx="2786">
                  <c:v>-1.7289599999999999E-2</c:v>
                </c:pt>
                <c:pt idx="2787">
                  <c:v>-1.7002199999999999E-2</c:v>
                </c:pt>
                <c:pt idx="2788">
                  <c:v>-1.6714699999999999E-2</c:v>
                </c:pt>
                <c:pt idx="2789">
                  <c:v>-1.6427299999999999E-2</c:v>
                </c:pt>
                <c:pt idx="2790">
                  <c:v>-1.6139799999999999E-2</c:v>
                </c:pt>
                <c:pt idx="2791">
                  <c:v>-1.5852399999999999E-2</c:v>
                </c:pt>
                <c:pt idx="2792">
                  <c:v>-1.55649E-2</c:v>
                </c:pt>
                <c:pt idx="2793">
                  <c:v>-1.5277499999999999E-2</c:v>
                </c:pt>
                <c:pt idx="2794">
                  <c:v>-1.4990099999999999E-2</c:v>
                </c:pt>
                <c:pt idx="2795">
                  <c:v>-1.47026E-2</c:v>
                </c:pt>
                <c:pt idx="2796">
                  <c:v>-1.44152E-2</c:v>
                </c:pt>
                <c:pt idx="2797">
                  <c:v>-1.41277E-2</c:v>
                </c:pt>
                <c:pt idx="2798">
                  <c:v>-1.38403E-2</c:v>
                </c:pt>
                <c:pt idx="2799">
                  <c:v>-1.35528E-2</c:v>
                </c:pt>
                <c:pt idx="2800">
                  <c:v>-1.32812E-2</c:v>
                </c:pt>
                <c:pt idx="2801">
                  <c:v>-1.3022799999999999E-2</c:v>
                </c:pt>
                <c:pt idx="2802">
                  <c:v>-1.2764299999999999E-2</c:v>
                </c:pt>
                <c:pt idx="2803">
                  <c:v>-1.25059E-2</c:v>
                </c:pt>
                <c:pt idx="2804">
                  <c:v>-1.22474E-2</c:v>
                </c:pt>
                <c:pt idx="2805">
                  <c:v>-1.1989E-2</c:v>
                </c:pt>
                <c:pt idx="2806">
                  <c:v>-1.17305E-2</c:v>
                </c:pt>
                <c:pt idx="2807">
                  <c:v>-1.1472100000000001E-2</c:v>
                </c:pt>
                <c:pt idx="2808">
                  <c:v>-1.1213600000000001E-2</c:v>
                </c:pt>
                <c:pt idx="2809">
                  <c:v>-1.09552E-2</c:v>
                </c:pt>
                <c:pt idx="2810">
                  <c:v>-1.06967E-2</c:v>
                </c:pt>
                <c:pt idx="2811">
                  <c:v>-1.0438299999999999E-2</c:v>
                </c:pt>
                <c:pt idx="2812">
                  <c:v>-1.0179799999999999E-2</c:v>
                </c:pt>
                <c:pt idx="2813">
                  <c:v>-9.9214000000000004E-3</c:v>
                </c:pt>
                <c:pt idx="2814">
                  <c:v>-9.6629000000000003E-3</c:v>
                </c:pt>
                <c:pt idx="2815">
                  <c:v>-9.4044999999999997E-3</c:v>
                </c:pt>
                <c:pt idx="2816">
                  <c:v>-9.1459999999999996E-3</c:v>
                </c:pt>
                <c:pt idx="2817">
                  <c:v>-8.8876000000000007E-3</c:v>
                </c:pt>
                <c:pt idx="2818">
                  <c:v>-8.6291000000000007E-3</c:v>
                </c:pt>
                <c:pt idx="2819">
                  <c:v>-8.3707E-3</c:v>
                </c:pt>
                <c:pt idx="2820">
                  <c:v>-8.1122E-3</c:v>
                </c:pt>
                <c:pt idx="2821">
                  <c:v>-7.8688000000000004E-3</c:v>
                </c:pt>
                <c:pt idx="2822">
                  <c:v>-7.6446999999999999E-3</c:v>
                </c:pt>
                <c:pt idx="2823">
                  <c:v>-7.4206000000000003E-3</c:v>
                </c:pt>
                <c:pt idx="2824">
                  <c:v>-7.1964999999999998E-3</c:v>
                </c:pt>
                <c:pt idx="2825">
                  <c:v>-6.9724000000000001E-3</c:v>
                </c:pt>
                <c:pt idx="2826">
                  <c:v>-6.7482999999999996E-3</c:v>
                </c:pt>
                <c:pt idx="2827">
                  <c:v>-6.5242E-3</c:v>
                </c:pt>
                <c:pt idx="2828">
                  <c:v>-6.3001000000000003E-3</c:v>
                </c:pt>
                <c:pt idx="2829">
                  <c:v>-6.0759999999999998E-3</c:v>
                </c:pt>
                <c:pt idx="2830">
                  <c:v>-5.8519000000000002E-3</c:v>
                </c:pt>
                <c:pt idx="2831">
                  <c:v>-5.6277999999999996E-3</c:v>
                </c:pt>
                <c:pt idx="2832">
                  <c:v>-5.4037E-3</c:v>
                </c:pt>
                <c:pt idx="2833">
                  <c:v>-5.1796000000000003E-3</c:v>
                </c:pt>
                <c:pt idx="2834">
                  <c:v>-4.9554999999999998E-3</c:v>
                </c:pt>
                <c:pt idx="2835">
                  <c:v>-4.7314000000000002E-3</c:v>
                </c:pt>
                <c:pt idx="2836">
                  <c:v>-4.5072999999999997E-3</c:v>
                </c:pt>
                <c:pt idx="2837">
                  <c:v>-4.2832E-3</c:v>
                </c:pt>
                <c:pt idx="2838">
                  <c:v>-4.0591000000000004E-3</c:v>
                </c:pt>
                <c:pt idx="2839">
                  <c:v>-3.8349999999999999E-3</c:v>
                </c:pt>
                <c:pt idx="2840">
                  <c:v>-3.6108999999999998E-3</c:v>
                </c:pt>
                <c:pt idx="2841">
                  <c:v>-3.3868000000000001E-3</c:v>
                </c:pt>
                <c:pt idx="2842">
                  <c:v>-3.1627000000000001E-3</c:v>
                </c:pt>
                <c:pt idx="2843">
                  <c:v>-2.9650000000000002E-3</c:v>
                </c:pt>
                <c:pt idx="2844">
                  <c:v>-2.7794999999999999E-3</c:v>
                </c:pt>
                <c:pt idx="2845">
                  <c:v>-2.5939000000000001E-3</c:v>
                </c:pt>
                <c:pt idx="2846">
                  <c:v>-2.4084000000000002E-3</c:v>
                </c:pt>
                <c:pt idx="2847">
                  <c:v>-2.2228999999999999E-3</c:v>
                </c:pt>
                <c:pt idx="2848">
                  <c:v>-2.0374E-3</c:v>
                </c:pt>
                <c:pt idx="2849">
                  <c:v>-1.8519000000000001E-3</c:v>
                </c:pt>
                <c:pt idx="2850">
                  <c:v>-1.6664E-3</c:v>
                </c:pt>
                <c:pt idx="2851">
                  <c:v>-1.4809000000000001E-3</c:v>
                </c:pt>
                <c:pt idx="2852">
                  <c:v>-1.2953000000000001E-3</c:v>
                </c:pt>
                <c:pt idx="2853">
                  <c:v>-1.1098E-3</c:v>
                </c:pt>
                <c:pt idx="2854">
                  <c:v>-9.2430650000000002E-4</c:v>
                </c:pt>
                <c:pt idx="2855">
                  <c:v>-7.3879160000000002E-4</c:v>
                </c:pt>
                <c:pt idx="2856">
                  <c:v>-5.5327670000000003E-4</c:v>
                </c:pt>
                <c:pt idx="2857">
                  <c:v>-3.677617E-4</c:v>
                </c:pt>
                <c:pt idx="2858">
                  <c:v>-1.822468E-4</c:v>
                </c:pt>
                <c:pt idx="2859">
                  <c:v>3.2681000000000001E-6</c:v>
                </c:pt>
                <c:pt idx="2860">
                  <c:v>1.8878300000000001E-4</c:v>
                </c:pt>
                <c:pt idx="2861">
                  <c:v>3.7429800000000001E-4</c:v>
                </c:pt>
                <c:pt idx="2862">
                  <c:v>5.5981290000000001E-4</c:v>
                </c:pt>
                <c:pt idx="2863">
                  <c:v>7.453278E-4</c:v>
                </c:pt>
                <c:pt idx="2864">
                  <c:v>9.308427E-4</c:v>
                </c:pt>
                <c:pt idx="2865">
                  <c:v>1.1164E-3</c:v>
                </c:pt>
                <c:pt idx="2866">
                  <c:v>1.2706E-3</c:v>
                </c:pt>
                <c:pt idx="2867">
                  <c:v>1.4111E-3</c:v>
                </c:pt>
                <c:pt idx="2868">
                  <c:v>1.5516E-3</c:v>
                </c:pt>
                <c:pt idx="2869">
                  <c:v>1.6921E-3</c:v>
                </c:pt>
                <c:pt idx="2870">
                  <c:v>1.8327E-3</c:v>
                </c:pt>
                <c:pt idx="2871">
                  <c:v>1.9732E-3</c:v>
                </c:pt>
                <c:pt idx="2872">
                  <c:v>2.1137E-3</c:v>
                </c:pt>
                <c:pt idx="2873">
                  <c:v>2.2542E-3</c:v>
                </c:pt>
                <c:pt idx="2874">
                  <c:v>2.3947E-3</c:v>
                </c:pt>
                <c:pt idx="2875">
                  <c:v>2.5352E-3</c:v>
                </c:pt>
                <c:pt idx="2876">
                  <c:v>2.6757E-3</c:v>
                </c:pt>
                <c:pt idx="2877">
                  <c:v>2.8162E-3</c:v>
                </c:pt>
                <c:pt idx="2878">
                  <c:v>2.9567E-3</c:v>
                </c:pt>
                <c:pt idx="2879">
                  <c:v>3.0972E-3</c:v>
                </c:pt>
                <c:pt idx="2880">
                  <c:v>3.2377E-3</c:v>
                </c:pt>
                <c:pt idx="2881">
                  <c:v>3.3782E-3</c:v>
                </c:pt>
                <c:pt idx="2882">
                  <c:v>3.5187E-3</c:v>
                </c:pt>
                <c:pt idx="2883">
                  <c:v>3.6592E-3</c:v>
                </c:pt>
                <c:pt idx="2884">
                  <c:v>3.7997E-3</c:v>
                </c:pt>
                <c:pt idx="2885">
                  <c:v>3.9401999999999996E-3</c:v>
                </c:pt>
                <c:pt idx="2886">
                  <c:v>4.0806999999999996E-3</c:v>
                </c:pt>
                <c:pt idx="2887">
                  <c:v>4.2211999999999996E-3</c:v>
                </c:pt>
                <c:pt idx="2888">
                  <c:v>4.3616999999999996E-3</c:v>
                </c:pt>
                <c:pt idx="2889">
                  <c:v>4.5021999999999996E-3</c:v>
                </c:pt>
                <c:pt idx="2890">
                  <c:v>4.6426999999999996E-3</c:v>
                </c:pt>
                <c:pt idx="2891">
                  <c:v>4.7832999999999999E-3</c:v>
                </c:pt>
                <c:pt idx="2892">
                  <c:v>4.9237999999999999E-3</c:v>
                </c:pt>
                <c:pt idx="2893">
                  <c:v>5.0642999999999999E-3</c:v>
                </c:pt>
                <c:pt idx="2894">
                  <c:v>5.2047999999999999E-3</c:v>
                </c:pt>
                <c:pt idx="2895">
                  <c:v>5.3045999999999996E-3</c:v>
                </c:pt>
                <c:pt idx="2896">
                  <c:v>5.4019999999999997E-3</c:v>
                </c:pt>
                <c:pt idx="2897">
                  <c:v>5.4993000000000004E-3</c:v>
                </c:pt>
                <c:pt idx="2898">
                  <c:v>5.5966999999999996E-3</c:v>
                </c:pt>
                <c:pt idx="2899">
                  <c:v>5.6940000000000003E-3</c:v>
                </c:pt>
                <c:pt idx="2900">
                  <c:v>5.7914000000000004E-3</c:v>
                </c:pt>
                <c:pt idx="2901">
                  <c:v>5.8887000000000002E-3</c:v>
                </c:pt>
                <c:pt idx="2902">
                  <c:v>5.9861000000000003E-3</c:v>
                </c:pt>
                <c:pt idx="2903">
                  <c:v>6.0834000000000001E-3</c:v>
                </c:pt>
                <c:pt idx="2904">
                  <c:v>6.1808000000000002E-3</c:v>
                </c:pt>
                <c:pt idx="2905">
                  <c:v>6.2781E-3</c:v>
                </c:pt>
                <c:pt idx="2906">
                  <c:v>6.3711999999999996E-3</c:v>
                </c:pt>
                <c:pt idx="2907">
                  <c:v>6.4599999999999996E-3</c:v>
                </c:pt>
                <c:pt idx="2908">
                  <c:v>6.5488999999999999E-3</c:v>
                </c:pt>
                <c:pt idx="2909">
                  <c:v>6.6378000000000001E-3</c:v>
                </c:pt>
                <c:pt idx="2910">
                  <c:v>6.7266000000000001E-3</c:v>
                </c:pt>
                <c:pt idx="2911">
                  <c:v>6.8155000000000004E-3</c:v>
                </c:pt>
                <c:pt idx="2912">
                  <c:v>6.9043999999999998E-3</c:v>
                </c:pt>
                <c:pt idx="2913">
                  <c:v>6.9931999999999998E-3</c:v>
                </c:pt>
                <c:pt idx="2914">
                  <c:v>7.0821E-3</c:v>
                </c:pt>
                <c:pt idx="2915">
                  <c:v>7.1710000000000003E-3</c:v>
                </c:pt>
                <c:pt idx="2916">
                  <c:v>7.2598000000000003E-3</c:v>
                </c:pt>
                <c:pt idx="2917">
                  <c:v>7.3340999999999996E-3</c:v>
                </c:pt>
                <c:pt idx="2918">
                  <c:v>7.4018E-3</c:v>
                </c:pt>
                <c:pt idx="2919">
                  <c:v>7.4694999999999996E-3</c:v>
                </c:pt>
                <c:pt idx="2920">
                  <c:v>7.5372E-3</c:v>
                </c:pt>
                <c:pt idx="2921">
                  <c:v>7.6049000000000004E-3</c:v>
                </c:pt>
                <c:pt idx="2922">
                  <c:v>7.6725999999999999E-3</c:v>
                </c:pt>
                <c:pt idx="2923">
                  <c:v>7.7403000000000003E-3</c:v>
                </c:pt>
                <c:pt idx="2924">
                  <c:v>7.8079999999999998E-3</c:v>
                </c:pt>
                <c:pt idx="2925">
                  <c:v>7.8756999999999994E-3</c:v>
                </c:pt>
                <c:pt idx="2926">
                  <c:v>7.9433999999999998E-3</c:v>
                </c:pt>
                <c:pt idx="2927">
                  <c:v>8.0111999999999996E-3</c:v>
                </c:pt>
                <c:pt idx="2928">
                  <c:v>8.0789E-3</c:v>
                </c:pt>
                <c:pt idx="2929">
                  <c:v>8.1466000000000004E-3</c:v>
                </c:pt>
                <c:pt idx="2930">
                  <c:v>8.2143000000000008E-3</c:v>
                </c:pt>
                <c:pt idx="2931">
                  <c:v>8.2819999999999994E-3</c:v>
                </c:pt>
                <c:pt idx="2932">
                  <c:v>8.3496999999999998E-3</c:v>
                </c:pt>
                <c:pt idx="2933">
                  <c:v>8.4174000000000002E-3</c:v>
                </c:pt>
                <c:pt idx="2934">
                  <c:v>8.4746000000000005E-3</c:v>
                </c:pt>
                <c:pt idx="2935">
                  <c:v>8.5152000000000005E-3</c:v>
                </c:pt>
                <c:pt idx="2936">
                  <c:v>8.5558000000000006E-3</c:v>
                </c:pt>
                <c:pt idx="2937">
                  <c:v>8.5964000000000006E-3</c:v>
                </c:pt>
                <c:pt idx="2938">
                  <c:v>8.6370000000000006E-3</c:v>
                </c:pt>
                <c:pt idx="2939">
                  <c:v>8.6776000000000006E-3</c:v>
                </c:pt>
                <c:pt idx="2940">
                  <c:v>8.7180999999999995E-3</c:v>
                </c:pt>
                <c:pt idx="2941">
                  <c:v>8.7586999999999995E-3</c:v>
                </c:pt>
                <c:pt idx="2942">
                  <c:v>8.7992999999999995E-3</c:v>
                </c:pt>
                <c:pt idx="2943">
                  <c:v>8.8398999999999995E-3</c:v>
                </c:pt>
                <c:pt idx="2944">
                  <c:v>8.8804999999999995E-3</c:v>
                </c:pt>
                <c:pt idx="2945">
                  <c:v>8.9210999999999995E-3</c:v>
                </c:pt>
                <c:pt idx="2946">
                  <c:v>8.9616999999999995E-3</c:v>
                </c:pt>
                <c:pt idx="2947">
                  <c:v>9.0022999999999995E-3</c:v>
                </c:pt>
                <c:pt idx="2948">
                  <c:v>9.0428000000000001E-3</c:v>
                </c:pt>
                <c:pt idx="2949">
                  <c:v>9.0834000000000002E-3</c:v>
                </c:pt>
                <c:pt idx="2950">
                  <c:v>9.1240000000000002E-3</c:v>
                </c:pt>
                <c:pt idx="2951">
                  <c:v>9.1646000000000002E-3</c:v>
                </c:pt>
                <c:pt idx="2952">
                  <c:v>9.2052000000000002E-3</c:v>
                </c:pt>
                <c:pt idx="2953">
                  <c:v>9.2458000000000002E-3</c:v>
                </c:pt>
                <c:pt idx="2954">
                  <c:v>9.2864000000000002E-3</c:v>
                </c:pt>
                <c:pt idx="2955">
                  <c:v>9.3270000000000002E-3</c:v>
                </c:pt>
                <c:pt idx="2956">
                  <c:v>9.3641999999999996E-3</c:v>
                </c:pt>
                <c:pt idx="2957">
                  <c:v>9.3720999999999995E-3</c:v>
                </c:pt>
                <c:pt idx="2958">
                  <c:v>9.3799E-3</c:v>
                </c:pt>
                <c:pt idx="2959">
                  <c:v>9.3877000000000006E-3</c:v>
                </c:pt>
                <c:pt idx="2960">
                  <c:v>9.3954999999999993E-3</c:v>
                </c:pt>
                <c:pt idx="2961">
                  <c:v>9.4032999999999999E-3</c:v>
                </c:pt>
                <c:pt idx="2962">
                  <c:v>9.4111000000000004E-3</c:v>
                </c:pt>
                <c:pt idx="2963">
                  <c:v>9.4188999999999991E-3</c:v>
                </c:pt>
                <c:pt idx="2964">
                  <c:v>9.4266999999999997E-3</c:v>
                </c:pt>
                <c:pt idx="2965">
                  <c:v>9.4345000000000002E-3</c:v>
                </c:pt>
                <c:pt idx="2966">
                  <c:v>9.4423000000000007E-3</c:v>
                </c:pt>
                <c:pt idx="2967">
                  <c:v>9.4500999999999995E-3</c:v>
                </c:pt>
                <c:pt idx="2968">
                  <c:v>9.4579E-3</c:v>
                </c:pt>
                <c:pt idx="2969">
                  <c:v>9.4657000000000005E-3</c:v>
                </c:pt>
                <c:pt idx="2970">
                  <c:v>9.4734999999999993E-3</c:v>
                </c:pt>
                <c:pt idx="2971">
                  <c:v>9.4812999999999998E-3</c:v>
                </c:pt>
                <c:pt idx="2972">
                  <c:v>9.4891000000000003E-3</c:v>
                </c:pt>
                <c:pt idx="2973">
                  <c:v>9.4969000000000008E-3</c:v>
                </c:pt>
                <c:pt idx="2974">
                  <c:v>9.5046999999999996E-3</c:v>
                </c:pt>
                <c:pt idx="2975">
                  <c:v>9.5125000000000001E-3</c:v>
                </c:pt>
                <c:pt idx="2976">
                  <c:v>9.5203000000000006E-3</c:v>
                </c:pt>
                <c:pt idx="2977">
                  <c:v>9.5280999999999994E-3</c:v>
                </c:pt>
                <c:pt idx="2978">
                  <c:v>9.5358999999999999E-3</c:v>
                </c:pt>
                <c:pt idx="2979">
                  <c:v>9.5437000000000004E-3</c:v>
                </c:pt>
                <c:pt idx="2980">
                  <c:v>9.5514999999999992E-3</c:v>
                </c:pt>
                <c:pt idx="2981">
                  <c:v>9.5592999999999997E-3</c:v>
                </c:pt>
                <c:pt idx="2982">
                  <c:v>9.5671000000000003E-3</c:v>
                </c:pt>
                <c:pt idx="2983">
                  <c:v>9.5749000000000008E-3</c:v>
                </c:pt>
                <c:pt idx="2984">
                  <c:v>9.5826999999999996E-3</c:v>
                </c:pt>
                <c:pt idx="2985">
                  <c:v>9.5905999999999995E-3</c:v>
                </c:pt>
                <c:pt idx="2986">
                  <c:v>9.5984E-3</c:v>
                </c:pt>
                <c:pt idx="2987">
                  <c:v>9.6062000000000005E-3</c:v>
                </c:pt>
                <c:pt idx="2988">
                  <c:v>9.6139999999999993E-3</c:v>
                </c:pt>
                <c:pt idx="2989">
                  <c:v>9.6217999999999998E-3</c:v>
                </c:pt>
                <c:pt idx="2990">
                  <c:v>9.6296000000000003E-3</c:v>
                </c:pt>
                <c:pt idx="2991">
                  <c:v>9.6374000000000008E-3</c:v>
                </c:pt>
                <c:pt idx="2992">
                  <c:v>9.6349000000000001E-3</c:v>
                </c:pt>
                <c:pt idx="2993">
                  <c:v>9.6194000000000002E-3</c:v>
                </c:pt>
                <c:pt idx="2994">
                  <c:v>9.6039000000000003E-3</c:v>
                </c:pt>
                <c:pt idx="2995">
                  <c:v>9.5884000000000004E-3</c:v>
                </c:pt>
                <c:pt idx="2996">
                  <c:v>9.5729000000000005E-3</c:v>
                </c:pt>
                <c:pt idx="2997">
                  <c:v>9.5574000000000006E-3</c:v>
                </c:pt>
                <c:pt idx="2998">
                  <c:v>9.5419000000000007E-3</c:v>
                </c:pt>
                <c:pt idx="2999">
                  <c:v>9.5264000000000008E-3</c:v>
                </c:pt>
                <c:pt idx="3000">
                  <c:v>9.5108999999999992E-3</c:v>
                </c:pt>
                <c:pt idx="3001">
                  <c:v>9.4953999999999993E-3</c:v>
                </c:pt>
                <c:pt idx="3002">
                  <c:v>9.4798999999999994E-3</c:v>
                </c:pt>
                <c:pt idx="3003">
                  <c:v>9.4643999999999995E-3</c:v>
                </c:pt>
                <c:pt idx="3004">
                  <c:v>9.4488999999999997E-3</c:v>
                </c:pt>
                <c:pt idx="3006">
                  <c:v>1.500189E-7</c:v>
                </c:pt>
                <c:pt idx="3007">
                  <c:v>0.10096910000000001</c:v>
                </c:pt>
                <c:pt idx="3008">
                  <c:v>0.1019843</c:v>
                </c:pt>
                <c:pt idx="3009">
                  <c:v>0.103008</c:v>
                </c:pt>
                <c:pt idx="3010">
                  <c:v>0.1040471</c:v>
                </c:pt>
                <c:pt idx="3011">
                  <c:v>0.1050874</c:v>
                </c:pt>
                <c:pt idx="3012">
                  <c:v>0.106151</c:v>
                </c:pt>
                <c:pt idx="3013">
                  <c:v>0.1072179</c:v>
                </c:pt>
                <c:pt idx="3014">
                  <c:v>0.1082848</c:v>
                </c:pt>
                <c:pt idx="3015">
                  <c:v>0.109377</c:v>
                </c:pt>
                <c:pt idx="3016">
                  <c:v>0.1104863</c:v>
                </c:pt>
                <c:pt idx="3017">
                  <c:v>0.1115956</c:v>
                </c:pt>
                <c:pt idx="3018">
                  <c:v>0.11270479999999999</c:v>
                </c:pt>
                <c:pt idx="3019">
                  <c:v>0.1138141</c:v>
                </c:pt>
                <c:pt idx="3020">
                  <c:v>0.1149471</c:v>
                </c:pt>
                <c:pt idx="3021">
                  <c:v>0.1161237</c:v>
                </c:pt>
                <c:pt idx="3022">
                  <c:v>0.1173003</c:v>
                </c:pt>
                <c:pt idx="3023">
                  <c:v>0.1184769</c:v>
                </c:pt>
                <c:pt idx="3024">
                  <c:v>0.1196535</c:v>
                </c:pt>
                <c:pt idx="3025">
                  <c:v>0.1208301</c:v>
                </c:pt>
                <c:pt idx="3026">
                  <c:v>0.1220067</c:v>
                </c:pt>
                <c:pt idx="3027">
                  <c:v>0.1231833</c:v>
                </c:pt>
                <c:pt idx="3028">
                  <c:v>0.12435980000000001</c:v>
                </c:pt>
                <c:pt idx="3029">
                  <c:v>0.12563830000000001</c:v>
                </c:pt>
                <c:pt idx="3030">
                  <c:v>0.12692059999999999</c:v>
                </c:pt>
                <c:pt idx="3031">
                  <c:v>0.12820290000000001</c:v>
                </c:pt>
                <c:pt idx="3032">
                  <c:v>0.12948519999999999</c:v>
                </c:pt>
                <c:pt idx="3033">
                  <c:v>0.13076750000000001</c:v>
                </c:pt>
                <c:pt idx="3034">
                  <c:v>0.13204979999999999</c:v>
                </c:pt>
                <c:pt idx="3035">
                  <c:v>0.13333200000000001</c:v>
                </c:pt>
                <c:pt idx="3036">
                  <c:v>0.13461429999999999</c:v>
                </c:pt>
                <c:pt idx="3037">
                  <c:v>0.13589660000000001</c:v>
                </c:pt>
                <c:pt idx="3038">
                  <c:v>0.13717889999999999</c:v>
                </c:pt>
                <c:pt idx="3039">
                  <c:v>0.13846120000000001</c:v>
                </c:pt>
                <c:pt idx="3040">
                  <c:v>0.13974349999999999</c:v>
                </c:pt>
                <c:pt idx="3041">
                  <c:v>0.14102580000000001</c:v>
                </c:pt>
                <c:pt idx="3042">
                  <c:v>0.1423864</c:v>
                </c:pt>
                <c:pt idx="3043">
                  <c:v>0.1438131</c:v>
                </c:pt>
                <c:pt idx="3044">
                  <c:v>0.1452398</c:v>
                </c:pt>
                <c:pt idx="3045">
                  <c:v>0.14666660000000001</c:v>
                </c:pt>
                <c:pt idx="3046">
                  <c:v>0.14809330000000001</c:v>
                </c:pt>
                <c:pt idx="3047">
                  <c:v>0.14951999999999999</c:v>
                </c:pt>
                <c:pt idx="3048">
                  <c:v>0.15094669999999999</c:v>
                </c:pt>
                <c:pt idx="3049">
                  <c:v>0.1523735</c:v>
                </c:pt>
                <c:pt idx="3050">
                  <c:v>0.1538002</c:v>
                </c:pt>
                <c:pt idx="3051">
                  <c:v>0.1552269</c:v>
                </c:pt>
                <c:pt idx="3052">
                  <c:v>0.15665370000000001</c:v>
                </c:pt>
                <c:pt idx="3053">
                  <c:v>0.15808040000000001</c:v>
                </c:pt>
                <c:pt idx="3054">
                  <c:v>0.15950710000000001</c:v>
                </c:pt>
                <c:pt idx="3055">
                  <c:v>0.16093389999999999</c:v>
                </c:pt>
                <c:pt idx="3056">
                  <c:v>0.16236059999999999</c:v>
                </c:pt>
                <c:pt idx="3057">
                  <c:v>0.1637873</c:v>
                </c:pt>
                <c:pt idx="3058">
                  <c:v>0.165214</c:v>
                </c:pt>
                <c:pt idx="3059">
                  <c:v>0.16664760000000001</c:v>
                </c:pt>
                <c:pt idx="3060">
                  <c:v>0.1682276</c:v>
                </c:pt>
                <c:pt idx="3061">
                  <c:v>0.1698076</c:v>
                </c:pt>
                <c:pt idx="3062">
                  <c:v>0.1713876</c:v>
                </c:pt>
                <c:pt idx="3063">
                  <c:v>0.1729676</c:v>
                </c:pt>
                <c:pt idx="3064">
                  <c:v>0.1745477</c:v>
                </c:pt>
                <c:pt idx="3065">
                  <c:v>0.1761277</c:v>
                </c:pt>
                <c:pt idx="3066">
                  <c:v>0.1777077</c:v>
                </c:pt>
                <c:pt idx="3067">
                  <c:v>0.17928769999999999</c:v>
                </c:pt>
                <c:pt idx="3068">
                  <c:v>0.18086769999999999</c:v>
                </c:pt>
                <c:pt idx="3069">
                  <c:v>0.18244769999999999</c:v>
                </c:pt>
                <c:pt idx="3070">
                  <c:v>0.18402769999999999</c:v>
                </c:pt>
                <c:pt idx="3071">
                  <c:v>0.18560779999999999</c:v>
                </c:pt>
                <c:pt idx="3072">
                  <c:v>0.18718779999999999</c:v>
                </c:pt>
                <c:pt idx="3073">
                  <c:v>0.18876780000000001</c:v>
                </c:pt>
                <c:pt idx="3074">
                  <c:v>0.19034780000000001</c:v>
                </c:pt>
                <c:pt idx="3075">
                  <c:v>0.19192780000000001</c:v>
                </c:pt>
                <c:pt idx="3076">
                  <c:v>0.19350780000000001</c:v>
                </c:pt>
                <c:pt idx="3077">
                  <c:v>0.19519429999999999</c:v>
                </c:pt>
                <c:pt idx="3078">
                  <c:v>0.19691919999999999</c:v>
                </c:pt>
                <c:pt idx="3079">
                  <c:v>0.19864399999999999</c:v>
                </c:pt>
                <c:pt idx="3080">
                  <c:v>0.20036889999999999</c:v>
                </c:pt>
                <c:pt idx="3081">
                  <c:v>0.20209369999999999</c:v>
                </c:pt>
                <c:pt idx="3082">
                  <c:v>0.20381859999999999</c:v>
                </c:pt>
                <c:pt idx="3083">
                  <c:v>0.20554349999999999</c:v>
                </c:pt>
                <c:pt idx="3084">
                  <c:v>0.20726829999999999</c:v>
                </c:pt>
                <c:pt idx="3085">
                  <c:v>0.20899319999999999</c:v>
                </c:pt>
                <c:pt idx="3086">
                  <c:v>0.21071799999999999</c:v>
                </c:pt>
                <c:pt idx="3087">
                  <c:v>0.21244289999999999</c:v>
                </c:pt>
                <c:pt idx="3088">
                  <c:v>0.21416769999999999</c:v>
                </c:pt>
                <c:pt idx="3089">
                  <c:v>0.21589259999999999</c:v>
                </c:pt>
                <c:pt idx="3090">
                  <c:v>0.21761739999999999</c:v>
                </c:pt>
                <c:pt idx="3091">
                  <c:v>0.21934229999999999</c:v>
                </c:pt>
                <c:pt idx="3092">
                  <c:v>0.22106709999999999</c:v>
                </c:pt>
                <c:pt idx="3093">
                  <c:v>0.22279199999999999</c:v>
                </c:pt>
                <c:pt idx="3094">
                  <c:v>0.22451679999999999</c:v>
                </c:pt>
                <c:pt idx="3095">
                  <c:v>0.2262441</c:v>
                </c:pt>
                <c:pt idx="3096">
                  <c:v>0.22810620000000001</c:v>
                </c:pt>
                <c:pt idx="3097">
                  <c:v>0.22996829999999999</c:v>
                </c:pt>
                <c:pt idx="3098">
                  <c:v>0.23183039999999999</c:v>
                </c:pt>
                <c:pt idx="3099">
                  <c:v>0.2336925</c:v>
                </c:pt>
                <c:pt idx="3100">
                  <c:v>0.2355546</c:v>
                </c:pt>
                <c:pt idx="3101">
                  <c:v>0.23741670000000001</c:v>
                </c:pt>
                <c:pt idx="3102">
                  <c:v>0.23927880000000001</c:v>
                </c:pt>
                <c:pt idx="3103">
                  <c:v>0.24114089999999999</c:v>
                </c:pt>
                <c:pt idx="3104">
                  <c:v>0.243003</c:v>
                </c:pt>
                <c:pt idx="3105">
                  <c:v>0.2448651</c:v>
                </c:pt>
                <c:pt idx="3106">
                  <c:v>0.24672730000000001</c:v>
                </c:pt>
                <c:pt idx="3107">
                  <c:v>0.24858939999999999</c:v>
                </c:pt>
                <c:pt idx="3108">
                  <c:v>0.25045149999999999</c:v>
                </c:pt>
                <c:pt idx="3109">
                  <c:v>0.25231360000000003</c:v>
                </c:pt>
                <c:pt idx="3110">
                  <c:v>0.2541757</c:v>
                </c:pt>
                <c:pt idx="3111">
                  <c:v>0.25603779999999998</c:v>
                </c:pt>
                <c:pt idx="3112">
                  <c:v>0.25789990000000002</c:v>
                </c:pt>
                <c:pt idx="3113">
                  <c:v>0.25976199999999999</c:v>
                </c:pt>
                <c:pt idx="3114">
                  <c:v>0.26162410000000003</c:v>
                </c:pt>
                <c:pt idx="3115">
                  <c:v>0.26352170000000003</c:v>
                </c:pt>
                <c:pt idx="3116">
                  <c:v>0.26551209999999997</c:v>
                </c:pt>
                <c:pt idx="3117">
                  <c:v>0.26750239999999997</c:v>
                </c:pt>
                <c:pt idx="3118">
                  <c:v>0.26949269999999997</c:v>
                </c:pt>
                <c:pt idx="3119">
                  <c:v>0.27148309999999998</c:v>
                </c:pt>
                <c:pt idx="3120">
                  <c:v>0.27347339999999998</c:v>
                </c:pt>
                <c:pt idx="3121">
                  <c:v>0.27546379999999998</c:v>
                </c:pt>
                <c:pt idx="3122">
                  <c:v>0.27745409999999998</c:v>
                </c:pt>
                <c:pt idx="3123">
                  <c:v>0.27944439999999998</c:v>
                </c:pt>
                <c:pt idx="3124">
                  <c:v>0.28143479999999998</c:v>
                </c:pt>
                <c:pt idx="3125">
                  <c:v>0.28342509999999999</c:v>
                </c:pt>
                <c:pt idx="3126">
                  <c:v>0.28541549999999999</c:v>
                </c:pt>
                <c:pt idx="3127">
                  <c:v>0.28740579999999999</c:v>
                </c:pt>
                <c:pt idx="3128">
                  <c:v>0.28939609999999999</c:v>
                </c:pt>
                <c:pt idx="3129">
                  <c:v>0.29138649999999999</c:v>
                </c:pt>
                <c:pt idx="3130">
                  <c:v>0.29337679999999999</c:v>
                </c:pt>
                <c:pt idx="3131">
                  <c:v>0.2953672</c:v>
                </c:pt>
                <c:pt idx="3132">
                  <c:v>0.2973575</c:v>
                </c:pt>
                <c:pt idx="3133">
                  <c:v>0.2993478</c:v>
                </c:pt>
                <c:pt idx="3134">
                  <c:v>0.3013382</c:v>
                </c:pt>
                <c:pt idx="3135">
                  <c:v>0.3033285</c:v>
                </c:pt>
                <c:pt idx="3136">
                  <c:v>0.3053189</c:v>
                </c:pt>
                <c:pt idx="3137">
                  <c:v>0.3073092</c:v>
                </c:pt>
                <c:pt idx="3138">
                  <c:v>0.30937680000000001</c:v>
                </c:pt>
                <c:pt idx="3139">
                  <c:v>0.31148720000000002</c:v>
                </c:pt>
                <c:pt idx="3140">
                  <c:v>0.31359759999999998</c:v>
                </c:pt>
                <c:pt idx="3141">
                  <c:v>0.31570799999999999</c:v>
                </c:pt>
                <c:pt idx="3142">
                  <c:v>0.3178184</c:v>
                </c:pt>
                <c:pt idx="3143">
                  <c:v>0.31992880000000001</c:v>
                </c:pt>
                <c:pt idx="3144">
                  <c:v>0.32203920000000003</c:v>
                </c:pt>
                <c:pt idx="3145">
                  <c:v>0.32414959999999998</c:v>
                </c:pt>
                <c:pt idx="3146">
                  <c:v>0.32625999999999999</c:v>
                </c:pt>
                <c:pt idx="3147">
                  <c:v>0.32837040000000001</c:v>
                </c:pt>
                <c:pt idx="3148">
                  <c:v>0.33048070000000002</c:v>
                </c:pt>
                <c:pt idx="3149">
                  <c:v>0.33259109999999997</c:v>
                </c:pt>
                <c:pt idx="3150">
                  <c:v>0.33470149999999999</c:v>
                </c:pt>
                <c:pt idx="3151">
                  <c:v>0.3368119</c:v>
                </c:pt>
                <c:pt idx="3152">
                  <c:v>0.33892230000000001</c:v>
                </c:pt>
                <c:pt idx="3153">
                  <c:v>0.34103270000000002</c:v>
                </c:pt>
                <c:pt idx="3154">
                  <c:v>0.34314309999999998</c:v>
                </c:pt>
                <c:pt idx="3155">
                  <c:v>0.34525349999999999</c:v>
                </c:pt>
                <c:pt idx="3156">
                  <c:v>0.3473639</c:v>
                </c:pt>
                <c:pt idx="3157">
                  <c:v>0.34947430000000002</c:v>
                </c:pt>
                <c:pt idx="3158">
                  <c:v>0.35158469999999997</c:v>
                </c:pt>
                <c:pt idx="3159">
                  <c:v>0.35369509999999998</c:v>
                </c:pt>
                <c:pt idx="3160">
                  <c:v>0.3558055</c:v>
                </c:pt>
                <c:pt idx="3161">
                  <c:v>0.35791590000000001</c:v>
                </c:pt>
                <c:pt idx="3162">
                  <c:v>0.36002630000000002</c:v>
                </c:pt>
                <c:pt idx="3163">
                  <c:v>0.36213669999999998</c:v>
                </c:pt>
                <c:pt idx="3164">
                  <c:v>0.36424699999999999</c:v>
                </c:pt>
                <c:pt idx="3165">
                  <c:v>0.3663631</c:v>
                </c:pt>
                <c:pt idx="3166">
                  <c:v>0.36854019999999998</c:v>
                </c:pt>
                <c:pt idx="3167">
                  <c:v>0.37071730000000003</c:v>
                </c:pt>
                <c:pt idx="3168">
                  <c:v>0.37289670000000003</c:v>
                </c:pt>
                <c:pt idx="3169">
                  <c:v>0.37508079999999999</c:v>
                </c:pt>
                <c:pt idx="3170">
                  <c:v>0.37726490000000001</c:v>
                </c:pt>
                <c:pt idx="3171">
                  <c:v>0.37944899999999998</c:v>
                </c:pt>
                <c:pt idx="3172">
                  <c:v>0.3816331</c:v>
                </c:pt>
                <c:pt idx="3173">
                  <c:v>0.38383319999999999</c:v>
                </c:pt>
                <c:pt idx="3174">
                  <c:v>0.38603460000000001</c:v>
                </c:pt>
                <c:pt idx="3175">
                  <c:v>0.38823609999999997</c:v>
                </c:pt>
                <c:pt idx="3176">
                  <c:v>0.39043749999999999</c:v>
                </c:pt>
                <c:pt idx="3177">
                  <c:v>0.39263890000000001</c:v>
                </c:pt>
                <c:pt idx="3178">
                  <c:v>0.39484039999999998</c:v>
                </c:pt>
                <c:pt idx="3179">
                  <c:v>0.3970418</c:v>
                </c:pt>
                <c:pt idx="3180">
                  <c:v>0.39926420000000001</c:v>
                </c:pt>
                <c:pt idx="3181">
                  <c:v>0.40148980000000001</c:v>
                </c:pt>
                <c:pt idx="3182">
                  <c:v>0.4037154</c:v>
                </c:pt>
                <c:pt idx="3183">
                  <c:v>0.4059411</c:v>
                </c:pt>
                <c:pt idx="3184">
                  <c:v>0.40816669999999999</c:v>
                </c:pt>
                <c:pt idx="3185">
                  <c:v>0.41039239999999999</c:v>
                </c:pt>
                <c:pt idx="3186">
                  <c:v>0.41261799999999998</c:v>
                </c:pt>
                <c:pt idx="3187">
                  <c:v>0.41484359999999998</c:v>
                </c:pt>
                <c:pt idx="3188">
                  <c:v>0.41706929999999998</c:v>
                </c:pt>
                <c:pt idx="3189">
                  <c:v>0.41929490000000003</c:v>
                </c:pt>
                <c:pt idx="3190">
                  <c:v>0.42152060000000002</c:v>
                </c:pt>
                <c:pt idx="3191">
                  <c:v>0.42376360000000002</c:v>
                </c:pt>
                <c:pt idx="3192">
                  <c:v>0.4260195</c:v>
                </c:pt>
                <c:pt idx="3193">
                  <c:v>0.42827539999999997</c:v>
                </c:pt>
                <c:pt idx="3194">
                  <c:v>0.43053130000000001</c:v>
                </c:pt>
                <c:pt idx="3195">
                  <c:v>0.43278719999999998</c:v>
                </c:pt>
                <c:pt idx="3196">
                  <c:v>0.43504310000000002</c:v>
                </c:pt>
                <c:pt idx="3197">
                  <c:v>0.43729899999999999</c:v>
                </c:pt>
                <c:pt idx="3198">
                  <c:v>0.43955490000000003</c:v>
                </c:pt>
                <c:pt idx="3199">
                  <c:v>0.4418108</c:v>
                </c:pt>
                <c:pt idx="3200">
                  <c:v>0.44406669999999998</c:v>
                </c:pt>
                <c:pt idx="3201">
                  <c:v>0.44632250000000001</c:v>
                </c:pt>
                <c:pt idx="3202">
                  <c:v>0.44857839999999999</c:v>
                </c:pt>
                <c:pt idx="3203">
                  <c:v>0.45083430000000002</c:v>
                </c:pt>
                <c:pt idx="3204">
                  <c:v>0.4530902</c:v>
                </c:pt>
                <c:pt idx="3205">
                  <c:v>0.45534609999999998</c:v>
                </c:pt>
                <c:pt idx="3206">
                  <c:v>0.45760200000000001</c:v>
                </c:pt>
                <c:pt idx="3207">
                  <c:v>0.45985789999999999</c:v>
                </c:pt>
                <c:pt idx="3208">
                  <c:v>0.46211380000000002</c:v>
                </c:pt>
                <c:pt idx="3209">
                  <c:v>0.46438400000000002</c:v>
                </c:pt>
                <c:pt idx="3210">
                  <c:v>0.46666760000000002</c:v>
                </c:pt>
                <c:pt idx="3211">
                  <c:v>0.46895120000000001</c:v>
                </c:pt>
                <c:pt idx="3212">
                  <c:v>0.47123490000000001</c:v>
                </c:pt>
                <c:pt idx="3213">
                  <c:v>0.47351850000000001</c:v>
                </c:pt>
                <c:pt idx="3214">
                  <c:v>0.47580220000000001</c:v>
                </c:pt>
                <c:pt idx="3215">
                  <c:v>0.47808580000000001</c:v>
                </c:pt>
                <c:pt idx="3216">
                  <c:v>0.4803694</c:v>
                </c:pt>
                <c:pt idx="3217">
                  <c:v>0.4826531</c:v>
                </c:pt>
                <c:pt idx="3218">
                  <c:v>0.4849367</c:v>
                </c:pt>
                <c:pt idx="3219">
                  <c:v>0.4872203</c:v>
                </c:pt>
                <c:pt idx="3220">
                  <c:v>0.48950399999999999</c:v>
                </c:pt>
                <c:pt idx="3221">
                  <c:v>0.49178759999999999</c:v>
                </c:pt>
                <c:pt idx="3222">
                  <c:v>0.49407129999999999</c:v>
                </c:pt>
                <c:pt idx="3223">
                  <c:v>0.49635489999999999</c:v>
                </c:pt>
                <c:pt idx="3224">
                  <c:v>0.49863849999999998</c:v>
                </c:pt>
                <c:pt idx="3225">
                  <c:v>0.50092219999999998</c:v>
                </c:pt>
                <c:pt idx="3226">
                  <c:v>0.50320580000000004</c:v>
                </c:pt>
                <c:pt idx="3227">
                  <c:v>0.50548939999999998</c:v>
                </c:pt>
                <c:pt idx="3228">
                  <c:v>0.50777309999999998</c:v>
                </c:pt>
                <c:pt idx="3229">
                  <c:v>0.51005670000000003</c:v>
                </c:pt>
                <c:pt idx="3230">
                  <c:v>0.51234029999999997</c:v>
                </c:pt>
                <c:pt idx="3231">
                  <c:v>0.51462399999999997</c:v>
                </c:pt>
                <c:pt idx="3232">
                  <c:v>0.51690760000000002</c:v>
                </c:pt>
                <c:pt idx="3233">
                  <c:v>0.51919930000000003</c:v>
                </c:pt>
                <c:pt idx="3234">
                  <c:v>0.52149610000000002</c:v>
                </c:pt>
                <c:pt idx="3235">
                  <c:v>0.52379299999999995</c:v>
                </c:pt>
                <c:pt idx="3236">
                  <c:v>0.52608980000000005</c:v>
                </c:pt>
                <c:pt idx="3237">
                  <c:v>0.52838660000000004</c:v>
                </c:pt>
                <c:pt idx="3238">
                  <c:v>0.53068340000000003</c:v>
                </c:pt>
                <c:pt idx="3239">
                  <c:v>0.53298029999999996</c:v>
                </c:pt>
                <c:pt idx="3240">
                  <c:v>0.53527709999999995</c:v>
                </c:pt>
                <c:pt idx="3241">
                  <c:v>0.53757390000000005</c:v>
                </c:pt>
                <c:pt idx="3242">
                  <c:v>0.53987070000000004</c:v>
                </c:pt>
                <c:pt idx="3243">
                  <c:v>0.54216759999999997</c:v>
                </c:pt>
                <c:pt idx="3244">
                  <c:v>0.54446439999999996</c:v>
                </c:pt>
                <c:pt idx="3245">
                  <c:v>0.54676119999999995</c:v>
                </c:pt>
                <c:pt idx="3246">
                  <c:v>0.54905800000000005</c:v>
                </c:pt>
                <c:pt idx="3247">
                  <c:v>0.55135489999999998</c:v>
                </c:pt>
                <c:pt idx="3248">
                  <c:v>0.55365169999999997</c:v>
                </c:pt>
                <c:pt idx="3249">
                  <c:v>0.55594849999999996</c:v>
                </c:pt>
                <c:pt idx="3250">
                  <c:v>0.55824530000000006</c:v>
                </c:pt>
                <c:pt idx="3251">
                  <c:v>0.56054219999999999</c:v>
                </c:pt>
                <c:pt idx="3252">
                  <c:v>0.56283899999999998</c:v>
                </c:pt>
                <c:pt idx="3253">
                  <c:v>0.56513579999999997</c:v>
                </c:pt>
                <c:pt idx="3254">
                  <c:v>0.56743239999999995</c:v>
                </c:pt>
                <c:pt idx="3255">
                  <c:v>0.56972599999999995</c:v>
                </c:pt>
                <c:pt idx="3256">
                  <c:v>0.57201959999999996</c:v>
                </c:pt>
                <c:pt idx="3257">
                  <c:v>0.57431310000000002</c:v>
                </c:pt>
                <c:pt idx="3258">
                  <c:v>0.57660670000000003</c:v>
                </c:pt>
                <c:pt idx="3259">
                  <c:v>0.57890030000000003</c:v>
                </c:pt>
                <c:pt idx="3260">
                  <c:v>0.58119390000000004</c:v>
                </c:pt>
                <c:pt idx="3261">
                  <c:v>0.58348739999999999</c:v>
                </c:pt>
                <c:pt idx="3262">
                  <c:v>0.585781</c:v>
                </c:pt>
                <c:pt idx="3263">
                  <c:v>0.5880746</c:v>
                </c:pt>
                <c:pt idx="3264">
                  <c:v>0.59036820000000001</c:v>
                </c:pt>
                <c:pt idx="3265">
                  <c:v>0.59266180000000002</c:v>
                </c:pt>
                <c:pt idx="3266">
                  <c:v>0.59495529999999996</c:v>
                </c:pt>
                <c:pt idx="3267">
                  <c:v>0.59724889999999997</c:v>
                </c:pt>
                <c:pt idx="3268">
                  <c:v>0.59954249999999998</c:v>
                </c:pt>
                <c:pt idx="3269">
                  <c:v>0.60183609999999998</c:v>
                </c:pt>
                <c:pt idx="3270">
                  <c:v>0.60412969999999999</c:v>
                </c:pt>
                <c:pt idx="3271">
                  <c:v>0.60642320000000005</c:v>
                </c:pt>
                <c:pt idx="3272">
                  <c:v>0.60871679999999995</c:v>
                </c:pt>
                <c:pt idx="3273">
                  <c:v>0.61101039999999995</c:v>
                </c:pt>
                <c:pt idx="3274">
                  <c:v>0.61330399999999996</c:v>
                </c:pt>
                <c:pt idx="3275">
                  <c:v>0.61559750000000002</c:v>
                </c:pt>
                <c:pt idx="3276">
                  <c:v>0.61789110000000003</c:v>
                </c:pt>
                <c:pt idx="3277">
                  <c:v>0.62017100000000003</c:v>
                </c:pt>
                <c:pt idx="3278">
                  <c:v>0.6224499</c:v>
                </c:pt>
                <c:pt idx="3279">
                  <c:v>0.62472870000000003</c:v>
                </c:pt>
                <c:pt idx="3280">
                  <c:v>0.62700750000000005</c:v>
                </c:pt>
                <c:pt idx="3281">
                  <c:v>0.62928629999999997</c:v>
                </c:pt>
                <c:pt idx="3282">
                  <c:v>0.63156520000000005</c:v>
                </c:pt>
                <c:pt idx="3283">
                  <c:v>0.63384399999999996</c:v>
                </c:pt>
                <c:pt idx="3284">
                  <c:v>0.63612279999999999</c:v>
                </c:pt>
                <c:pt idx="3285">
                  <c:v>0.63840169999999996</c:v>
                </c:pt>
                <c:pt idx="3286">
                  <c:v>0.64068049999999999</c:v>
                </c:pt>
                <c:pt idx="3287">
                  <c:v>0.64295930000000001</c:v>
                </c:pt>
                <c:pt idx="3288">
                  <c:v>0.64523819999999998</c:v>
                </c:pt>
                <c:pt idx="3289">
                  <c:v>0.64751700000000001</c:v>
                </c:pt>
                <c:pt idx="3290">
                  <c:v>0.64979580000000003</c:v>
                </c:pt>
                <c:pt idx="3291">
                  <c:v>0.65207459999999995</c:v>
                </c:pt>
                <c:pt idx="3292">
                  <c:v>0.65435350000000003</c:v>
                </c:pt>
                <c:pt idx="3293">
                  <c:v>0.65663229999999995</c:v>
                </c:pt>
                <c:pt idx="3294">
                  <c:v>0.65891109999999997</c:v>
                </c:pt>
                <c:pt idx="3295">
                  <c:v>0.66119000000000006</c:v>
                </c:pt>
                <c:pt idx="3296">
                  <c:v>0.66346879999999997</c:v>
                </c:pt>
                <c:pt idx="3297">
                  <c:v>0.66574759999999999</c:v>
                </c:pt>
                <c:pt idx="3298">
                  <c:v>0.66800610000000005</c:v>
                </c:pt>
                <c:pt idx="3299">
                  <c:v>0.67026149999999995</c:v>
                </c:pt>
                <c:pt idx="3300">
                  <c:v>0.67251689999999997</c:v>
                </c:pt>
                <c:pt idx="3301">
                  <c:v>0.67477229999999999</c:v>
                </c:pt>
                <c:pt idx="3302">
                  <c:v>0.67702759999999995</c:v>
                </c:pt>
                <c:pt idx="3303">
                  <c:v>0.67928299999999997</c:v>
                </c:pt>
                <c:pt idx="3304">
                  <c:v>0.68153839999999999</c:v>
                </c:pt>
                <c:pt idx="3305">
                  <c:v>0.68379380000000001</c:v>
                </c:pt>
                <c:pt idx="3306">
                  <c:v>0.68604920000000003</c:v>
                </c:pt>
                <c:pt idx="3307">
                  <c:v>0.68830460000000004</c:v>
                </c:pt>
                <c:pt idx="3308">
                  <c:v>0.69055999999999995</c:v>
                </c:pt>
                <c:pt idx="3309">
                  <c:v>0.69281539999999997</c:v>
                </c:pt>
                <c:pt idx="3310">
                  <c:v>0.69507079999999999</c:v>
                </c:pt>
                <c:pt idx="3311">
                  <c:v>0.69732609999999995</c:v>
                </c:pt>
                <c:pt idx="3312">
                  <c:v>0.69958149999999997</c:v>
                </c:pt>
                <c:pt idx="3313">
                  <c:v>0.70183689999999999</c:v>
                </c:pt>
                <c:pt idx="3314">
                  <c:v>0.7040923</c:v>
                </c:pt>
                <c:pt idx="3315">
                  <c:v>0.70634770000000002</c:v>
                </c:pt>
                <c:pt idx="3316">
                  <c:v>0.70860310000000004</c:v>
                </c:pt>
                <c:pt idx="3317">
                  <c:v>0.71085849999999995</c:v>
                </c:pt>
                <c:pt idx="3318">
                  <c:v>0.71311389999999997</c:v>
                </c:pt>
                <c:pt idx="3319">
                  <c:v>0.71536330000000004</c:v>
                </c:pt>
                <c:pt idx="3320">
                  <c:v>0.71758880000000003</c:v>
                </c:pt>
                <c:pt idx="3321">
                  <c:v>0.71981439999999997</c:v>
                </c:pt>
                <c:pt idx="3322">
                  <c:v>0.72204000000000002</c:v>
                </c:pt>
                <c:pt idx="3323">
                  <c:v>0.72426550000000001</c:v>
                </c:pt>
                <c:pt idx="3324">
                  <c:v>0.72649109999999995</c:v>
                </c:pt>
                <c:pt idx="3325">
                  <c:v>0.7287167</c:v>
                </c:pt>
                <c:pt idx="3326">
                  <c:v>0.73094230000000004</c:v>
                </c:pt>
                <c:pt idx="3327">
                  <c:v>0.73316780000000004</c:v>
                </c:pt>
                <c:pt idx="3328">
                  <c:v>0.73539339999999997</c:v>
                </c:pt>
                <c:pt idx="3329">
                  <c:v>0.73761900000000002</c:v>
                </c:pt>
                <c:pt idx="3330">
                  <c:v>0.73984450000000002</c:v>
                </c:pt>
                <c:pt idx="3331">
                  <c:v>0.74207009999999995</c:v>
                </c:pt>
                <c:pt idx="3332">
                  <c:v>0.7442957</c:v>
                </c:pt>
                <c:pt idx="3333">
                  <c:v>0.74652130000000005</c:v>
                </c:pt>
                <c:pt idx="3334">
                  <c:v>0.74874680000000005</c:v>
                </c:pt>
                <c:pt idx="3335">
                  <c:v>0.75097239999999998</c:v>
                </c:pt>
                <c:pt idx="3336">
                  <c:v>0.75319800000000003</c:v>
                </c:pt>
                <c:pt idx="3337">
                  <c:v>0.75542350000000003</c:v>
                </c:pt>
                <c:pt idx="3338">
                  <c:v>0.75764909999999996</c:v>
                </c:pt>
                <c:pt idx="3339">
                  <c:v>0.75987470000000001</c:v>
                </c:pt>
                <c:pt idx="3340">
                  <c:v>0.76210029999999995</c:v>
                </c:pt>
                <c:pt idx="3341">
                  <c:v>0.76430699999999996</c:v>
                </c:pt>
                <c:pt idx="3342">
                  <c:v>0.76649840000000002</c:v>
                </c:pt>
                <c:pt idx="3343">
                  <c:v>0.76868979999999998</c:v>
                </c:pt>
                <c:pt idx="3344">
                  <c:v>0.77088120000000004</c:v>
                </c:pt>
                <c:pt idx="3345">
                  <c:v>0.7730726</c:v>
                </c:pt>
                <c:pt idx="3346">
                  <c:v>0.77526399999999995</c:v>
                </c:pt>
                <c:pt idx="3347">
                  <c:v>0.77745540000000002</c:v>
                </c:pt>
                <c:pt idx="3348">
                  <c:v>0.77964679999999997</c:v>
                </c:pt>
                <c:pt idx="3349">
                  <c:v>0.78183820000000004</c:v>
                </c:pt>
                <c:pt idx="3350">
                  <c:v>0.78402959999999999</c:v>
                </c:pt>
                <c:pt idx="3351">
                  <c:v>0.78622099999999995</c:v>
                </c:pt>
                <c:pt idx="3352">
                  <c:v>0.78841240000000001</c:v>
                </c:pt>
                <c:pt idx="3353">
                  <c:v>0.79060379999999997</c:v>
                </c:pt>
                <c:pt idx="3354">
                  <c:v>0.79279520000000003</c:v>
                </c:pt>
                <c:pt idx="3355">
                  <c:v>0.79498659999999999</c:v>
                </c:pt>
                <c:pt idx="3356">
                  <c:v>0.79717800000000005</c:v>
                </c:pt>
                <c:pt idx="3357">
                  <c:v>0.79936940000000001</c:v>
                </c:pt>
                <c:pt idx="3358">
                  <c:v>0.80156079999999996</c:v>
                </c:pt>
                <c:pt idx="3359">
                  <c:v>0.80375220000000003</c:v>
                </c:pt>
                <c:pt idx="3360">
                  <c:v>0.80594359999999998</c:v>
                </c:pt>
                <c:pt idx="3361">
                  <c:v>0.80813500000000005</c:v>
                </c:pt>
                <c:pt idx="3362">
                  <c:v>0.8103264</c:v>
                </c:pt>
                <c:pt idx="3363">
                  <c:v>0.81251329999999999</c:v>
                </c:pt>
                <c:pt idx="3364">
                  <c:v>0.81466780000000005</c:v>
                </c:pt>
                <c:pt idx="3365">
                  <c:v>0.8168223</c:v>
                </c:pt>
                <c:pt idx="3366">
                  <c:v>0.81897679999999995</c:v>
                </c:pt>
                <c:pt idx="3367">
                  <c:v>0.82113139999999996</c:v>
                </c:pt>
                <c:pt idx="3368">
                  <c:v>0.82328590000000001</c:v>
                </c:pt>
                <c:pt idx="3369">
                  <c:v>0.82544039999999996</c:v>
                </c:pt>
                <c:pt idx="3370">
                  <c:v>0.82759490000000002</c:v>
                </c:pt>
                <c:pt idx="3371">
                  <c:v>0.82974939999999997</c:v>
                </c:pt>
                <c:pt idx="3372">
                  <c:v>0.83190390000000003</c:v>
                </c:pt>
                <c:pt idx="3373">
                  <c:v>0.83405839999999998</c:v>
                </c:pt>
                <c:pt idx="3374">
                  <c:v>0.83621299999999998</c:v>
                </c:pt>
                <c:pt idx="3375">
                  <c:v>0.83836750000000004</c:v>
                </c:pt>
                <c:pt idx="3376">
                  <c:v>0.84052199999999999</c:v>
                </c:pt>
                <c:pt idx="3377">
                  <c:v>0.84267650000000005</c:v>
                </c:pt>
                <c:pt idx="3378">
                  <c:v>0.844831</c:v>
                </c:pt>
                <c:pt idx="3379">
                  <c:v>0.84698549999999995</c:v>
                </c:pt>
                <c:pt idx="3380">
                  <c:v>0.84914000000000001</c:v>
                </c:pt>
                <c:pt idx="3381">
                  <c:v>0.85129460000000001</c:v>
                </c:pt>
                <c:pt idx="3382">
                  <c:v>0.85344909999999996</c:v>
                </c:pt>
                <c:pt idx="3383">
                  <c:v>0.85560360000000002</c:v>
                </c:pt>
                <c:pt idx="3384">
                  <c:v>0.85775809999999997</c:v>
                </c:pt>
                <c:pt idx="3385">
                  <c:v>0.85991260000000003</c:v>
                </c:pt>
                <c:pt idx="3386">
                  <c:v>0.86206349999999998</c:v>
                </c:pt>
                <c:pt idx="3387">
                  <c:v>0.86417600000000006</c:v>
                </c:pt>
                <c:pt idx="3388">
                  <c:v>0.86628859999999996</c:v>
                </c:pt>
                <c:pt idx="3389">
                  <c:v>0.86840110000000004</c:v>
                </c:pt>
                <c:pt idx="3390">
                  <c:v>0.8705136</c:v>
                </c:pt>
                <c:pt idx="3391">
                  <c:v>0.87262609999999996</c:v>
                </c:pt>
                <c:pt idx="3392">
                  <c:v>0.87473860000000003</c:v>
                </c:pt>
                <c:pt idx="3393">
                  <c:v>0.87685120000000005</c:v>
                </c:pt>
                <c:pt idx="3394">
                  <c:v>0.87896370000000001</c:v>
                </c:pt>
                <c:pt idx="3395">
                  <c:v>0.88107619999999998</c:v>
                </c:pt>
                <c:pt idx="3396">
                  <c:v>0.88318870000000005</c:v>
                </c:pt>
                <c:pt idx="3397">
                  <c:v>0.88530120000000001</c:v>
                </c:pt>
                <c:pt idx="3398">
                  <c:v>0.88741380000000003</c:v>
                </c:pt>
                <c:pt idx="3399">
                  <c:v>0.88952629999999999</c:v>
                </c:pt>
                <c:pt idx="3400">
                  <c:v>0.89163879999999995</c:v>
                </c:pt>
                <c:pt idx="3401">
                  <c:v>0.89375130000000003</c:v>
                </c:pt>
                <c:pt idx="3402">
                  <c:v>0.89586390000000005</c:v>
                </c:pt>
                <c:pt idx="3403">
                  <c:v>0.89797640000000001</c:v>
                </c:pt>
                <c:pt idx="3404">
                  <c:v>0.90008889999999997</c:v>
                </c:pt>
                <c:pt idx="3405">
                  <c:v>0.90220140000000004</c:v>
                </c:pt>
                <c:pt idx="3406">
                  <c:v>0.9043139</c:v>
                </c:pt>
                <c:pt idx="3407">
                  <c:v>0.90642650000000002</c:v>
                </c:pt>
                <c:pt idx="3408">
                  <c:v>0.90853899999999999</c:v>
                </c:pt>
                <c:pt idx="3409">
                  <c:v>0.91065149999999995</c:v>
                </c:pt>
                <c:pt idx="3410">
                  <c:v>0.91276400000000002</c:v>
                </c:pt>
                <c:pt idx="3411">
                  <c:v>0.91487660000000004</c:v>
                </c:pt>
                <c:pt idx="3412">
                  <c:v>0.9169891</c:v>
                </c:pt>
                <c:pt idx="3413">
                  <c:v>0.91910159999999996</c:v>
                </c:pt>
                <c:pt idx="3414">
                  <c:v>0.92121410000000004</c:v>
                </c:pt>
                <c:pt idx="3415">
                  <c:v>0.9233266</c:v>
                </c:pt>
                <c:pt idx="3416">
                  <c:v>0.92542440000000004</c:v>
                </c:pt>
                <c:pt idx="3417">
                  <c:v>0.92750580000000005</c:v>
                </c:pt>
                <c:pt idx="3418">
                  <c:v>0.92958719999999995</c:v>
                </c:pt>
                <c:pt idx="3419">
                  <c:v>0.93166859999999996</c:v>
                </c:pt>
                <c:pt idx="3420">
                  <c:v>0.93374999999999997</c:v>
                </c:pt>
                <c:pt idx="3421">
                  <c:v>0.93583139999999998</c:v>
                </c:pt>
                <c:pt idx="3422">
                  <c:v>0.93791279999999999</c:v>
                </c:pt>
                <c:pt idx="3423">
                  <c:v>0.9399942</c:v>
                </c:pt>
                <c:pt idx="3424">
                  <c:v>0.94207560000000001</c:v>
                </c:pt>
                <c:pt idx="3425">
                  <c:v>0.94415700000000002</c:v>
                </c:pt>
                <c:pt idx="3426">
                  <c:v>0.94623840000000004</c:v>
                </c:pt>
                <c:pt idx="3427">
                  <c:v>0.94830190000000003</c:v>
                </c:pt>
                <c:pt idx="3428">
                  <c:v>0.95035389999999997</c:v>
                </c:pt>
                <c:pt idx="3429">
                  <c:v>0.95240579999999997</c:v>
                </c:pt>
                <c:pt idx="3430">
                  <c:v>0.95445780000000002</c:v>
                </c:pt>
                <c:pt idx="3431">
                  <c:v>0.95650970000000002</c:v>
                </c:pt>
                <c:pt idx="3432">
                  <c:v>0.95856160000000001</c:v>
                </c:pt>
                <c:pt idx="3433">
                  <c:v>0.96061359999999996</c:v>
                </c:pt>
                <c:pt idx="3434">
                  <c:v>0.96266549999999995</c:v>
                </c:pt>
                <c:pt idx="3435">
                  <c:v>0.96471750000000001</c:v>
                </c:pt>
                <c:pt idx="3436">
                  <c:v>0.9667694</c:v>
                </c:pt>
                <c:pt idx="3437">
                  <c:v>0.9688213</c:v>
                </c:pt>
                <c:pt idx="3438">
                  <c:v>0.97087330000000005</c:v>
                </c:pt>
                <c:pt idx="3439">
                  <c:v>0.97292520000000005</c:v>
                </c:pt>
                <c:pt idx="3440">
                  <c:v>0.97497719999999999</c:v>
                </c:pt>
                <c:pt idx="3441">
                  <c:v>0.97702909999999998</c:v>
                </c:pt>
                <c:pt idx="3442">
                  <c:v>0.97908099999999998</c:v>
                </c:pt>
                <c:pt idx="3443">
                  <c:v>0.98113300000000003</c:v>
                </c:pt>
                <c:pt idx="3444">
                  <c:v>0.98318490000000003</c:v>
                </c:pt>
                <c:pt idx="3445">
                  <c:v>0.98523689999999997</c:v>
                </c:pt>
                <c:pt idx="3446">
                  <c:v>0.98728879999999997</c:v>
                </c:pt>
                <c:pt idx="3447">
                  <c:v>0.98934069999999996</c:v>
                </c:pt>
                <c:pt idx="3448">
                  <c:v>0.99139270000000002</c:v>
                </c:pt>
                <c:pt idx="3449">
                  <c:v>0.99344460000000001</c:v>
                </c:pt>
                <c:pt idx="3450">
                  <c:v>0.99549659999999995</c:v>
                </c:pt>
                <c:pt idx="3451">
                  <c:v>0.99754849999999995</c:v>
                </c:pt>
                <c:pt idx="3452">
                  <c:v>0.99960039999999994</c:v>
                </c:pt>
                <c:pt idx="3453">
                  <c:v>1.0017</c:v>
                </c:pt>
                <c:pt idx="3454">
                  <c:v>1.0037</c:v>
                </c:pt>
                <c:pt idx="3455">
                  <c:v>1.0058</c:v>
                </c:pt>
                <c:pt idx="3456">
                  <c:v>1.0078</c:v>
                </c:pt>
                <c:pt idx="3457">
                  <c:v>1.0099</c:v>
                </c:pt>
                <c:pt idx="3458">
                  <c:v>1.0119</c:v>
                </c:pt>
                <c:pt idx="3459">
                  <c:v>1.014</c:v>
                </c:pt>
                <c:pt idx="3460">
                  <c:v>1.016</c:v>
                </c:pt>
                <c:pt idx="3461">
                  <c:v>1.018</c:v>
                </c:pt>
                <c:pt idx="3462">
                  <c:v>1.02</c:v>
                </c:pt>
                <c:pt idx="3463">
                  <c:v>1.022</c:v>
                </c:pt>
                <c:pt idx="3464">
                  <c:v>1.0241</c:v>
                </c:pt>
                <c:pt idx="3465">
                  <c:v>1.0261</c:v>
                </c:pt>
                <c:pt idx="3466">
                  <c:v>1.0281</c:v>
                </c:pt>
                <c:pt idx="3467">
                  <c:v>1.0301</c:v>
                </c:pt>
                <c:pt idx="3468">
                  <c:v>1.0321</c:v>
                </c:pt>
                <c:pt idx="3469">
                  <c:v>1.0341</c:v>
                </c:pt>
                <c:pt idx="3470">
                  <c:v>1.0362</c:v>
                </c:pt>
                <c:pt idx="3471">
                  <c:v>1.0382</c:v>
                </c:pt>
                <c:pt idx="3472">
                  <c:v>1.0402</c:v>
                </c:pt>
                <c:pt idx="3473">
                  <c:v>1.0422</c:v>
                </c:pt>
                <c:pt idx="3474">
                  <c:v>1.0442</c:v>
                </c:pt>
                <c:pt idx="3475">
                  <c:v>1.0462</c:v>
                </c:pt>
                <c:pt idx="3476">
                  <c:v>1.0483</c:v>
                </c:pt>
                <c:pt idx="3477">
                  <c:v>1.0503</c:v>
                </c:pt>
                <c:pt idx="3478">
                  <c:v>1.0523</c:v>
                </c:pt>
                <c:pt idx="3479">
                  <c:v>1.0543</c:v>
                </c:pt>
                <c:pt idx="3480">
                  <c:v>1.0563</c:v>
                </c:pt>
                <c:pt idx="3481">
                  <c:v>1.0583</c:v>
                </c:pt>
                <c:pt idx="3482">
                  <c:v>1.0604</c:v>
                </c:pt>
                <c:pt idx="3483">
                  <c:v>1.0624</c:v>
                </c:pt>
                <c:pt idx="3484">
                  <c:v>1.0644</c:v>
                </c:pt>
                <c:pt idx="3485">
                  <c:v>1.0664</c:v>
                </c:pt>
                <c:pt idx="3486">
                  <c:v>1.0684</c:v>
                </c:pt>
                <c:pt idx="3487">
                  <c:v>1.0704</c:v>
                </c:pt>
                <c:pt idx="3488">
                  <c:v>1.0724</c:v>
                </c:pt>
                <c:pt idx="3489">
                  <c:v>1.0744</c:v>
                </c:pt>
                <c:pt idx="3490">
                  <c:v>1.0764</c:v>
                </c:pt>
                <c:pt idx="3491">
                  <c:v>1.0784</c:v>
                </c:pt>
                <c:pt idx="3492">
                  <c:v>1.0804</c:v>
                </c:pt>
                <c:pt idx="3493">
                  <c:v>1.0824</c:v>
                </c:pt>
                <c:pt idx="3494">
                  <c:v>1.0844</c:v>
                </c:pt>
                <c:pt idx="3495">
                  <c:v>1.0864</c:v>
                </c:pt>
                <c:pt idx="3496">
                  <c:v>1.0884</c:v>
                </c:pt>
                <c:pt idx="3497">
                  <c:v>1.0903</c:v>
                </c:pt>
                <c:pt idx="3498">
                  <c:v>1.0923</c:v>
                </c:pt>
                <c:pt idx="3499">
                  <c:v>1.0943000000000001</c:v>
                </c:pt>
                <c:pt idx="3500">
                  <c:v>1.0963000000000001</c:v>
                </c:pt>
                <c:pt idx="3501">
                  <c:v>1.0983000000000001</c:v>
                </c:pt>
                <c:pt idx="3502">
                  <c:v>1.1003000000000001</c:v>
                </c:pt>
                <c:pt idx="3503">
                  <c:v>1.1023000000000001</c:v>
                </c:pt>
                <c:pt idx="3504">
                  <c:v>1.1043000000000001</c:v>
                </c:pt>
                <c:pt idx="3505">
                  <c:v>1.1063000000000001</c:v>
                </c:pt>
                <c:pt idx="3506">
                  <c:v>1.1083000000000001</c:v>
                </c:pt>
                <c:pt idx="3507">
                  <c:v>1.0099</c:v>
                </c:pt>
                <c:pt idx="3508">
                  <c:v>1.0103</c:v>
                </c:pt>
                <c:pt idx="3509">
                  <c:v>1.0112000000000001</c:v>
                </c:pt>
                <c:pt idx="3510">
                  <c:v>1.0121</c:v>
                </c:pt>
                <c:pt idx="3511">
                  <c:v>1.0129999999999999</c:v>
                </c:pt>
                <c:pt idx="3512">
                  <c:v>1.0138</c:v>
                </c:pt>
                <c:pt idx="3513">
                  <c:v>1.0146999999999999</c:v>
                </c:pt>
                <c:pt idx="3514">
                  <c:v>1.0156000000000001</c:v>
                </c:pt>
                <c:pt idx="3515">
                  <c:v>1.0165</c:v>
                </c:pt>
                <c:pt idx="3516">
                  <c:v>1.0173000000000001</c:v>
                </c:pt>
                <c:pt idx="3517">
                  <c:v>1.0182</c:v>
                </c:pt>
                <c:pt idx="3518">
                  <c:v>1.0189999999999999</c:v>
                </c:pt>
                <c:pt idx="3519">
                  <c:v>1.0199</c:v>
                </c:pt>
                <c:pt idx="3520">
                  <c:v>1.0206999999999999</c:v>
                </c:pt>
                <c:pt idx="3521">
                  <c:v>1.0216000000000001</c:v>
                </c:pt>
                <c:pt idx="3522">
                  <c:v>1.0224</c:v>
                </c:pt>
                <c:pt idx="3523">
                  <c:v>1.0232000000000001</c:v>
                </c:pt>
                <c:pt idx="3524">
                  <c:v>1.024</c:v>
                </c:pt>
                <c:pt idx="3525">
                  <c:v>1.0246999999999999</c:v>
                </c:pt>
                <c:pt idx="3526">
                  <c:v>1.0255000000000001</c:v>
                </c:pt>
                <c:pt idx="3527">
                  <c:v>1.0263</c:v>
                </c:pt>
                <c:pt idx="3528">
                  <c:v>1.0269999999999999</c:v>
                </c:pt>
                <c:pt idx="3529">
                  <c:v>1.0278</c:v>
                </c:pt>
                <c:pt idx="3530">
                  <c:v>1.0285</c:v>
                </c:pt>
                <c:pt idx="3531">
                  <c:v>1.0293000000000001</c:v>
                </c:pt>
                <c:pt idx="3532">
                  <c:v>1.0301</c:v>
                </c:pt>
                <c:pt idx="3533">
                  <c:v>1.0306999999999999</c:v>
                </c:pt>
                <c:pt idx="3534">
                  <c:v>1.0313000000000001</c:v>
                </c:pt>
                <c:pt idx="3535">
                  <c:v>1.032</c:v>
                </c:pt>
                <c:pt idx="3536">
                  <c:v>1.0326</c:v>
                </c:pt>
                <c:pt idx="3537">
                  <c:v>1.0333000000000001</c:v>
                </c:pt>
                <c:pt idx="3538">
                  <c:v>1.0339</c:v>
                </c:pt>
                <c:pt idx="3539">
                  <c:v>1.0346</c:v>
                </c:pt>
                <c:pt idx="3540">
                  <c:v>1.0351999999999999</c:v>
                </c:pt>
                <c:pt idx="3541">
                  <c:v>1.0358000000000001</c:v>
                </c:pt>
                <c:pt idx="3542">
                  <c:v>1.0365</c:v>
                </c:pt>
                <c:pt idx="3543">
                  <c:v>1.0370999999999999</c:v>
                </c:pt>
                <c:pt idx="3544">
                  <c:v>1.0378000000000001</c:v>
                </c:pt>
                <c:pt idx="3545">
                  <c:v>1.0384</c:v>
                </c:pt>
                <c:pt idx="3546">
                  <c:v>1.0390999999999999</c:v>
                </c:pt>
                <c:pt idx="3547">
                  <c:v>1.0396000000000001</c:v>
                </c:pt>
                <c:pt idx="3548">
                  <c:v>1.0401</c:v>
                </c:pt>
                <c:pt idx="3549">
                  <c:v>1.0405</c:v>
                </c:pt>
                <c:pt idx="3550">
                  <c:v>1.0409999999999999</c:v>
                </c:pt>
                <c:pt idx="3551">
                  <c:v>1.0415000000000001</c:v>
                </c:pt>
                <c:pt idx="3552">
                  <c:v>1.042</c:v>
                </c:pt>
                <c:pt idx="3553">
                  <c:v>1.0425</c:v>
                </c:pt>
                <c:pt idx="3554">
                  <c:v>1.0429999999999999</c:v>
                </c:pt>
                <c:pt idx="3555">
                  <c:v>1.0435000000000001</c:v>
                </c:pt>
                <c:pt idx="3556">
                  <c:v>1.044</c:v>
                </c:pt>
                <c:pt idx="3557">
                  <c:v>1.0445</c:v>
                </c:pt>
                <c:pt idx="3558">
                  <c:v>1.0449999999999999</c:v>
                </c:pt>
                <c:pt idx="3559">
                  <c:v>1.0455000000000001</c:v>
                </c:pt>
                <c:pt idx="3560">
                  <c:v>1.0459000000000001</c:v>
                </c:pt>
                <c:pt idx="3561">
                  <c:v>1.0464</c:v>
                </c:pt>
                <c:pt idx="3562">
                  <c:v>1.0468999999999999</c:v>
                </c:pt>
                <c:pt idx="3563">
                  <c:v>1.0474000000000001</c:v>
                </c:pt>
                <c:pt idx="3564">
                  <c:v>1.0479000000000001</c:v>
                </c:pt>
                <c:pt idx="3565">
                  <c:v>1.0482</c:v>
                </c:pt>
                <c:pt idx="3566">
                  <c:v>1.0485</c:v>
                </c:pt>
                <c:pt idx="3567">
                  <c:v>1.0488999999999999</c:v>
                </c:pt>
                <c:pt idx="3568">
                  <c:v>1.0491999999999999</c:v>
                </c:pt>
                <c:pt idx="3569">
                  <c:v>1.0495000000000001</c:v>
                </c:pt>
                <c:pt idx="3570">
                  <c:v>1.0499000000000001</c:v>
                </c:pt>
                <c:pt idx="3571">
                  <c:v>1.0502</c:v>
                </c:pt>
                <c:pt idx="3572">
                  <c:v>1.0505</c:v>
                </c:pt>
                <c:pt idx="3573">
                  <c:v>1.0508999999999999</c:v>
                </c:pt>
                <c:pt idx="3574">
                  <c:v>1.0511999999999999</c:v>
                </c:pt>
                <c:pt idx="3575">
                  <c:v>1.0515000000000001</c:v>
                </c:pt>
                <c:pt idx="3576">
                  <c:v>1.0519000000000001</c:v>
                </c:pt>
                <c:pt idx="3577">
                  <c:v>1.0522</c:v>
                </c:pt>
                <c:pt idx="3578">
                  <c:v>1.0525</c:v>
                </c:pt>
                <c:pt idx="3579">
                  <c:v>1.0528999999999999</c:v>
                </c:pt>
                <c:pt idx="3580">
                  <c:v>1.0531999999999999</c:v>
                </c:pt>
                <c:pt idx="3581">
                  <c:v>1.0535000000000001</c:v>
                </c:pt>
                <c:pt idx="3582">
                  <c:v>1.0538000000000001</c:v>
                </c:pt>
                <c:pt idx="3583">
                  <c:v>1.054</c:v>
                </c:pt>
                <c:pt idx="3584">
                  <c:v>1.0542</c:v>
                </c:pt>
                <c:pt idx="3585">
                  <c:v>1.0544</c:v>
                </c:pt>
                <c:pt idx="3586">
                  <c:v>1.0545</c:v>
                </c:pt>
                <c:pt idx="3587">
                  <c:v>1.0547</c:v>
                </c:pt>
                <c:pt idx="3588">
                  <c:v>1.0548999999999999</c:v>
                </c:pt>
                <c:pt idx="3589">
                  <c:v>1.0550999999999999</c:v>
                </c:pt>
                <c:pt idx="3590">
                  <c:v>1.0552999999999999</c:v>
                </c:pt>
                <c:pt idx="3591">
                  <c:v>1.0555000000000001</c:v>
                </c:pt>
                <c:pt idx="3592">
                  <c:v>1.0556000000000001</c:v>
                </c:pt>
                <c:pt idx="3593">
                  <c:v>1.0558000000000001</c:v>
                </c:pt>
                <c:pt idx="3594">
                  <c:v>1.056</c:v>
                </c:pt>
                <c:pt idx="3595">
                  <c:v>1.0562</c:v>
                </c:pt>
                <c:pt idx="3596">
                  <c:v>1.0564</c:v>
                </c:pt>
                <c:pt idx="3597">
                  <c:v>1.0566</c:v>
                </c:pt>
                <c:pt idx="3598">
                  <c:v>1.0567</c:v>
                </c:pt>
                <c:pt idx="3599">
                  <c:v>1.0569</c:v>
                </c:pt>
                <c:pt idx="3600">
                  <c:v>1.0570999999999999</c:v>
                </c:pt>
                <c:pt idx="3601">
                  <c:v>1.0572999999999999</c:v>
                </c:pt>
                <c:pt idx="3602">
                  <c:v>1.0573999999999999</c:v>
                </c:pt>
                <c:pt idx="3603">
                  <c:v>1.0573999999999999</c:v>
                </c:pt>
                <c:pt idx="3604">
                  <c:v>1.0575000000000001</c:v>
                </c:pt>
                <c:pt idx="3605">
                  <c:v>1.0575000000000001</c:v>
                </c:pt>
                <c:pt idx="3606">
                  <c:v>1.0576000000000001</c:v>
                </c:pt>
                <c:pt idx="3607">
                  <c:v>1.0576000000000001</c:v>
                </c:pt>
                <c:pt idx="3608">
                  <c:v>1.0576000000000001</c:v>
                </c:pt>
                <c:pt idx="3609">
                  <c:v>1.0577000000000001</c:v>
                </c:pt>
                <c:pt idx="3610">
                  <c:v>1.0577000000000001</c:v>
                </c:pt>
                <c:pt idx="3611">
                  <c:v>1.0578000000000001</c:v>
                </c:pt>
                <c:pt idx="3612">
                  <c:v>1.0578000000000001</c:v>
                </c:pt>
                <c:pt idx="3613">
                  <c:v>1.0579000000000001</c:v>
                </c:pt>
                <c:pt idx="3614">
                  <c:v>1.0579000000000001</c:v>
                </c:pt>
                <c:pt idx="3615">
                  <c:v>1.0580000000000001</c:v>
                </c:pt>
                <c:pt idx="3616">
                  <c:v>1.0580000000000001</c:v>
                </c:pt>
                <c:pt idx="3617">
                  <c:v>1.0580000000000001</c:v>
                </c:pt>
                <c:pt idx="3618">
                  <c:v>1.0581</c:v>
                </c:pt>
                <c:pt idx="3619">
                  <c:v>1.0581</c:v>
                </c:pt>
                <c:pt idx="3620">
                  <c:v>1.0582</c:v>
                </c:pt>
                <c:pt idx="3621">
                  <c:v>1.0582</c:v>
                </c:pt>
                <c:pt idx="3622">
                  <c:v>1.0583</c:v>
                </c:pt>
                <c:pt idx="3623">
                  <c:v>1.0582</c:v>
                </c:pt>
                <c:pt idx="3624">
                  <c:v>1.0581</c:v>
                </c:pt>
                <c:pt idx="3625">
                  <c:v>1.0581</c:v>
                </c:pt>
                <c:pt idx="3626">
                  <c:v>1.0580000000000001</c:v>
                </c:pt>
                <c:pt idx="3627">
                  <c:v>1.0579000000000001</c:v>
                </c:pt>
                <c:pt idx="3628">
                  <c:v>1.0578000000000001</c:v>
                </c:pt>
                <c:pt idx="3629">
                  <c:v>1.0577000000000001</c:v>
                </c:pt>
                <c:pt idx="3630">
                  <c:v>1.0576000000000001</c:v>
                </c:pt>
                <c:pt idx="3631">
                  <c:v>1.0575000000000001</c:v>
                </c:pt>
                <c:pt idx="3632">
                  <c:v>1.0575000000000001</c:v>
                </c:pt>
                <c:pt idx="3633">
                  <c:v>1.0573999999999999</c:v>
                </c:pt>
                <c:pt idx="3634">
                  <c:v>1.0572999999999999</c:v>
                </c:pt>
                <c:pt idx="3635">
                  <c:v>1.0571999999999999</c:v>
                </c:pt>
                <c:pt idx="3636">
                  <c:v>1.0570999999999999</c:v>
                </c:pt>
                <c:pt idx="3637">
                  <c:v>1.0569999999999999</c:v>
                </c:pt>
                <c:pt idx="3638">
                  <c:v>1.0569999999999999</c:v>
                </c:pt>
                <c:pt idx="3639">
                  <c:v>1.0569</c:v>
                </c:pt>
                <c:pt idx="3640">
                  <c:v>1.0568</c:v>
                </c:pt>
                <c:pt idx="3641">
                  <c:v>1.0567</c:v>
                </c:pt>
                <c:pt idx="3642">
                  <c:v>1.0566</c:v>
                </c:pt>
                <c:pt idx="3643">
                  <c:v>1.0565</c:v>
                </c:pt>
                <c:pt idx="3644">
                  <c:v>1.0564</c:v>
                </c:pt>
                <c:pt idx="3645">
                  <c:v>1.0564</c:v>
                </c:pt>
                <c:pt idx="3646">
                  <c:v>1.0563</c:v>
                </c:pt>
                <c:pt idx="3647">
                  <c:v>1.0562</c:v>
                </c:pt>
                <c:pt idx="3648">
                  <c:v>1.0561</c:v>
                </c:pt>
                <c:pt idx="3649">
                  <c:v>1.0559000000000001</c:v>
                </c:pt>
                <c:pt idx="3650">
                  <c:v>1.0558000000000001</c:v>
                </c:pt>
                <c:pt idx="3651">
                  <c:v>1.0556000000000001</c:v>
                </c:pt>
                <c:pt idx="3652">
                  <c:v>1.0555000000000001</c:v>
                </c:pt>
                <c:pt idx="3653">
                  <c:v>1.0552999999999999</c:v>
                </c:pt>
                <c:pt idx="3654">
                  <c:v>1.0550999999999999</c:v>
                </c:pt>
                <c:pt idx="3655">
                  <c:v>1.0548999999999999</c:v>
                </c:pt>
                <c:pt idx="3656">
                  <c:v>1.0548</c:v>
                </c:pt>
                <c:pt idx="3657">
                  <c:v>1.0546</c:v>
                </c:pt>
                <c:pt idx="3658">
                  <c:v>1.0544</c:v>
                </c:pt>
                <c:pt idx="3659">
                  <c:v>1.0542</c:v>
                </c:pt>
                <c:pt idx="3660">
                  <c:v>1.054</c:v>
                </c:pt>
                <c:pt idx="3661">
                  <c:v>1.0538000000000001</c:v>
                </c:pt>
                <c:pt idx="3662">
                  <c:v>1.0536000000000001</c:v>
                </c:pt>
                <c:pt idx="3663">
                  <c:v>1.0533999999999999</c:v>
                </c:pt>
                <c:pt idx="3664">
                  <c:v>1.0531999999999999</c:v>
                </c:pt>
                <c:pt idx="3665">
                  <c:v>1.0529999999999999</c:v>
                </c:pt>
                <c:pt idx="3666">
                  <c:v>1.0528</c:v>
                </c:pt>
                <c:pt idx="3667">
                  <c:v>1.0525</c:v>
                </c:pt>
                <c:pt idx="3668">
                  <c:v>1.0523</c:v>
                </c:pt>
                <c:pt idx="3669">
                  <c:v>1.0521</c:v>
                </c:pt>
                <c:pt idx="3670">
                  <c:v>1.0519000000000001</c:v>
                </c:pt>
                <c:pt idx="3671">
                  <c:v>1.0516000000000001</c:v>
                </c:pt>
                <c:pt idx="3672">
                  <c:v>1.0513999999999999</c:v>
                </c:pt>
                <c:pt idx="3673">
                  <c:v>1.0511999999999999</c:v>
                </c:pt>
                <c:pt idx="3674">
                  <c:v>1.0509999999999999</c:v>
                </c:pt>
                <c:pt idx="3675">
                  <c:v>1.0507</c:v>
                </c:pt>
                <c:pt idx="3676">
                  <c:v>1.0505</c:v>
                </c:pt>
                <c:pt idx="3677">
                  <c:v>1.0502</c:v>
                </c:pt>
                <c:pt idx="3678">
                  <c:v>1.0499000000000001</c:v>
                </c:pt>
                <c:pt idx="3679">
                  <c:v>1.0497000000000001</c:v>
                </c:pt>
                <c:pt idx="3680">
                  <c:v>1.0494000000000001</c:v>
                </c:pt>
                <c:pt idx="3681">
                  <c:v>1.0491999999999999</c:v>
                </c:pt>
                <c:pt idx="3682">
                  <c:v>1.0488999999999999</c:v>
                </c:pt>
                <c:pt idx="3683">
                  <c:v>1.0486</c:v>
                </c:pt>
                <c:pt idx="3684">
                  <c:v>1.0484</c:v>
                </c:pt>
                <c:pt idx="3685">
                  <c:v>1.0481</c:v>
                </c:pt>
                <c:pt idx="3686">
                  <c:v>1.0479000000000001</c:v>
                </c:pt>
                <c:pt idx="3687">
                  <c:v>1.0476000000000001</c:v>
                </c:pt>
                <c:pt idx="3688">
                  <c:v>1.0472999999999999</c:v>
                </c:pt>
                <c:pt idx="3689">
                  <c:v>1.0470999999999999</c:v>
                </c:pt>
                <c:pt idx="3690">
                  <c:v>1.0468</c:v>
                </c:pt>
                <c:pt idx="3691">
                  <c:v>1.0466</c:v>
                </c:pt>
                <c:pt idx="3692">
                  <c:v>1.0463</c:v>
                </c:pt>
                <c:pt idx="3693">
                  <c:v>1.046</c:v>
                </c:pt>
                <c:pt idx="3694">
                  <c:v>1.0457000000000001</c:v>
                </c:pt>
                <c:pt idx="3695">
                  <c:v>1.0454000000000001</c:v>
                </c:pt>
                <c:pt idx="3696">
                  <c:v>1.0450999999999999</c:v>
                </c:pt>
                <c:pt idx="3697">
                  <c:v>1.0448</c:v>
                </c:pt>
                <c:pt idx="3698">
                  <c:v>1.0445</c:v>
                </c:pt>
                <c:pt idx="3699">
                  <c:v>1.0442</c:v>
                </c:pt>
                <c:pt idx="3700">
                  <c:v>1.0439000000000001</c:v>
                </c:pt>
                <c:pt idx="3701">
                  <c:v>1.0437000000000001</c:v>
                </c:pt>
                <c:pt idx="3702">
                  <c:v>1.0434000000000001</c:v>
                </c:pt>
                <c:pt idx="3703">
                  <c:v>1.0430999999999999</c:v>
                </c:pt>
                <c:pt idx="3704">
                  <c:v>1.0427999999999999</c:v>
                </c:pt>
                <c:pt idx="3705">
                  <c:v>1.0425</c:v>
                </c:pt>
                <c:pt idx="3706">
                  <c:v>1.0422</c:v>
                </c:pt>
                <c:pt idx="3707">
                  <c:v>1.0419</c:v>
                </c:pt>
                <c:pt idx="3708">
                  <c:v>1.0416000000000001</c:v>
                </c:pt>
                <c:pt idx="3709">
                  <c:v>1.0412999999999999</c:v>
                </c:pt>
                <c:pt idx="3710">
                  <c:v>1.0409999999999999</c:v>
                </c:pt>
                <c:pt idx="3711">
                  <c:v>1.0407</c:v>
                </c:pt>
                <c:pt idx="3712">
                  <c:v>1.0404</c:v>
                </c:pt>
                <c:pt idx="3713">
                  <c:v>1.0401</c:v>
                </c:pt>
                <c:pt idx="3714">
                  <c:v>1.0398000000000001</c:v>
                </c:pt>
                <c:pt idx="3715">
                  <c:v>1.0395000000000001</c:v>
                </c:pt>
                <c:pt idx="3716">
                  <c:v>1.0391999999999999</c:v>
                </c:pt>
                <c:pt idx="3717">
                  <c:v>1.0388999999999999</c:v>
                </c:pt>
                <c:pt idx="3718">
                  <c:v>1.0386</c:v>
                </c:pt>
                <c:pt idx="3719">
                  <c:v>1.0382</c:v>
                </c:pt>
                <c:pt idx="3720">
                  <c:v>1.0379</c:v>
                </c:pt>
                <c:pt idx="3721">
                  <c:v>1.0376000000000001</c:v>
                </c:pt>
                <c:pt idx="3722">
                  <c:v>1.0373000000000001</c:v>
                </c:pt>
                <c:pt idx="3723">
                  <c:v>1.0369999999999999</c:v>
                </c:pt>
                <c:pt idx="3724">
                  <c:v>1.0366</c:v>
                </c:pt>
                <c:pt idx="3725">
                  <c:v>1.0363</c:v>
                </c:pt>
                <c:pt idx="3726">
                  <c:v>1.036</c:v>
                </c:pt>
                <c:pt idx="3727">
                  <c:v>1.0357000000000001</c:v>
                </c:pt>
                <c:pt idx="3728">
                  <c:v>1.0354000000000001</c:v>
                </c:pt>
                <c:pt idx="3729">
                  <c:v>1.0350999999999999</c:v>
                </c:pt>
                <c:pt idx="3730">
                  <c:v>1.0347</c:v>
                </c:pt>
                <c:pt idx="3731">
                  <c:v>1.0344</c:v>
                </c:pt>
                <c:pt idx="3732">
                  <c:v>1.0341</c:v>
                </c:pt>
                <c:pt idx="3733">
                  <c:v>1.0338000000000001</c:v>
                </c:pt>
                <c:pt idx="3734">
                  <c:v>1.0335000000000001</c:v>
                </c:pt>
                <c:pt idx="3735">
                  <c:v>1.0330999999999999</c:v>
                </c:pt>
                <c:pt idx="3736">
                  <c:v>1.0327999999999999</c:v>
                </c:pt>
                <c:pt idx="3737">
                  <c:v>1.0325</c:v>
                </c:pt>
                <c:pt idx="3738">
                  <c:v>1.0322</c:v>
                </c:pt>
                <c:pt idx="3739">
                  <c:v>1.0319</c:v>
                </c:pt>
                <c:pt idx="3740">
                  <c:v>1.0316000000000001</c:v>
                </c:pt>
                <c:pt idx="3741">
                  <c:v>1.0311999999999999</c:v>
                </c:pt>
                <c:pt idx="3742">
                  <c:v>1.0308999999999999</c:v>
                </c:pt>
                <c:pt idx="3743">
                  <c:v>1.0306</c:v>
                </c:pt>
                <c:pt idx="3744">
                  <c:v>1.0303</c:v>
                </c:pt>
                <c:pt idx="3745">
                  <c:v>1.0299</c:v>
                </c:pt>
                <c:pt idx="3746">
                  <c:v>1.0296000000000001</c:v>
                </c:pt>
                <c:pt idx="3747">
                  <c:v>1.0293000000000001</c:v>
                </c:pt>
                <c:pt idx="3748">
                  <c:v>1.0289999999999999</c:v>
                </c:pt>
                <c:pt idx="3749">
                  <c:v>1.0286999999999999</c:v>
                </c:pt>
                <c:pt idx="3750">
                  <c:v>1.0283</c:v>
                </c:pt>
                <c:pt idx="3751">
                  <c:v>1.028</c:v>
                </c:pt>
                <c:pt idx="3752">
                  <c:v>1.0277000000000001</c:v>
                </c:pt>
                <c:pt idx="3753">
                  <c:v>1.0274000000000001</c:v>
                </c:pt>
                <c:pt idx="3754">
                  <c:v>1.0270999999999999</c:v>
                </c:pt>
                <c:pt idx="3755">
                  <c:v>1.0266999999999999</c:v>
                </c:pt>
                <c:pt idx="3756">
                  <c:v>1.0264</c:v>
                </c:pt>
                <c:pt idx="3757">
                  <c:v>1.0261</c:v>
                </c:pt>
                <c:pt idx="3758">
                  <c:v>1.0258</c:v>
                </c:pt>
                <c:pt idx="3759">
                  <c:v>1.0255000000000001</c:v>
                </c:pt>
                <c:pt idx="3760">
                  <c:v>1.0251999999999999</c:v>
                </c:pt>
                <c:pt idx="3761">
                  <c:v>1.0247999999999999</c:v>
                </c:pt>
                <c:pt idx="3762">
                  <c:v>1.0245</c:v>
                </c:pt>
                <c:pt idx="3763">
                  <c:v>1.0242</c:v>
                </c:pt>
                <c:pt idx="3764">
                  <c:v>1.0239</c:v>
                </c:pt>
                <c:pt idx="3765">
                  <c:v>1.0236000000000001</c:v>
                </c:pt>
                <c:pt idx="3766">
                  <c:v>1.0233000000000001</c:v>
                </c:pt>
                <c:pt idx="3767">
                  <c:v>1.0229999999999999</c:v>
                </c:pt>
                <c:pt idx="3768">
                  <c:v>1.0226999999999999</c:v>
                </c:pt>
                <c:pt idx="3769">
                  <c:v>1.0224</c:v>
                </c:pt>
                <c:pt idx="3770">
                  <c:v>1.0221</c:v>
                </c:pt>
                <c:pt idx="3771">
                  <c:v>1.0218</c:v>
                </c:pt>
                <c:pt idx="3772">
                  <c:v>1.0214000000000001</c:v>
                </c:pt>
                <c:pt idx="3773">
                  <c:v>1.0210999999999999</c:v>
                </c:pt>
                <c:pt idx="3774">
                  <c:v>1.0207999999999999</c:v>
                </c:pt>
                <c:pt idx="3775">
                  <c:v>1.0205</c:v>
                </c:pt>
                <c:pt idx="3776">
                  <c:v>1.0202</c:v>
                </c:pt>
                <c:pt idx="3777">
                  <c:v>1.0199</c:v>
                </c:pt>
                <c:pt idx="3778">
                  <c:v>1.0196000000000001</c:v>
                </c:pt>
                <c:pt idx="3779">
                  <c:v>1.0193000000000001</c:v>
                </c:pt>
                <c:pt idx="3780">
                  <c:v>1.0189999999999999</c:v>
                </c:pt>
                <c:pt idx="3781">
                  <c:v>1.0186999999999999</c:v>
                </c:pt>
                <c:pt idx="3782">
                  <c:v>1.0184</c:v>
                </c:pt>
                <c:pt idx="3783">
                  <c:v>1.0181</c:v>
                </c:pt>
                <c:pt idx="3784">
                  <c:v>1.0178</c:v>
                </c:pt>
                <c:pt idx="3785">
                  <c:v>1.0175000000000001</c:v>
                </c:pt>
                <c:pt idx="3786">
                  <c:v>1.0172000000000001</c:v>
                </c:pt>
                <c:pt idx="3787">
                  <c:v>1.0169999999999999</c:v>
                </c:pt>
                <c:pt idx="3788">
                  <c:v>1.0166999999999999</c:v>
                </c:pt>
                <c:pt idx="3789">
                  <c:v>1.0164</c:v>
                </c:pt>
                <c:pt idx="3790">
                  <c:v>1.0161</c:v>
                </c:pt>
                <c:pt idx="3791">
                  <c:v>1.0158</c:v>
                </c:pt>
                <c:pt idx="3792">
                  <c:v>1.0155000000000001</c:v>
                </c:pt>
                <c:pt idx="3793">
                  <c:v>1.0152000000000001</c:v>
                </c:pt>
                <c:pt idx="3794">
                  <c:v>1.0148999999999999</c:v>
                </c:pt>
                <c:pt idx="3795">
                  <c:v>1.0146999999999999</c:v>
                </c:pt>
                <c:pt idx="3796">
                  <c:v>1.0144</c:v>
                </c:pt>
                <c:pt idx="3797">
                  <c:v>1.0141</c:v>
                </c:pt>
                <c:pt idx="3798">
                  <c:v>1.0138</c:v>
                </c:pt>
                <c:pt idx="3799">
                  <c:v>1.0135000000000001</c:v>
                </c:pt>
                <c:pt idx="3800">
                  <c:v>1.0132000000000001</c:v>
                </c:pt>
                <c:pt idx="3801">
                  <c:v>1.0128999999999999</c:v>
                </c:pt>
                <c:pt idx="3802">
                  <c:v>1.0126999999999999</c:v>
                </c:pt>
                <c:pt idx="3803">
                  <c:v>1.0124</c:v>
                </c:pt>
                <c:pt idx="3804">
                  <c:v>1.0121</c:v>
                </c:pt>
                <c:pt idx="3805">
                  <c:v>1.0119</c:v>
                </c:pt>
                <c:pt idx="3806">
                  <c:v>1.0116000000000001</c:v>
                </c:pt>
                <c:pt idx="3807">
                  <c:v>1.0114000000000001</c:v>
                </c:pt>
                <c:pt idx="3808">
                  <c:v>1.0111000000000001</c:v>
                </c:pt>
                <c:pt idx="3809">
                  <c:v>1.0107999999999999</c:v>
                </c:pt>
                <c:pt idx="3810">
                  <c:v>1.0105999999999999</c:v>
                </c:pt>
                <c:pt idx="3811">
                  <c:v>1.0103</c:v>
                </c:pt>
                <c:pt idx="3812">
                  <c:v>1.0101</c:v>
                </c:pt>
                <c:pt idx="3813">
                  <c:v>1.0098</c:v>
                </c:pt>
                <c:pt idx="3814">
                  <c:v>1.0096000000000001</c:v>
                </c:pt>
                <c:pt idx="3815">
                  <c:v>1.0093000000000001</c:v>
                </c:pt>
                <c:pt idx="3816">
                  <c:v>1.0089999999999999</c:v>
                </c:pt>
                <c:pt idx="3817">
                  <c:v>1.0087999999999999</c:v>
                </c:pt>
                <c:pt idx="3818">
                  <c:v>1.0085</c:v>
                </c:pt>
                <c:pt idx="3819">
                  <c:v>1.0083</c:v>
                </c:pt>
                <c:pt idx="3820">
                  <c:v>1.008</c:v>
                </c:pt>
                <c:pt idx="3821">
                  <c:v>1.0077</c:v>
                </c:pt>
                <c:pt idx="3822">
                  <c:v>1.0075000000000001</c:v>
                </c:pt>
                <c:pt idx="3823">
                  <c:v>1.0072000000000001</c:v>
                </c:pt>
                <c:pt idx="3824">
                  <c:v>1.0069999999999999</c:v>
                </c:pt>
                <c:pt idx="3825">
                  <c:v>1.0067999999999999</c:v>
                </c:pt>
                <c:pt idx="3826">
                  <c:v>1.0065999999999999</c:v>
                </c:pt>
                <c:pt idx="3827">
                  <c:v>1.0063</c:v>
                </c:pt>
                <c:pt idx="3828">
                  <c:v>1.0061</c:v>
                </c:pt>
                <c:pt idx="3829">
                  <c:v>1.0059</c:v>
                </c:pt>
                <c:pt idx="3830">
                  <c:v>1.0057</c:v>
                </c:pt>
                <c:pt idx="3831">
                  <c:v>1.0055000000000001</c:v>
                </c:pt>
                <c:pt idx="3832">
                  <c:v>1.0052000000000001</c:v>
                </c:pt>
                <c:pt idx="3833">
                  <c:v>1.0049999999999999</c:v>
                </c:pt>
                <c:pt idx="3834">
                  <c:v>1.0047999999999999</c:v>
                </c:pt>
                <c:pt idx="3835">
                  <c:v>1.0045999999999999</c:v>
                </c:pt>
                <c:pt idx="3836">
                  <c:v>1.0043</c:v>
                </c:pt>
                <c:pt idx="3837">
                  <c:v>1.0041</c:v>
                </c:pt>
                <c:pt idx="3838">
                  <c:v>1.0039</c:v>
                </c:pt>
                <c:pt idx="3839">
                  <c:v>1.0037</c:v>
                </c:pt>
                <c:pt idx="3840">
                  <c:v>1.0034000000000001</c:v>
                </c:pt>
                <c:pt idx="3841">
                  <c:v>1.0032000000000001</c:v>
                </c:pt>
                <c:pt idx="3842">
                  <c:v>1.0029999999999999</c:v>
                </c:pt>
                <c:pt idx="3843">
                  <c:v>1.0027999999999999</c:v>
                </c:pt>
                <c:pt idx="3844">
                  <c:v>1.0024999999999999</c:v>
                </c:pt>
                <c:pt idx="3845">
                  <c:v>1.0023</c:v>
                </c:pt>
                <c:pt idx="3846">
                  <c:v>1.0022</c:v>
                </c:pt>
                <c:pt idx="3847">
                  <c:v>1.002</c:v>
                </c:pt>
                <c:pt idx="3848">
                  <c:v>1.0018</c:v>
                </c:pt>
                <c:pt idx="3849">
                  <c:v>1.0016</c:v>
                </c:pt>
                <c:pt idx="3850">
                  <c:v>1.0014000000000001</c:v>
                </c:pt>
                <c:pt idx="3851">
                  <c:v>1.0012000000000001</c:v>
                </c:pt>
                <c:pt idx="3852">
                  <c:v>1.0009999999999999</c:v>
                </c:pt>
                <c:pt idx="3853">
                  <c:v>1.0008999999999999</c:v>
                </c:pt>
                <c:pt idx="3854">
                  <c:v>1.0006999999999999</c:v>
                </c:pt>
                <c:pt idx="3855">
                  <c:v>1.0004999999999999</c:v>
                </c:pt>
                <c:pt idx="3856">
                  <c:v>1.0003</c:v>
                </c:pt>
                <c:pt idx="3857">
                  <c:v>1.0001</c:v>
                </c:pt>
                <c:pt idx="3858">
                  <c:v>0.99992959999999997</c:v>
                </c:pt>
                <c:pt idx="3859">
                  <c:v>0.99974410000000002</c:v>
                </c:pt>
                <c:pt idx="3860">
                  <c:v>0.99955850000000002</c:v>
                </c:pt>
                <c:pt idx="3861">
                  <c:v>0.99937299999999996</c:v>
                </c:pt>
                <c:pt idx="3862">
                  <c:v>0.99918750000000001</c:v>
                </c:pt>
                <c:pt idx="3863">
                  <c:v>0.99900199999999995</c:v>
                </c:pt>
                <c:pt idx="3864">
                  <c:v>0.9988165</c:v>
                </c:pt>
                <c:pt idx="3865">
                  <c:v>0.99863100000000005</c:v>
                </c:pt>
                <c:pt idx="3866">
                  <c:v>0.99844549999999999</c:v>
                </c:pt>
                <c:pt idx="3867">
                  <c:v>0.99825989999999998</c:v>
                </c:pt>
                <c:pt idx="3868">
                  <c:v>0.99810569999999998</c:v>
                </c:pt>
                <c:pt idx="3869">
                  <c:v>0.9979652</c:v>
                </c:pt>
                <c:pt idx="3870">
                  <c:v>0.99782470000000001</c:v>
                </c:pt>
                <c:pt idx="3871">
                  <c:v>0.99768420000000002</c:v>
                </c:pt>
                <c:pt idx="3872">
                  <c:v>0.99754359999999997</c:v>
                </c:pt>
                <c:pt idx="3873">
                  <c:v>0.99740309999999999</c:v>
                </c:pt>
                <c:pt idx="3874">
                  <c:v>0.9972626</c:v>
                </c:pt>
                <c:pt idx="3875">
                  <c:v>0.99712210000000001</c:v>
                </c:pt>
                <c:pt idx="3876">
                  <c:v>0.99698160000000002</c:v>
                </c:pt>
                <c:pt idx="3877">
                  <c:v>0.99684110000000004</c:v>
                </c:pt>
                <c:pt idx="3878">
                  <c:v>0.99670060000000005</c:v>
                </c:pt>
                <c:pt idx="3879">
                  <c:v>0.99656009999999995</c:v>
                </c:pt>
                <c:pt idx="3880">
                  <c:v>0.99641959999999996</c:v>
                </c:pt>
                <c:pt idx="3881">
                  <c:v>0.99627909999999997</c:v>
                </c:pt>
                <c:pt idx="3882">
                  <c:v>0.99613859999999999</c:v>
                </c:pt>
                <c:pt idx="3883">
                  <c:v>0.9959981</c:v>
                </c:pt>
                <c:pt idx="3884">
                  <c:v>0.99585760000000001</c:v>
                </c:pt>
                <c:pt idx="3885">
                  <c:v>0.99571710000000002</c:v>
                </c:pt>
                <c:pt idx="3886">
                  <c:v>0.99557660000000003</c:v>
                </c:pt>
                <c:pt idx="3887">
                  <c:v>0.99543610000000005</c:v>
                </c:pt>
                <c:pt idx="3888">
                  <c:v>0.99529559999999995</c:v>
                </c:pt>
                <c:pt idx="3889">
                  <c:v>0.99515509999999996</c:v>
                </c:pt>
                <c:pt idx="3890">
                  <c:v>0.99501459999999997</c:v>
                </c:pt>
                <c:pt idx="3891">
                  <c:v>0.99487409999999998</c:v>
                </c:pt>
                <c:pt idx="3892">
                  <c:v>0.99473350000000005</c:v>
                </c:pt>
                <c:pt idx="3893">
                  <c:v>0.99459299999999995</c:v>
                </c:pt>
                <c:pt idx="3894">
                  <c:v>0.99445249999999996</c:v>
                </c:pt>
                <c:pt idx="3895">
                  <c:v>0.99431199999999997</c:v>
                </c:pt>
                <c:pt idx="3896">
                  <c:v>0.99417149999999999</c:v>
                </c:pt>
                <c:pt idx="3897">
                  <c:v>0.9940717</c:v>
                </c:pt>
                <c:pt idx="3898">
                  <c:v>0.99397429999999998</c:v>
                </c:pt>
                <c:pt idx="3899">
                  <c:v>0.99387700000000001</c:v>
                </c:pt>
                <c:pt idx="3900">
                  <c:v>0.99377959999999999</c:v>
                </c:pt>
                <c:pt idx="3901">
                  <c:v>0.99368230000000002</c:v>
                </c:pt>
                <c:pt idx="3902">
                  <c:v>0.99358489999999999</c:v>
                </c:pt>
                <c:pt idx="3903">
                  <c:v>0.99348760000000003</c:v>
                </c:pt>
                <c:pt idx="3904">
                  <c:v>0.9933902</c:v>
                </c:pt>
                <c:pt idx="3905">
                  <c:v>0.99329290000000003</c:v>
                </c:pt>
                <c:pt idx="3906">
                  <c:v>0.99319550000000001</c:v>
                </c:pt>
                <c:pt idx="3907">
                  <c:v>0.99309809999999998</c:v>
                </c:pt>
                <c:pt idx="3908">
                  <c:v>0.99300509999999997</c:v>
                </c:pt>
                <c:pt idx="3909">
                  <c:v>0.99291620000000003</c:v>
                </c:pt>
                <c:pt idx="3910">
                  <c:v>0.99282740000000003</c:v>
                </c:pt>
                <c:pt idx="3911">
                  <c:v>0.99273849999999997</c:v>
                </c:pt>
                <c:pt idx="3912">
                  <c:v>0.99264960000000002</c:v>
                </c:pt>
                <c:pt idx="3913">
                  <c:v>0.99256080000000002</c:v>
                </c:pt>
                <c:pt idx="3914">
                  <c:v>0.99247189999999996</c:v>
                </c:pt>
                <c:pt idx="3915">
                  <c:v>0.99238300000000002</c:v>
                </c:pt>
                <c:pt idx="3916">
                  <c:v>0.99229420000000002</c:v>
                </c:pt>
                <c:pt idx="3917">
                  <c:v>0.99220529999999996</c:v>
                </c:pt>
                <c:pt idx="3918">
                  <c:v>0.99211640000000001</c:v>
                </c:pt>
                <c:pt idx="3919">
                  <c:v>0.99204219999999999</c:v>
                </c:pt>
                <c:pt idx="3920">
                  <c:v>0.99197449999999998</c:v>
                </c:pt>
                <c:pt idx="3921">
                  <c:v>0.99190679999999998</c:v>
                </c:pt>
                <c:pt idx="3922">
                  <c:v>0.99183909999999997</c:v>
                </c:pt>
                <c:pt idx="3923">
                  <c:v>0.99177139999999997</c:v>
                </c:pt>
                <c:pt idx="3924">
                  <c:v>0.99170369999999997</c:v>
                </c:pt>
                <c:pt idx="3925">
                  <c:v>0.99163599999999996</c:v>
                </c:pt>
                <c:pt idx="3926">
                  <c:v>0.99156829999999996</c:v>
                </c:pt>
                <c:pt idx="3927">
                  <c:v>0.99150059999999995</c:v>
                </c:pt>
                <c:pt idx="3928">
                  <c:v>0.9914328</c:v>
                </c:pt>
                <c:pt idx="3929">
                  <c:v>0.9913651</c:v>
                </c:pt>
                <c:pt idx="3930">
                  <c:v>0.9912974</c:v>
                </c:pt>
                <c:pt idx="3931">
                  <c:v>0.99122969999999999</c:v>
                </c:pt>
                <c:pt idx="3932">
                  <c:v>0.99116199999999999</c:v>
                </c:pt>
                <c:pt idx="3933">
                  <c:v>0.99109429999999998</c:v>
                </c:pt>
                <c:pt idx="3934">
                  <c:v>0.99102659999999998</c:v>
                </c:pt>
                <c:pt idx="3935">
                  <c:v>0.99095889999999998</c:v>
                </c:pt>
                <c:pt idx="3936">
                  <c:v>0.9909017</c:v>
                </c:pt>
                <c:pt idx="3937">
                  <c:v>0.99086110000000005</c:v>
                </c:pt>
                <c:pt idx="3938">
                  <c:v>0.99082049999999999</c:v>
                </c:pt>
                <c:pt idx="3939">
                  <c:v>0.99077990000000005</c:v>
                </c:pt>
                <c:pt idx="3940">
                  <c:v>0.99073929999999999</c:v>
                </c:pt>
                <c:pt idx="3941">
                  <c:v>0.99069870000000004</c:v>
                </c:pt>
                <c:pt idx="3942">
                  <c:v>0.99065809999999999</c:v>
                </c:pt>
                <c:pt idx="3943">
                  <c:v>0.99061759999999999</c:v>
                </c:pt>
                <c:pt idx="3944">
                  <c:v>0.99057700000000004</c:v>
                </c:pt>
                <c:pt idx="3945">
                  <c:v>0.99053639999999998</c:v>
                </c:pt>
                <c:pt idx="3946">
                  <c:v>0.99049580000000004</c:v>
                </c:pt>
                <c:pt idx="3947">
                  <c:v>0.99045519999999998</c:v>
                </c:pt>
                <c:pt idx="3948">
                  <c:v>0.99041460000000003</c:v>
                </c:pt>
                <c:pt idx="3949">
                  <c:v>0.99037399999999998</c:v>
                </c:pt>
                <c:pt idx="3950">
                  <c:v>0.99033340000000003</c:v>
                </c:pt>
                <c:pt idx="3951">
                  <c:v>0.99029290000000003</c:v>
                </c:pt>
                <c:pt idx="3952">
                  <c:v>0.99025229999999997</c:v>
                </c:pt>
                <c:pt idx="3953">
                  <c:v>0.99021170000000003</c:v>
                </c:pt>
                <c:pt idx="3954">
                  <c:v>0.99017109999999997</c:v>
                </c:pt>
                <c:pt idx="3955">
                  <c:v>0.99013050000000002</c:v>
                </c:pt>
                <c:pt idx="3956">
                  <c:v>0.99008989999999997</c:v>
                </c:pt>
                <c:pt idx="3957">
                  <c:v>0.99004930000000002</c:v>
                </c:pt>
                <c:pt idx="3958">
                  <c:v>0.990012</c:v>
                </c:pt>
                <c:pt idx="3959">
                  <c:v>0.9900042</c:v>
                </c:pt>
                <c:pt idx="3960">
                  <c:v>0.9899964</c:v>
                </c:pt>
                <c:pt idx="3961">
                  <c:v>0.9899886</c:v>
                </c:pt>
                <c:pt idx="3962">
                  <c:v>0.98998079999999999</c:v>
                </c:pt>
                <c:pt idx="3963">
                  <c:v>0.98997299999999999</c:v>
                </c:pt>
                <c:pt idx="3964">
                  <c:v>0.98996519999999999</c:v>
                </c:pt>
                <c:pt idx="3965">
                  <c:v>0.98995739999999999</c:v>
                </c:pt>
                <c:pt idx="3966">
                  <c:v>0.98994959999999999</c:v>
                </c:pt>
                <c:pt idx="3967">
                  <c:v>0.98994179999999998</c:v>
                </c:pt>
                <c:pt idx="3968">
                  <c:v>0.98993399999999998</c:v>
                </c:pt>
                <c:pt idx="3969">
                  <c:v>0.98992619999999998</c:v>
                </c:pt>
                <c:pt idx="3970">
                  <c:v>0.98991839999999998</c:v>
                </c:pt>
                <c:pt idx="3971">
                  <c:v>0.98991059999999997</c:v>
                </c:pt>
                <c:pt idx="3972">
                  <c:v>0.98990279999999997</c:v>
                </c:pt>
                <c:pt idx="3973">
                  <c:v>0.98989499999999997</c:v>
                </c:pt>
                <c:pt idx="3974">
                  <c:v>0.98988719999999997</c:v>
                </c:pt>
                <c:pt idx="3975">
                  <c:v>0.98987939999999996</c:v>
                </c:pt>
                <c:pt idx="3976">
                  <c:v>0.98987159999999996</c:v>
                </c:pt>
                <c:pt idx="3977">
                  <c:v>0.98986379999999996</c:v>
                </c:pt>
                <c:pt idx="3978">
                  <c:v>0.98985599999999996</c:v>
                </c:pt>
                <c:pt idx="3979">
                  <c:v>0.98984819999999996</c:v>
                </c:pt>
                <c:pt idx="3980">
                  <c:v>0.98984039999999995</c:v>
                </c:pt>
                <c:pt idx="3981">
                  <c:v>0.98983259999999995</c:v>
                </c:pt>
                <c:pt idx="3982">
                  <c:v>0.98982479999999995</c:v>
                </c:pt>
                <c:pt idx="3983">
                  <c:v>0.9898169</c:v>
                </c:pt>
                <c:pt idx="3984">
                  <c:v>0.9898091</c:v>
                </c:pt>
                <c:pt idx="3985">
                  <c:v>0.9898013</c:v>
                </c:pt>
                <c:pt idx="3986">
                  <c:v>0.98979349999999999</c:v>
                </c:pt>
                <c:pt idx="3987">
                  <c:v>0.98978569999999999</c:v>
                </c:pt>
                <c:pt idx="3988">
                  <c:v>0.98977789999999999</c:v>
                </c:pt>
                <c:pt idx="3989">
                  <c:v>0.98977009999999999</c:v>
                </c:pt>
                <c:pt idx="3990">
                  <c:v>0.98976229999999998</c:v>
                </c:pt>
                <c:pt idx="3991">
                  <c:v>0.98975449999999998</c:v>
                </c:pt>
                <c:pt idx="3992">
                  <c:v>0.98974669999999998</c:v>
                </c:pt>
                <c:pt idx="3993">
                  <c:v>0.98973889999999998</c:v>
                </c:pt>
                <c:pt idx="3994">
                  <c:v>0.98974139999999999</c:v>
                </c:pt>
                <c:pt idx="3995">
                  <c:v>0.98975690000000005</c:v>
                </c:pt>
                <c:pt idx="3996">
                  <c:v>0.9897724</c:v>
                </c:pt>
                <c:pt idx="3997">
                  <c:v>0.98978790000000005</c:v>
                </c:pt>
                <c:pt idx="3998">
                  <c:v>0.9898034</c:v>
                </c:pt>
                <c:pt idx="3999">
                  <c:v>0.98981889999999995</c:v>
                </c:pt>
                <c:pt idx="4000">
                  <c:v>0.9898344</c:v>
                </c:pt>
                <c:pt idx="4001">
                  <c:v>0.98984989999999995</c:v>
                </c:pt>
                <c:pt idx="4002">
                  <c:v>0.98986540000000001</c:v>
                </c:pt>
                <c:pt idx="4003">
                  <c:v>0.98988089999999995</c:v>
                </c:pt>
                <c:pt idx="4004">
                  <c:v>0.98989640000000001</c:v>
                </c:pt>
                <c:pt idx="4005">
                  <c:v>0.98991189999999996</c:v>
                </c:pt>
                <c:pt idx="4006">
                  <c:v>0.98992740000000001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Fixture!$E$1</c:f>
              <c:strCache>
                <c:ptCount val="1"/>
                <c:pt idx="0">
                  <c:v>4p_4p-50_fix</c:v>
                </c:pt>
              </c:strCache>
            </c:strRef>
          </c:tx>
          <c:marker>
            <c:symbol val="none"/>
          </c:marker>
          <c:xVal>
            <c:numRef>
              <c:f>Fixture!$A$2:$A$4008</c:f>
              <c:numCache>
                <c:formatCode>0.000E+00</c:formatCode>
                <c:ptCount val="4007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2">
                  <c:v>0</c:v>
                </c:pt>
                <c:pt idx="1003">
                  <c:v>2E-12</c:v>
                </c:pt>
                <c:pt idx="1004">
                  <c:v>3.9999999999999999E-12</c:v>
                </c:pt>
                <c:pt idx="1005">
                  <c:v>6.0000000000000003E-12</c:v>
                </c:pt>
                <c:pt idx="1006">
                  <c:v>7.9999999999999998E-12</c:v>
                </c:pt>
                <c:pt idx="1007">
                  <c:v>9.9999999999999994E-12</c:v>
                </c:pt>
                <c:pt idx="1008">
                  <c:v>1.2000000000000001E-11</c:v>
                </c:pt>
                <c:pt idx="1009">
                  <c:v>1.4E-11</c:v>
                </c:pt>
                <c:pt idx="1010">
                  <c:v>1.6E-11</c:v>
                </c:pt>
                <c:pt idx="1011">
                  <c:v>1.7999999999999999E-11</c:v>
                </c:pt>
                <c:pt idx="1012">
                  <c:v>1.9999999999999999E-11</c:v>
                </c:pt>
                <c:pt idx="1013">
                  <c:v>2.2000000000000002E-11</c:v>
                </c:pt>
                <c:pt idx="1014">
                  <c:v>2.4000000000000001E-11</c:v>
                </c:pt>
                <c:pt idx="1015">
                  <c:v>2.6000000000000001E-11</c:v>
                </c:pt>
                <c:pt idx="1016">
                  <c:v>2.8E-11</c:v>
                </c:pt>
                <c:pt idx="1017">
                  <c:v>3E-11</c:v>
                </c:pt>
                <c:pt idx="1018">
                  <c:v>3.1999999999999999E-11</c:v>
                </c:pt>
                <c:pt idx="1019">
                  <c:v>3.3999999999999999E-11</c:v>
                </c:pt>
                <c:pt idx="1020">
                  <c:v>3.5999999999999998E-11</c:v>
                </c:pt>
                <c:pt idx="1021">
                  <c:v>3.7999999999999998E-11</c:v>
                </c:pt>
                <c:pt idx="1022">
                  <c:v>3.9999999999999998E-11</c:v>
                </c:pt>
                <c:pt idx="1023">
                  <c:v>4.1999999999999997E-11</c:v>
                </c:pt>
                <c:pt idx="1024">
                  <c:v>4.4000000000000003E-11</c:v>
                </c:pt>
                <c:pt idx="1025">
                  <c:v>4.6000000000000003E-11</c:v>
                </c:pt>
                <c:pt idx="1026">
                  <c:v>4.8000000000000002E-11</c:v>
                </c:pt>
                <c:pt idx="1027">
                  <c:v>5.0000000000000002E-11</c:v>
                </c:pt>
                <c:pt idx="1028">
                  <c:v>5.2000000000000001E-11</c:v>
                </c:pt>
                <c:pt idx="1029">
                  <c:v>5.4000000000000001E-11</c:v>
                </c:pt>
                <c:pt idx="1030">
                  <c:v>5.6E-11</c:v>
                </c:pt>
                <c:pt idx="1031">
                  <c:v>5.8E-11</c:v>
                </c:pt>
                <c:pt idx="1032">
                  <c:v>6E-11</c:v>
                </c:pt>
                <c:pt idx="1033">
                  <c:v>6.2000000000000006E-11</c:v>
                </c:pt>
                <c:pt idx="1034">
                  <c:v>6.3999999999999999E-11</c:v>
                </c:pt>
                <c:pt idx="1035">
                  <c:v>6.6000000000000005E-11</c:v>
                </c:pt>
                <c:pt idx="1036">
                  <c:v>6.7999999999999998E-11</c:v>
                </c:pt>
                <c:pt idx="1037">
                  <c:v>7.0000000000000004E-11</c:v>
                </c:pt>
                <c:pt idx="1038">
                  <c:v>7.1999999999999997E-11</c:v>
                </c:pt>
                <c:pt idx="1039">
                  <c:v>7.4000000000000003E-11</c:v>
                </c:pt>
                <c:pt idx="1040">
                  <c:v>7.5999999999999996E-11</c:v>
                </c:pt>
                <c:pt idx="1041">
                  <c:v>7.8000000000000002E-11</c:v>
                </c:pt>
                <c:pt idx="1042">
                  <c:v>7.9999999999999995E-11</c:v>
                </c:pt>
                <c:pt idx="1043">
                  <c:v>8.2000000000000001E-11</c:v>
                </c:pt>
                <c:pt idx="1044">
                  <c:v>8.3999999999999994E-11</c:v>
                </c:pt>
                <c:pt idx="1045">
                  <c:v>8.6E-11</c:v>
                </c:pt>
                <c:pt idx="1046">
                  <c:v>8.8000000000000006E-11</c:v>
                </c:pt>
                <c:pt idx="1047">
                  <c:v>8.9999999999999999E-11</c:v>
                </c:pt>
                <c:pt idx="1048">
                  <c:v>9.2000000000000005E-11</c:v>
                </c:pt>
                <c:pt idx="1049">
                  <c:v>9.3999999999999999E-11</c:v>
                </c:pt>
                <c:pt idx="1050">
                  <c:v>9.6000000000000005E-11</c:v>
                </c:pt>
                <c:pt idx="1051">
                  <c:v>9.7999999999999998E-11</c:v>
                </c:pt>
                <c:pt idx="1052">
                  <c:v>1E-10</c:v>
                </c:pt>
                <c:pt idx="1053">
                  <c:v>1.02E-10</c:v>
                </c:pt>
                <c:pt idx="1054">
                  <c:v>1.04E-10</c:v>
                </c:pt>
                <c:pt idx="1055">
                  <c:v>1.06E-10</c:v>
                </c:pt>
                <c:pt idx="1056">
                  <c:v>1.08E-10</c:v>
                </c:pt>
                <c:pt idx="1057">
                  <c:v>1.0999999999999999E-10</c:v>
                </c:pt>
                <c:pt idx="1058">
                  <c:v>1.12E-10</c:v>
                </c:pt>
                <c:pt idx="1059">
                  <c:v>1.1399999999999999E-10</c:v>
                </c:pt>
                <c:pt idx="1060">
                  <c:v>1.16E-10</c:v>
                </c:pt>
                <c:pt idx="1061">
                  <c:v>1.1800000000000001E-10</c:v>
                </c:pt>
                <c:pt idx="1062">
                  <c:v>1.2E-10</c:v>
                </c:pt>
                <c:pt idx="1063">
                  <c:v>1.2199999999999999E-10</c:v>
                </c:pt>
                <c:pt idx="1064">
                  <c:v>1.2400000000000001E-10</c:v>
                </c:pt>
                <c:pt idx="1065">
                  <c:v>1.26E-10</c:v>
                </c:pt>
                <c:pt idx="1066">
                  <c:v>1.28E-10</c:v>
                </c:pt>
                <c:pt idx="1067">
                  <c:v>1.2999999999999999E-10</c:v>
                </c:pt>
                <c:pt idx="1068">
                  <c:v>1.3200000000000001E-10</c:v>
                </c:pt>
                <c:pt idx="1069">
                  <c:v>1.34E-10</c:v>
                </c:pt>
                <c:pt idx="1070">
                  <c:v>1.36E-10</c:v>
                </c:pt>
                <c:pt idx="1071">
                  <c:v>1.3799999999999999E-10</c:v>
                </c:pt>
                <c:pt idx="1072">
                  <c:v>1.4000000000000001E-10</c:v>
                </c:pt>
                <c:pt idx="1073">
                  <c:v>1.42E-10</c:v>
                </c:pt>
                <c:pt idx="1074">
                  <c:v>1.4399999999999999E-10</c:v>
                </c:pt>
                <c:pt idx="1075">
                  <c:v>1.4600000000000001E-10</c:v>
                </c:pt>
                <c:pt idx="1076">
                  <c:v>1.4800000000000001E-10</c:v>
                </c:pt>
                <c:pt idx="1077">
                  <c:v>1.5E-10</c:v>
                </c:pt>
                <c:pt idx="1078">
                  <c:v>1.5199999999999999E-10</c:v>
                </c:pt>
                <c:pt idx="1079">
                  <c:v>1.5400000000000001E-10</c:v>
                </c:pt>
                <c:pt idx="1080">
                  <c:v>1.56E-10</c:v>
                </c:pt>
                <c:pt idx="1081">
                  <c:v>1.58E-10</c:v>
                </c:pt>
                <c:pt idx="1082">
                  <c:v>1.5999999999999999E-10</c:v>
                </c:pt>
                <c:pt idx="1083">
                  <c:v>1.6200000000000001E-10</c:v>
                </c:pt>
                <c:pt idx="1084">
                  <c:v>1.64E-10</c:v>
                </c:pt>
                <c:pt idx="1085">
                  <c:v>1.66E-10</c:v>
                </c:pt>
                <c:pt idx="1086">
                  <c:v>1.6799999999999999E-10</c:v>
                </c:pt>
                <c:pt idx="1087">
                  <c:v>1.7000000000000001E-10</c:v>
                </c:pt>
                <c:pt idx="1088">
                  <c:v>1.72E-10</c:v>
                </c:pt>
                <c:pt idx="1089">
                  <c:v>1.7399999999999999E-10</c:v>
                </c:pt>
                <c:pt idx="1090">
                  <c:v>1.7600000000000001E-10</c:v>
                </c:pt>
                <c:pt idx="1091">
                  <c:v>1.7800000000000001E-10</c:v>
                </c:pt>
                <c:pt idx="1092">
                  <c:v>1.8E-10</c:v>
                </c:pt>
                <c:pt idx="1093">
                  <c:v>1.8199999999999999E-10</c:v>
                </c:pt>
                <c:pt idx="1094">
                  <c:v>1.8400000000000001E-10</c:v>
                </c:pt>
                <c:pt idx="1095">
                  <c:v>1.86E-10</c:v>
                </c:pt>
                <c:pt idx="1096">
                  <c:v>1.88E-10</c:v>
                </c:pt>
                <c:pt idx="1097">
                  <c:v>1.8999999999999999E-10</c:v>
                </c:pt>
                <c:pt idx="1098">
                  <c:v>1.9200000000000001E-10</c:v>
                </c:pt>
                <c:pt idx="1099">
                  <c:v>1.94E-10</c:v>
                </c:pt>
                <c:pt idx="1100">
                  <c:v>1.96E-10</c:v>
                </c:pt>
                <c:pt idx="1101">
                  <c:v>1.9799999999999999E-10</c:v>
                </c:pt>
                <c:pt idx="1102">
                  <c:v>2.0000000000000001E-10</c:v>
                </c:pt>
                <c:pt idx="1103">
                  <c:v>2.02E-10</c:v>
                </c:pt>
                <c:pt idx="1104">
                  <c:v>2.0399999999999999E-10</c:v>
                </c:pt>
                <c:pt idx="1105">
                  <c:v>2.0600000000000001E-10</c:v>
                </c:pt>
                <c:pt idx="1106">
                  <c:v>2.0800000000000001E-10</c:v>
                </c:pt>
                <c:pt idx="1107">
                  <c:v>2.1E-10</c:v>
                </c:pt>
                <c:pt idx="1108">
                  <c:v>2.1199999999999999E-10</c:v>
                </c:pt>
                <c:pt idx="1109">
                  <c:v>2.1400000000000001E-10</c:v>
                </c:pt>
                <c:pt idx="1110">
                  <c:v>2.16E-10</c:v>
                </c:pt>
                <c:pt idx="1111">
                  <c:v>2.18E-10</c:v>
                </c:pt>
                <c:pt idx="1112">
                  <c:v>2.1999999999999999E-10</c:v>
                </c:pt>
                <c:pt idx="1113">
                  <c:v>2.2200000000000001E-10</c:v>
                </c:pt>
                <c:pt idx="1114">
                  <c:v>2.24E-10</c:v>
                </c:pt>
                <c:pt idx="1115">
                  <c:v>2.26E-10</c:v>
                </c:pt>
                <c:pt idx="1116">
                  <c:v>2.2799999999999999E-10</c:v>
                </c:pt>
                <c:pt idx="1117">
                  <c:v>2.3000000000000001E-10</c:v>
                </c:pt>
                <c:pt idx="1118">
                  <c:v>2.32E-10</c:v>
                </c:pt>
                <c:pt idx="1119">
                  <c:v>2.3400000000000002E-10</c:v>
                </c:pt>
                <c:pt idx="1120">
                  <c:v>2.3600000000000001E-10</c:v>
                </c:pt>
                <c:pt idx="1121">
                  <c:v>2.3800000000000001E-10</c:v>
                </c:pt>
                <c:pt idx="1122">
                  <c:v>2.4E-10</c:v>
                </c:pt>
                <c:pt idx="1123">
                  <c:v>2.4199999999999999E-10</c:v>
                </c:pt>
                <c:pt idx="1124">
                  <c:v>2.4399999999999998E-10</c:v>
                </c:pt>
                <c:pt idx="1125">
                  <c:v>2.4599999999999998E-10</c:v>
                </c:pt>
                <c:pt idx="1126">
                  <c:v>2.4800000000000002E-10</c:v>
                </c:pt>
                <c:pt idx="1127">
                  <c:v>2.5000000000000002E-10</c:v>
                </c:pt>
                <c:pt idx="1128">
                  <c:v>2.5200000000000001E-10</c:v>
                </c:pt>
                <c:pt idx="1129">
                  <c:v>2.54E-10</c:v>
                </c:pt>
                <c:pt idx="1130">
                  <c:v>2.5599999999999999E-10</c:v>
                </c:pt>
                <c:pt idx="1131">
                  <c:v>2.5799999999999999E-10</c:v>
                </c:pt>
                <c:pt idx="1132">
                  <c:v>2.5999999999999998E-10</c:v>
                </c:pt>
                <c:pt idx="1133">
                  <c:v>2.6200000000000003E-10</c:v>
                </c:pt>
                <c:pt idx="1134">
                  <c:v>2.6400000000000002E-10</c:v>
                </c:pt>
                <c:pt idx="1135">
                  <c:v>2.6600000000000001E-10</c:v>
                </c:pt>
                <c:pt idx="1136">
                  <c:v>2.6800000000000001E-10</c:v>
                </c:pt>
                <c:pt idx="1137">
                  <c:v>2.7E-10</c:v>
                </c:pt>
                <c:pt idx="1138">
                  <c:v>2.7199999999999999E-10</c:v>
                </c:pt>
                <c:pt idx="1139">
                  <c:v>2.7399999999999998E-10</c:v>
                </c:pt>
                <c:pt idx="1140">
                  <c:v>2.7599999999999998E-10</c:v>
                </c:pt>
                <c:pt idx="1141">
                  <c:v>2.7800000000000002E-10</c:v>
                </c:pt>
                <c:pt idx="1142">
                  <c:v>2.8000000000000002E-10</c:v>
                </c:pt>
                <c:pt idx="1143">
                  <c:v>2.8200000000000001E-10</c:v>
                </c:pt>
                <c:pt idx="1144">
                  <c:v>2.84E-10</c:v>
                </c:pt>
                <c:pt idx="1145">
                  <c:v>2.8599999999999999E-10</c:v>
                </c:pt>
                <c:pt idx="1146">
                  <c:v>2.8799999999999999E-10</c:v>
                </c:pt>
                <c:pt idx="1147">
                  <c:v>2.8999999999999998E-10</c:v>
                </c:pt>
                <c:pt idx="1148">
                  <c:v>2.9200000000000003E-10</c:v>
                </c:pt>
                <c:pt idx="1149">
                  <c:v>2.9400000000000002E-10</c:v>
                </c:pt>
                <c:pt idx="1150">
                  <c:v>2.9600000000000001E-10</c:v>
                </c:pt>
                <c:pt idx="1151">
                  <c:v>2.98E-10</c:v>
                </c:pt>
                <c:pt idx="1152">
                  <c:v>3E-10</c:v>
                </c:pt>
                <c:pt idx="1153">
                  <c:v>3.0199999999999999E-10</c:v>
                </c:pt>
                <c:pt idx="1154">
                  <c:v>3.0399999999999998E-10</c:v>
                </c:pt>
                <c:pt idx="1155">
                  <c:v>3.0599999999999998E-10</c:v>
                </c:pt>
                <c:pt idx="1156">
                  <c:v>3.0800000000000002E-10</c:v>
                </c:pt>
                <c:pt idx="1157">
                  <c:v>3.1000000000000002E-10</c:v>
                </c:pt>
                <c:pt idx="1158">
                  <c:v>3.1200000000000001E-10</c:v>
                </c:pt>
                <c:pt idx="1159">
                  <c:v>3.14E-10</c:v>
                </c:pt>
                <c:pt idx="1160">
                  <c:v>3.1599999999999999E-10</c:v>
                </c:pt>
                <c:pt idx="1161">
                  <c:v>3.1799999999999999E-10</c:v>
                </c:pt>
                <c:pt idx="1162">
                  <c:v>3.1999999999999998E-10</c:v>
                </c:pt>
                <c:pt idx="1163">
                  <c:v>3.2200000000000003E-10</c:v>
                </c:pt>
                <c:pt idx="1164">
                  <c:v>3.2400000000000002E-10</c:v>
                </c:pt>
                <c:pt idx="1165">
                  <c:v>3.2600000000000001E-10</c:v>
                </c:pt>
                <c:pt idx="1166">
                  <c:v>3.28E-10</c:v>
                </c:pt>
                <c:pt idx="1167">
                  <c:v>3.3E-10</c:v>
                </c:pt>
                <c:pt idx="1168">
                  <c:v>3.3199999999999999E-10</c:v>
                </c:pt>
                <c:pt idx="1169">
                  <c:v>3.3399999999999998E-10</c:v>
                </c:pt>
                <c:pt idx="1170">
                  <c:v>3.3599999999999998E-10</c:v>
                </c:pt>
                <c:pt idx="1171">
                  <c:v>3.3800000000000002E-10</c:v>
                </c:pt>
                <c:pt idx="1172">
                  <c:v>3.4000000000000001E-10</c:v>
                </c:pt>
                <c:pt idx="1173">
                  <c:v>3.4200000000000001E-10</c:v>
                </c:pt>
                <c:pt idx="1174">
                  <c:v>3.44E-10</c:v>
                </c:pt>
                <c:pt idx="1175">
                  <c:v>3.4599999999999999E-10</c:v>
                </c:pt>
                <c:pt idx="1176">
                  <c:v>3.4799999999999999E-10</c:v>
                </c:pt>
                <c:pt idx="1177">
                  <c:v>3.4999999999999998E-10</c:v>
                </c:pt>
                <c:pt idx="1178">
                  <c:v>3.5200000000000003E-10</c:v>
                </c:pt>
                <c:pt idx="1179">
                  <c:v>3.5400000000000002E-10</c:v>
                </c:pt>
                <c:pt idx="1180">
                  <c:v>3.5600000000000001E-10</c:v>
                </c:pt>
                <c:pt idx="1181">
                  <c:v>3.58E-10</c:v>
                </c:pt>
                <c:pt idx="1182">
                  <c:v>3.6E-10</c:v>
                </c:pt>
                <c:pt idx="1183">
                  <c:v>3.6199999999999999E-10</c:v>
                </c:pt>
                <c:pt idx="1184">
                  <c:v>3.6399999999999998E-10</c:v>
                </c:pt>
                <c:pt idx="1185">
                  <c:v>3.6599999999999998E-10</c:v>
                </c:pt>
                <c:pt idx="1186">
                  <c:v>3.6800000000000002E-10</c:v>
                </c:pt>
                <c:pt idx="1187">
                  <c:v>3.7000000000000001E-10</c:v>
                </c:pt>
                <c:pt idx="1188">
                  <c:v>3.7200000000000001E-10</c:v>
                </c:pt>
                <c:pt idx="1189">
                  <c:v>3.74E-10</c:v>
                </c:pt>
                <c:pt idx="1190">
                  <c:v>3.7599999999999999E-10</c:v>
                </c:pt>
                <c:pt idx="1191">
                  <c:v>3.7799999999999999E-10</c:v>
                </c:pt>
                <c:pt idx="1192">
                  <c:v>3.7999999999999998E-10</c:v>
                </c:pt>
                <c:pt idx="1193">
                  <c:v>3.8200000000000003E-10</c:v>
                </c:pt>
                <c:pt idx="1194">
                  <c:v>3.8400000000000002E-10</c:v>
                </c:pt>
                <c:pt idx="1195">
                  <c:v>3.8600000000000001E-10</c:v>
                </c:pt>
                <c:pt idx="1196">
                  <c:v>3.88E-10</c:v>
                </c:pt>
                <c:pt idx="1197">
                  <c:v>3.9E-10</c:v>
                </c:pt>
                <c:pt idx="1198">
                  <c:v>3.9199999999999999E-10</c:v>
                </c:pt>
                <c:pt idx="1199">
                  <c:v>3.9399999999999998E-10</c:v>
                </c:pt>
                <c:pt idx="1200">
                  <c:v>3.9599999999999998E-10</c:v>
                </c:pt>
                <c:pt idx="1201">
                  <c:v>3.9800000000000002E-10</c:v>
                </c:pt>
                <c:pt idx="1202">
                  <c:v>4.0000000000000001E-10</c:v>
                </c:pt>
                <c:pt idx="1203">
                  <c:v>4.0200000000000001E-10</c:v>
                </c:pt>
                <c:pt idx="1204">
                  <c:v>4.04E-10</c:v>
                </c:pt>
                <c:pt idx="1205">
                  <c:v>4.0599999999999999E-10</c:v>
                </c:pt>
                <c:pt idx="1206">
                  <c:v>4.0799999999999999E-10</c:v>
                </c:pt>
                <c:pt idx="1207">
                  <c:v>4.0999999999999998E-10</c:v>
                </c:pt>
                <c:pt idx="1208">
                  <c:v>4.1200000000000002E-10</c:v>
                </c:pt>
                <c:pt idx="1209">
                  <c:v>4.1400000000000002E-10</c:v>
                </c:pt>
                <c:pt idx="1210">
                  <c:v>4.1600000000000001E-10</c:v>
                </c:pt>
                <c:pt idx="1211">
                  <c:v>4.18E-10</c:v>
                </c:pt>
                <c:pt idx="1212">
                  <c:v>4.2E-10</c:v>
                </c:pt>
                <c:pt idx="1213">
                  <c:v>4.2199999999999999E-10</c:v>
                </c:pt>
                <c:pt idx="1214">
                  <c:v>4.2399999999999998E-10</c:v>
                </c:pt>
                <c:pt idx="1215">
                  <c:v>4.2599999999999998E-10</c:v>
                </c:pt>
                <c:pt idx="1216">
                  <c:v>4.2800000000000002E-10</c:v>
                </c:pt>
                <c:pt idx="1217">
                  <c:v>4.3000000000000001E-10</c:v>
                </c:pt>
                <c:pt idx="1218">
                  <c:v>4.3200000000000001E-10</c:v>
                </c:pt>
                <c:pt idx="1219">
                  <c:v>4.34E-10</c:v>
                </c:pt>
                <c:pt idx="1220">
                  <c:v>4.3599999999999999E-10</c:v>
                </c:pt>
                <c:pt idx="1221">
                  <c:v>4.3799999999999999E-10</c:v>
                </c:pt>
                <c:pt idx="1222">
                  <c:v>4.3999999999999998E-10</c:v>
                </c:pt>
                <c:pt idx="1223">
                  <c:v>4.4200000000000002E-10</c:v>
                </c:pt>
                <c:pt idx="1224">
                  <c:v>4.4400000000000002E-10</c:v>
                </c:pt>
                <c:pt idx="1225">
                  <c:v>4.4600000000000001E-10</c:v>
                </c:pt>
                <c:pt idx="1226">
                  <c:v>4.48E-10</c:v>
                </c:pt>
                <c:pt idx="1227">
                  <c:v>4.5E-10</c:v>
                </c:pt>
                <c:pt idx="1228">
                  <c:v>4.5199999999999999E-10</c:v>
                </c:pt>
                <c:pt idx="1229">
                  <c:v>4.5399999999999998E-10</c:v>
                </c:pt>
                <c:pt idx="1230">
                  <c:v>4.5599999999999998E-10</c:v>
                </c:pt>
                <c:pt idx="1231">
                  <c:v>4.5800000000000002E-10</c:v>
                </c:pt>
                <c:pt idx="1232">
                  <c:v>4.6000000000000001E-10</c:v>
                </c:pt>
                <c:pt idx="1233">
                  <c:v>4.6200000000000001E-10</c:v>
                </c:pt>
                <c:pt idx="1234">
                  <c:v>4.64E-10</c:v>
                </c:pt>
                <c:pt idx="1235">
                  <c:v>4.6600000000000005E-10</c:v>
                </c:pt>
                <c:pt idx="1236">
                  <c:v>4.6800000000000004E-10</c:v>
                </c:pt>
                <c:pt idx="1237">
                  <c:v>4.7000000000000003E-10</c:v>
                </c:pt>
                <c:pt idx="1238">
                  <c:v>4.7200000000000002E-10</c:v>
                </c:pt>
                <c:pt idx="1239">
                  <c:v>4.7400000000000002E-10</c:v>
                </c:pt>
                <c:pt idx="1240">
                  <c:v>4.7600000000000001E-10</c:v>
                </c:pt>
                <c:pt idx="1241">
                  <c:v>4.78E-10</c:v>
                </c:pt>
                <c:pt idx="1242">
                  <c:v>4.8E-10</c:v>
                </c:pt>
                <c:pt idx="1243">
                  <c:v>4.8199999999999999E-10</c:v>
                </c:pt>
                <c:pt idx="1244">
                  <c:v>4.8399999999999998E-10</c:v>
                </c:pt>
                <c:pt idx="1245">
                  <c:v>4.8599999999999998E-10</c:v>
                </c:pt>
                <c:pt idx="1246">
                  <c:v>4.8799999999999997E-10</c:v>
                </c:pt>
                <c:pt idx="1247">
                  <c:v>4.8999999999999996E-10</c:v>
                </c:pt>
                <c:pt idx="1248">
                  <c:v>4.9199999999999996E-10</c:v>
                </c:pt>
                <c:pt idx="1249">
                  <c:v>4.9399999999999995E-10</c:v>
                </c:pt>
                <c:pt idx="1250">
                  <c:v>4.9600000000000004E-10</c:v>
                </c:pt>
                <c:pt idx="1251">
                  <c:v>4.9800000000000004E-10</c:v>
                </c:pt>
                <c:pt idx="1252">
                  <c:v>5.0000000000000003E-10</c:v>
                </c:pt>
                <c:pt idx="1253">
                  <c:v>5.0200000000000002E-10</c:v>
                </c:pt>
                <c:pt idx="1254">
                  <c:v>5.0400000000000002E-10</c:v>
                </c:pt>
                <c:pt idx="1255">
                  <c:v>5.0600000000000001E-10</c:v>
                </c:pt>
                <c:pt idx="1256">
                  <c:v>5.08E-10</c:v>
                </c:pt>
                <c:pt idx="1257">
                  <c:v>5.1E-10</c:v>
                </c:pt>
                <c:pt idx="1258">
                  <c:v>5.1199999999999999E-10</c:v>
                </c:pt>
                <c:pt idx="1259">
                  <c:v>5.1399999999999998E-10</c:v>
                </c:pt>
                <c:pt idx="1260">
                  <c:v>5.1599999999999998E-10</c:v>
                </c:pt>
                <c:pt idx="1261">
                  <c:v>5.1799999999999997E-10</c:v>
                </c:pt>
                <c:pt idx="1262">
                  <c:v>5.1999999999999996E-10</c:v>
                </c:pt>
                <c:pt idx="1263">
                  <c:v>5.2199999999999996E-10</c:v>
                </c:pt>
                <c:pt idx="1264">
                  <c:v>5.2400000000000005E-10</c:v>
                </c:pt>
                <c:pt idx="1265">
                  <c:v>5.2600000000000004E-10</c:v>
                </c:pt>
                <c:pt idx="1266">
                  <c:v>5.2800000000000004E-10</c:v>
                </c:pt>
                <c:pt idx="1267">
                  <c:v>5.3000000000000003E-10</c:v>
                </c:pt>
                <c:pt idx="1268">
                  <c:v>5.3200000000000002E-10</c:v>
                </c:pt>
                <c:pt idx="1269">
                  <c:v>5.3400000000000002E-10</c:v>
                </c:pt>
                <c:pt idx="1270">
                  <c:v>5.3600000000000001E-10</c:v>
                </c:pt>
                <c:pt idx="1271">
                  <c:v>5.38E-10</c:v>
                </c:pt>
                <c:pt idx="1272">
                  <c:v>5.4E-10</c:v>
                </c:pt>
                <c:pt idx="1273">
                  <c:v>5.4199999999999999E-10</c:v>
                </c:pt>
                <c:pt idx="1274">
                  <c:v>5.4399999999999998E-10</c:v>
                </c:pt>
                <c:pt idx="1275">
                  <c:v>5.4599999999999998E-10</c:v>
                </c:pt>
                <c:pt idx="1276">
                  <c:v>5.4799999999999997E-10</c:v>
                </c:pt>
                <c:pt idx="1277">
                  <c:v>5.4999999999999996E-10</c:v>
                </c:pt>
                <c:pt idx="1278">
                  <c:v>5.5199999999999995E-10</c:v>
                </c:pt>
                <c:pt idx="1279">
                  <c:v>5.5400000000000005E-10</c:v>
                </c:pt>
                <c:pt idx="1280">
                  <c:v>5.5600000000000004E-10</c:v>
                </c:pt>
                <c:pt idx="1281">
                  <c:v>5.5800000000000004E-10</c:v>
                </c:pt>
                <c:pt idx="1282">
                  <c:v>5.6000000000000003E-10</c:v>
                </c:pt>
                <c:pt idx="1283">
                  <c:v>5.6200000000000002E-10</c:v>
                </c:pt>
                <c:pt idx="1284">
                  <c:v>5.6400000000000002E-10</c:v>
                </c:pt>
                <c:pt idx="1285">
                  <c:v>5.6600000000000001E-10</c:v>
                </c:pt>
                <c:pt idx="1286">
                  <c:v>5.68E-10</c:v>
                </c:pt>
                <c:pt idx="1287">
                  <c:v>5.7E-10</c:v>
                </c:pt>
                <c:pt idx="1288">
                  <c:v>5.7199999999999999E-10</c:v>
                </c:pt>
                <c:pt idx="1289">
                  <c:v>5.7399999999999998E-10</c:v>
                </c:pt>
                <c:pt idx="1290">
                  <c:v>5.7599999999999998E-10</c:v>
                </c:pt>
                <c:pt idx="1291">
                  <c:v>5.7799999999999997E-10</c:v>
                </c:pt>
                <c:pt idx="1292">
                  <c:v>5.7999999999999996E-10</c:v>
                </c:pt>
                <c:pt idx="1293">
                  <c:v>5.8199999999999995E-10</c:v>
                </c:pt>
                <c:pt idx="1294">
                  <c:v>5.8400000000000005E-10</c:v>
                </c:pt>
                <c:pt idx="1295">
                  <c:v>5.8600000000000004E-10</c:v>
                </c:pt>
                <c:pt idx="1296">
                  <c:v>5.8800000000000004E-10</c:v>
                </c:pt>
                <c:pt idx="1297">
                  <c:v>5.9000000000000003E-10</c:v>
                </c:pt>
                <c:pt idx="1298">
                  <c:v>5.9200000000000002E-10</c:v>
                </c:pt>
                <c:pt idx="1299">
                  <c:v>5.9400000000000002E-10</c:v>
                </c:pt>
                <c:pt idx="1300">
                  <c:v>5.9600000000000001E-10</c:v>
                </c:pt>
                <c:pt idx="1301">
                  <c:v>5.98E-10</c:v>
                </c:pt>
                <c:pt idx="1302">
                  <c:v>6E-10</c:v>
                </c:pt>
                <c:pt idx="1303">
                  <c:v>6.0199999999999999E-10</c:v>
                </c:pt>
                <c:pt idx="1304">
                  <c:v>6.0399999999999998E-10</c:v>
                </c:pt>
                <c:pt idx="1305">
                  <c:v>6.0599999999999998E-10</c:v>
                </c:pt>
                <c:pt idx="1306">
                  <c:v>6.0799999999999997E-10</c:v>
                </c:pt>
                <c:pt idx="1307">
                  <c:v>6.0999999999999996E-10</c:v>
                </c:pt>
                <c:pt idx="1308">
                  <c:v>6.1199999999999995E-10</c:v>
                </c:pt>
                <c:pt idx="1309">
                  <c:v>6.1400000000000005E-10</c:v>
                </c:pt>
                <c:pt idx="1310">
                  <c:v>6.1600000000000004E-10</c:v>
                </c:pt>
                <c:pt idx="1311">
                  <c:v>6.1800000000000004E-10</c:v>
                </c:pt>
                <c:pt idx="1312">
                  <c:v>6.2000000000000003E-10</c:v>
                </c:pt>
                <c:pt idx="1313">
                  <c:v>6.2200000000000002E-10</c:v>
                </c:pt>
                <c:pt idx="1314">
                  <c:v>6.2400000000000002E-10</c:v>
                </c:pt>
                <c:pt idx="1315">
                  <c:v>6.2600000000000001E-10</c:v>
                </c:pt>
                <c:pt idx="1316">
                  <c:v>6.28E-10</c:v>
                </c:pt>
                <c:pt idx="1317">
                  <c:v>6.3E-10</c:v>
                </c:pt>
                <c:pt idx="1318">
                  <c:v>6.3199999999999999E-10</c:v>
                </c:pt>
                <c:pt idx="1319">
                  <c:v>6.3399999999999998E-10</c:v>
                </c:pt>
                <c:pt idx="1320">
                  <c:v>6.3599999999999998E-10</c:v>
                </c:pt>
                <c:pt idx="1321">
                  <c:v>6.3799999999999997E-10</c:v>
                </c:pt>
                <c:pt idx="1322">
                  <c:v>6.3999999999999996E-10</c:v>
                </c:pt>
                <c:pt idx="1323">
                  <c:v>6.4199999999999995E-10</c:v>
                </c:pt>
                <c:pt idx="1324">
                  <c:v>6.4400000000000005E-10</c:v>
                </c:pt>
                <c:pt idx="1325">
                  <c:v>6.4600000000000004E-10</c:v>
                </c:pt>
                <c:pt idx="1326">
                  <c:v>6.4800000000000004E-10</c:v>
                </c:pt>
                <c:pt idx="1327">
                  <c:v>6.5000000000000003E-10</c:v>
                </c:pt>
                <c:pt idx="1328">
                  <c:v>6.5200000000000002E-10</c:v>
                </c:pt>
                <c:pt idx="1329">
                  <c:v>6.5400000000000002E-10</c:v>
                </c:pt>
                <c:pt idx="1330">
                  <c:v>6.5600000000000001E-10</c:v>
                </c:pt>
                <c:pt idx="1331">
                  <c:v>6.58E-10</c:v>
                </c:pt>
                <c:pt idx="1332">
                  <c:v>6.6E-10</c:v>
                </c:pt>
                <c:pt idx="1333">
                  <c:v>6.6199999999999999E-10</c:v>
                </c:pt>
                <c:pt idx="1334">
                  <c:v>6.6399999999999998E-10</c:v>
                </c:pt>
                <c:pt idx="1335">
                  <c:v>6.6599999999999997E-10</c:v>
                </c:pt>
                <c:pt idx="1336">
                  <c:v>6.6799999999999997E-10</c:v>
                </c:pt>
                <c:pt idx="1337">
                  <c:v>6.6999999999999996E-10</c:v>
                </c:pt>
                <c:pt idx="1338">
                  <c:v>6.7199999999999995E-10</c:v>
                </c:pt>
                <c:pt idx="1339">
                  <c:v>6.7400000000000005E-10</c:v>
                </c:pt>
                <c:pt idx="1340">
                  <c:v>6.7600000000000004E-10</c:v>
                </c:pt>
                <c:pt idx="1341">
                  <c:v>6.7800000000000004E-10</c:v>
                </c:pt>
                <c:pt idx="1342">
                  <c:v>6.8000000000000003E-10</c:v>
                </c:pt>
                <c:pt idx="1343">
                  <c:v>6.8200000000000002E-10</c:v>
                </c:pt>
                <c:pt idx="1344">
                  <c:v>6.8400000000000002E-10</c:v>
                </c:pt>
                <c:pt idx="1345">
                  <c:v>6.8600000000000001E-10</c:v>
                </c:pt>
                <c:pt idx="1346">
                  <c:v>6.88E-10</c:v>
                </c:pt>
                <c:pt idx="1347">
                  <c:v>6.9E-10</c:v>
                </c:pt>
                <c:pt idx="1348">
                  <c:v>6.9199999999999999E-10</c:v>
                </c:pt>
                <c:pt idx="1349">
                  <c:v>6.9399999999999998E-10</c:v>
                </c:pt>
                <c:pt idx="1350">
                  <c:v>6.9599999999999997E-10</c:v>
                </c:pt>
                <c:pt idx="1351">
                  <c:v>6.9799999999999997E-10</c:v>
                </c:pt>
                <c:pt idx="1352">
                  <c:v>6.9999999999999996E-10</c:v>
                </c:pt>
                <c:pt idx="1353">
                  <c:v>7.0199999999999995E-10</c:v>
                </c:pt>
                <c:pt idx="1354">
                  <c:v>7.0400000000000005E-10</c:v>
                </c:pt>
                <c:pt idx="1355">
                  <c:v>7.0600000000000004E-10</c:v>
                </c:pt>
                <c:pt idx="1356">
                  <c:v>7.0800000000000004E-10</c:v>
                </c:pt>
                <c:pt idx="1357">
                  <c:v>7.1000000000000003E-10</c:v>
                </c:pt>
                <c:pt idx="1358">
                  <c:v>7.1200000000000002E-10</c:v>
                </c:pt>
                <c:pt idx="1359">
                  <c:v>7.1400000000000002E-10</c:v>
                </c:pt>
                <c:pt idx="1360">
                  <c:v>7.1600000000000001E-10</c:v>
                </c:pt>
                <c:pt idx="1361">
                  <c:v>7.18E-10</c:v>
                </c:pt>
                <c:pt idx="1362">
                  <c:v>7.2E-10</c:v>
                </c:pt>
                <c:pt idx="1363">
                  <c:v>7.2199999999999999E-10</c:v>
                </c:pt>
                <c:pt idx="1364">
                  <c:v>7.2399999999999998E-10</c:v>
                </c:pt>
                <c:pt idx="1365">
                  <c:v>7.2599999999999997E-10</c:v>
                </c:pt>
                <c:pt idx="1366">
                  <c:v>7.2799999999999997E-10</c:v>
                </c:pt>
                <c:pt idx="1367">
                  <c:v>7.2999999999999996E-10</c:v>
                </c:pt>
                <c:pt idx="1368">
                  <c:v>7.3199999999999995E-10</c:v>
                </c:pt>
                <c:pt idx="1369">
                  <c:v>7.3400000000000005E-10</c:v>
                </c:pt>
                <c:pt idx="1370">
                  <c:v>7.3600000000000004E-10</c:v>
                </c:pt>
                <c:pt idx="1371">
                  <c:v>7.3800000000000004E-10</c:v>
                </c:pt>
                <c:pt idx="1372">
                  <c:v>7.4000000000000003E-10</c:v>
                </c:pt>
                <c:pt idx="1373">
                  <c:v>7.4200000000000002E-10</c:v>
                </c:pt>
                <c:pt idx="1374">
                  <c:v>7.4400000000000002E-10</c:v>
                </c:pt>
                <c:pt idx="1375">
                  <c:v>7.4600000000000001E-10</c:v>
                </c:pt>
                <c:pt idx="1376">
                  <c:v>7.48E-10</c:v>
                </c:pt>
                <c:pt idx="1377">
                  <c:v>7.5E-10</c:v>
                </c:pt>
                <c:pt idx="1378">
                  <c:v>7.5199999999999999E-10</c:v>
                </c:pt>
                <c:pt idx="1379">
                  <c:v>7.5399999999999998E-10</c:v>
                </c:pt>
                <c:pt idx="1380">
                  <c:v>7.5599999999999997E-10</c:v>
                </c:pt>
                <c:pt idx="1381">
                  <c:v>7.5799999999999997E-10</c:v>
                </c:pt>
                <c:pt idx="1382">
                  <c:v>7.5999999999999996E-10</c:v>
                </c:pt>
                <c:pt idx="1383">
                  <c:v>7.6199999999999995E-10</c:v>
                </c:pt>
                <c:pt idx="1384">
                  <c:v>7.6400000000000005E-10</c:v>
                </c:pt>
                <c:pt idx="1385">
                  <c:v>7.6600000000000004E-10</c:v>
                </c:pt>
                <c:pt idx="1386">
                  <c:v>7.6800000000000004E-10</c:v>
                </c:pt>
                <c:pt idx="1387">
                  <c:v>7.7000000000000003E-10</c:v>
                </c:pt>
                <c:pt idx="1388">
                  <c:v>7.7200000000000002E-10</c:v>
                </c:pt>
                <c:pt idx="1389">
                  <c:v>7.7400000000000002E-10</c:v>
                </c:pt>
                <c:pt idx="1390">
                  <c:v>7.7600000000000001E-10</c:v>
                </c:pt>
                <c:pt idx="1391">
                  <c:v>7.78E-10</c:v>
                </c:pt>
                <c:pt idx="1392">
                  <c:v>7.7999999999999999E-10</c:v>
                </c:pt>
                <c:pt idx="1393">
                  <c:v>7.8199999999999999E-10</c:v>
                </c:pt>
                <c:pt idx="1394">
                  <c:v>7.8399999999999998E-10</c:v>
                </c:pt>
                <c:pt idx="1395">
                  <c:v>7.8599999999999997E-10</c:v>
                </c:pt>
                <c:pt idx="1396">
                  <c:v>7.8799999999999997E-10</c:v>
                </c:pt>
                <c:pt idx="1397">
                  <c:v>7.8999999999999996E-10</c:v>
                </c:pt>
                <c:pt idx="1398">
                  <c:v>7.9199999999999995E-10</c:v>
                </c:pt>
                <c:pt idx="1399">
                  <c:v>7.9400000000000005E-10</c:v>
                </c:pt>
                <c:pt idx="1400">
                  <c:v>7.9600000000000004E-10</c:v>
                </c:pt>
                <c:pt idx="1401">
                  <c:v>7.9800000000000004E-10</c:v>
                </c:pt>
                <c:pt idx="1402">
                  <c:v>8.0000000000000003E-10</c:v>
                </c:pt>
                <c:pt idx="1403">
                  <c:v>8.0200000000000002E-10</c:v>
                </c:pt>
                <c:pt idx="1404">
                  <c:v>8.0400000000000002E-10</c:v>
                </c:pt>
                <c:pt idx="1405">
                  <c:v>8.0600000000000001E-10</c:v>
                </c:pt>
                <c:pt idx="1406">
                  <c:v>8.08E-10</c:v>
                </c:pt>
                <c:pt idx="1407">
                  <c:v>8.0999999999999999E-10</c:v>
                </c:pt>
                <c:pt idx="1408">
                  <c:v>8.1199999999999999E-10</c:v>
                </c:pt>
                <c:pt idx="1409">
                  <c:v>8.1399999999999998E-10</c:v>
                </c:pt>
                <c:pt idx="1410">
                  <c:v>8.1599999999999997E-10</c:v>
                </c:pt>
                <c:pt idx="1411">
                  <c:v>8.1799999999999997E-10</c:v>
                </c:pt>
                <c:pt idx="1412">
                  <c:v>8.1999999999999996E-10</c:v>
                </c:pt>
                <c:pt idx="1413">
                  <c:v>8.2199999999999995E-10</c:v>
                </c:pt>
                <c:pt idx="1414">
                  <c:v>8.2400000000000005E-10</c:v>
                </c:pt>
                <c:pt idx="1415">
                  <c:v>8.2600000000000004E-10</c:v>
                </c:pt>
                <c:pt idx="1416">
                  <c:v>8.2800000000000004E-10</c:v>
                </c:pt>
                <c:pt idx="1417">
                  <c:v>8.3000000000000003E-10</c:v>
                </c:pt>
                <c:pt idx="1418">
                  <c:v>8.3200000000000002E-10</c:v>
                </c:pt>
                <c:pt idx="1419">
                  <c:v>8.3400000000000002E-10</c:v>
                </c:pt>
                <c:pt idx="1420">
                  <c:v>8.3600000000000001E-10</c:v>
                </c:pt>
                <c:pt idx="1421">
                  <c:v>8.38E-10</c:v>
                </c:pt>
                <c:pt idx="1422">
                  <c:v>8.3999999999999999E-10</c:v>
                </c:pt>
                <c:pt idx="1423">
                  <c:v>8.4199999999999999E-10</c:v>
                </c:pt>
                <c:pt idx="1424">
                  <c:v>8.4399999999999998E-10</c:v>
                </c:pt>
                <c:pt idx="1425">
                  <c:v>8.4599999999999997E-10</c:v>
                </c:pt>
                <c:pt idx="1426">
                  <c:v>8.4799999999999997E-10</c:v>
                </c:pt>
                <c:pt idx="1427">
                  <c:v>8.4999999999999996E-10</c:v>
                </c:pt>
                <c:pt idx="1428">
                  <c:v>8.5199999999999995E-10</c:v>
                </c:pt>
                <c:pt idx="1429">
                  <c:v>8.5400000000000005E-10</c:v>
                </c:pt>
                <c:pt idx="1430">
                  <c:v>8.5600000000000004E-10</c:v>
                </c:pt>
                <c:pt idx="1431">
                  <c:v>8.5800000000000004E-10</c:v>
                </c:pt>
                <c:pt idx="1432">
                  <c:v>8.6000000000000003E-10</c:v>
                </c:pt>
                <c:pt idx="1433">
                  <c:v>8.6200000000000002E-10</c:v>
                </c:pt>
                <c:pt idx="1434">
                  <c:v>8.6400000000000001E-10</c:v>
                </c:pt>
                <c:pt idx="1435">
                  <c:v>8.6600000000000001E-10</c:v>
                </c:pt>
                <c:pt idx="1436">
                  <c:v>8.68E-10</c:v>
                </c:pt>
                <c:pt idx="1437">
                  <c:v>8.6999999999999999E-10</c:v>
                </c:pt>
                <c:pt idx="1438">
                  <c:v>8.7199999999999999E-10</c:v>
                </c:pt>
                <c:pt idx="1439">
                  <c:v>8.7399999999999998E-10</c:v>
                </c:pt>
                <c:pt idx="1440">
                  <c:v>8.7599999999999997E-10</c:v>
                </c:pt>
                <c:pt idx="1441">
                  <c:v>8.7799999999999997E-10</c:v>
                </c:pt>
                <c:pt idx="1442">
                  <c:v>8.7999999999999996E-10</c:v>
                </c:pt>
                <c:pt idx="1443">
                  <c:v>8.8199999999999995E-10</c:v>
                </c:pt>
                <c:pt idx="1444">
                  <c:v>8.8400000000000005E-10</c:v>
                </c:pt>
                <c:pt idx="1445">
                  <c:v>8.8600000000000004E-10</c:v>
                </c:pt>
                <c:pt idx="1446">
                  <c:v>8.8800000000000004E-10</c:v>
                </c:pt>
                <c:pt idx="1447">
                  <c:v>8.9000000000000003E-10</c:v>
                </c:pt>
                <c:pt idx="1448">
                  <c:v>8.9200000000000002E-10</c:v>
                </c:pt>
                <c:pt idx="1449">
                  <c:v>8.9400000000000001E-10</c:v>
                </c:pt>
                <c:pt idx="1450">
                  <c:v>8.9600000000000001E-10</c:v>
                </c:pt>
                <c:pt idx="1451">
                  <c:v>8.98E-10</c:v>
                </c:pt>
                <c:pt idx="1452">
                  <c:v>8.9999999999999999E-10</c:v>
                </c:pt>
                <c:pt idx="1453">
                  <c:v>9.0199999999999999E-10</c:v>
                </c:pt>
                <c:pt idx="1454">
                  <c:v>9.0399999999999998E-10</c:v>
                </c:pt>
                <c:pt idx="1455">
                  <c:v>9.0599999999999997E-10</c:v>
                </c:pt>
                <c:pt idx="1456">
                  <c:v>9.0799999999999997E-10</c:v>
                </c:pt>
                <c:pt idx="1457">
                  <c:v>9.0999999999999996E-10</c:v>
                </c:pt>
                <c:pt idx="1458">
                  <c:v>9.1199999999999995E-10</c:v>
                </c:pt>
                <c:pt idx="1459">
                  <c:v>9.1400000000000005E-10</c:v>
                </c:pt>
                <c:pt idx="1460">
                  <c:v>9.1600000000000004E-10</c:v>
                </c:pt>
                <c:pt idx="1461">
                  <c:v>9.1800000000000004E-10</c:v>
                </c:pt>
                <c:pt idx="1462">
                  <c:v>9.2000000000000003E-10</c:v>
                </c:pt>
                <c:pt idx="1463">
                  <c:v>9.2200000000000002E-10</c:v>
                </c:pt>
                <c:pt idx="1464">
                  <c:v>9.2400000000000001E-10</c:v>
                </c:pt>
                <c:pt idx="1465">
                  <c:v>9.2600000000000001E-10</c:v>
                </c:pt>
                <c:pt idx="1466">
                  <c:v>9.28E-10</c:v>
                </c:pt>
                <c:pt idx="1467">
                  <c:v>9.2999999999999999E-10</c:v>
                </c:pt>
                <c:pt idx="1468">
                  <c:v>9.3200000000000009E-10</c:v>
                </c:pt>
                <c:pt idx="1469">
                  <c:v>9.3400000000000008E-10</c:v>
                </c:pt>
                <c:pt idx="1470">
                  <c:v>9.3600000000000008E-10</c:v>
                </c:pt>
                <c:pt idx="1471">
                  <c:v>9.3800000000000007E-10</c:v>
                </c:pt>
                <c:pt idx="1472">
                  <c:v>9.4000000000000006E-10</c:v>
                </c:pt>
                <c:pt idx="1473">
                  <c:v>9.4200000000000006E-10</c:v>
                </c:pt>
                <c:pt idx="1474">
                  <c:v>9.4400000000000005E-10</c:v>
                </c:pt>
                <c:pt idx="1475">
                  <c:v>9.4600000000000004E-10</c:v>
                </c:pt>
                <c:pt idx="1476">
                  <c:v>9.4800000000000004E-10</c:v>
                </c:pt>
                <c:pt idx="1477">
                  <c:v>9.5000000000000003E-10</c:v>
                </c:pt>
                <c:pt idx="1478">
                  <c:v>9.5200000000000002E-10</c:v>
                </c:pt>
                <c:pt idx="1479">
                  <c:v>9.5400000000000001E-10</c:v>
                </c:pt>
                <c:pt idx="1480">
                  <c:v>9.5600000000000001E-10</c:v>
                </c:pt>
                <c:pt idx="1481">
                  <c:v>9.58E-10</c:v>
                </c:pt>
                <c:pt idx="1482">
                  <c:v>9.5999999999999999E-10</c:v>
                </c:pt>
                <c:pt idx="1483">
                  <c:v>9.6199999999999999E-10</c:v>
                </c:pt>
                <c:pt idx="1484">
                  <c:v>9.6399999999999998E-10</c:v>
                </c:pt>
                <c:pt idx="1485">
                  <c:v>9.6599999999999997E-10</c:v>
                </c:pt>
                <c:pt idx="1486">
                  <c:v>9.6799999999999997E-10</c:v>
                </c:pt>
                <c:pt idx="1487">
                  <c:v>9.6999999999999996E-10</c:v>
                </c:pt>
                <c:pt idx="1488">
                  <c:v>9.7199999999999995E-10</c:v>
                </c:pt>
                <c:pt idx="1489">
                  <c:v>9.7399999999999995E-10</c:v>
                </c:pt>
                <c:pt idx="1490">
                  <c:v>9.7599999999999994E-10</c:v>
                </c:pt>
                <c:pt idx="1491">
                  <c:v>9.7799999999999993E-10</c:v>
                </c:pt>
                <c:pt idx="1492">
                  <c:v>9.7999999999999992E-10</c:v>
                </c:pt>
                <c:pt idx="1493">
                  <c:v>9.8199999999999992E-10</c:v>
                </c:pt>
                <c:pt idx="1494">
                  <c:v>9.8399999999999991E-10</c:v>
                </c:pt>
                <c:pt idx="1495">
                  <c:v>9.859999999999999E-10</c:v>
                </c:pt>
                <c:pt idx="1496">
                  <c:v>9.879999999999999E-10</c:v>
                </c:pt>
                <c:pt idx="1497">
                  <c:v>9.900000000000001E-10</c:v>
                </c:pt>
                <c:pt idx="1498">
                  <c:v>9.9200000000000009E-10</c:v>
                </c:pt>
                <c:pt idx="1499">
                  <c:v>9.9400000000000008E-10</c:v>
                </c:pt>
                <c:pt idx="1500">
                  <c:v>9.9600000000000008E-10</c:v>
                </c:pt>
                <c:pt idx="1501">
                  <c:v>9.9800000000000007E-10</c:v>
                </c:pt>
                <c:pt idx="1502">
                  <c:v>1.0000000000000001E-9</c:v>
                </c:pt>
                <c:pt idx="1503">
                  <c:v>1.0020000000000001E-9</c:v>
                </c:pt>
                <c:pt idx="1504">
                  <c:v>1.004E-9</c:v>
                </c:pt>
                <c:pt idx="1505">
                  <c:v>1.006E-9</c:v>
                </c:pt>
                <c:pt idx="1506">
                  <c:v>1.008E-9</c:v>
                </c:pt>
                <c:pt idx="1507">
                  <c:v>1.01E-9</c:v>
                </c:pt>
                <c:pt idx="1508">
                  <c:v>1.012E-9</c:v>
                </c:pt>
                <c:pt idx="1509">
                  <c:v>1.014E-9</c:v>
                </c:pt>
                <c:pt idx="1510">
                  <c:v>1.016E-9</c:v>
                </c:pt>
                <c:pt idx="1511">
                  <c:v>1.018E-9</c:v>
                </c:pt>
                <c:pt idx="1512">
                  <c:v>1.02E-9</c:v>
                </c:pt>
                <c:pt idx="1513">
                  <c:v>1.022E-9</c:v>
                </c:pt>
                <c:pt idx="1514">
                  <c:v>1.024E-9</c:v>
                </c:pt>
                <c:pt idx="1515">
                  <c:v>1.026E-9</c:v>
                </c:pt>
                <c:pt idx="1516">
                  <c:v>1.028E-9</c:v>
                </c:pt>
                <c:pt idx="1517">
                  <c:v>1.03E-9</c:v>
                </c:pt>
                <c:pt idx="1518">
                  <c:v>1.032E-9</c:v>
                </c:pt>
                <c:pt idx="1519">
                  <c:v>1.0339999999999999E-9</c:v>
                </c:pt>
                <c:pt idx="1520">
                  <c:v>1.0359999999999999E-9</c:v>
                </c:pt>
                <c:pt idx="1521">
                  <c:v>1.0379999999999999E-9</c:v>
                </c:pt>
                <c:pt idx="1522">
                  <c:v>1.0399999999999999E-9</c:v>
                </c:pt>
                <c:pt idx="1523">
                  <c:v>1.0419999999999999E-9</c:v>
                </c:pt>
                <c:pt idx="1524">
                  <c:v>1.0439999999999999E-9</c:v>
                </c:pt>
                <c:pt idx="1525">
                  <c:v>1.0459999999999999E-9</c:v>
                </c:pt>
                <c:pt idx="1526">
                  <c:v>1.0480000000000001E-9</c:v>
                </c:pt>
                <c:pt idx="1527">
                  <c:v>1.0500000000000001E-9</c:v>
                </c:pt>
                <c:pt idx="1528">
                  <c:v>1.0520000000000001E-9</c:v>
                </c:pt>
                <c:pt idx="1529">
                  <c:v>1.0540000000000001E-9</c:v>
                </c:pt>
                <c:pt idx="1530">
                  <c:v>1.0560000000000001E-9</c:v>
                </c:pt>
                <c:pt idx="1531">
                  <c:v>1.0580000000000001E-9</c:v>
                </c:pt>
                <c:pt idx="1532">
                  <c:v>1.0600000000000001E-9</c:v>
                </c:pt>
                <c:pt idx="1533">
                  <c:v>1.0620000000000001E-9</c:v>
                </c:pt>
                <c:pt idx="1534">
                  <c:v>1.064E-9</c:v>
                </c:pt>
                <c:pt idx="1535">
                  <c:v>1.066E-9</c:v>
                </c:pt>
                <c:pt idx="1536">
                  <c:v>1.068E-9</c:v>
                </c:pt>
                <c:pt idx="1537">
                  <c:v>1.07E-9</c:v>
                </c:pt>
                <c:pt idx="1538">
                  <c:v>1.072E-9</c:v>
                </c:pt>
                <c:pt idx="1539">
                  <c:v>1.074E-9</c:v>
                </c:pt>
                <c:pt idx="1540">
                  <c:v>1.076E-9</c:v>
                </c:pt>
                <c:pt idx="1541">
                  <c:v>1.078E-9</c:v>
                </c:pt>
                <c:pt idx="1542">
                  <c:v>1.08E-9</c:v>
                </c:pt>
                <c:pt idx="1543">
                  <c:v>1.082E-9</c:v>
                </c:pt>
                <c:pt idx="1544">
                  <c:v>1.084E-9</c:v>
                </c:pt>
                <c:pt idx="1545">
                  <c:v>1.086E-9</c:v>
                </c:pt>
                <c:pt idx="1546">
                  <c:v>1.088E-9</c:v>
                </c:pt>
                <c:pt idx="1547">
                  <c:v>1.09E-9</c:v>
                </c:pt>
                <c:pt idx="1548">
                  <c:v>1.092E-9</c:v>
                </c:pt>
                <c:pt idx="1549">
                  <c:v>1.0939999999999999E-9</c:v>
                </c:pt>
                <c:pt idx="1550">
                  <c:v>1.0959999999999999E-9</c:v>
                </c:pt>
                <c:pt idx="1551">
                  <c:v>1.0979999999999999E-9</c:v>
                </c:pt>
                <c:pt idx="1552">
                  <c:v>1.0999999999999999E-9</c:v>
                </c:pt>
                <c:pt idx="1553">
                  <c:v>1.1019999999999999E-9</c:v>
                </c:pt>
                <c:pt idx="1554">
                  <c:v>1.1039999999999999E-9</c:v>
                </c:pt>
                <c:pt idx="1555">
                  <c:v>1.1059999999999999E-9</c:v>
                </c:pt>
                <c:pt idx="1556">
                  <c:v>1.1080000000000001E-9</c:v>
                </c:pt>
                <c:pt idx="1557">
                  <c:v>1.1100000000000001E-9</c:v>
                </c:pt>
                <c:pt idx="1558">
                  <c:v>1.1120000000000001E-9</c:v>
                </c:pt>
                <c:pt idx="1559">
                  <c:v>1.1140000000000001E-9</c:v>
                </c:pt>
                <c:pt idx="1560">
                  <c:v>1.1160000000000001E-9</c:v>
                </c:pt>
                <c:pt idx="1561">
                  <c:v>1.1180000000000001E-9</c:v>
                </c:pt>
                <c:pt idx="1562">
                  <c:v>1.1200000000000001E-9</c:v>
                </c:pt>
                <c:pt idx="1563">
                  <c:v>1.1220000000000001E-9</c:v>
                </c:pt>
                <c:pt idx="1564">
                  <c:v>1.124E-9</c:v>
                </c:pt>
                <c:pt idx="1565">
                  <c:v>1.126E-9</c:v>
                </c:pt>
                <c:pt idx="1566">
                  <c:v>1.128E-9</c:v>
                </c:pt>
                <c:pt idx="1567">
                  <c:v>1.13E-9</c:v>
                </c:pt>
                <c:pt idx="1568">
                  <c:v>1.132E-9</c:v>
                </c:pt>
                <c:pt idx="1569">
                  <c:v>1.134E-9</c:v>
                </c:pt>
                <c:pt idx="1570">
                  <c:v>1.136E-9</c:v>
                </c:pt>
                <c:pt idx="1571">
                  <c:v>1.138E-9</c:v>
                </c:pt>
                <c:pt idx="1572">
                  <c:v>1.14E-9</c:v>
                </c:pt>
                <c:pt idx="1573">
                  <c:v>1.142E-9</c:v>
                </c:pt>
                <c:pt idx="1574">
                  <c:v>1.144E-9</c:v>
                </c:pt>
                <c:pt idx="1575">
                  <c:v>1.146E-9</c:v>
                </c:pt>
                <c:pt idx="1576">
                  <c:v>1.148E-9</c:v>
                </c:pt>
                <c:pt idx="1577">
                  <c:v>1.15E-9</c:v>
                </c:pt>
                <c:pt idx="1578">
                  <c:v>1.152E-9</c:v>
                </c:pt>
                <c:pt idx="1579">
                  <c:v>1.1539999999999999E-9</c:v>
                </c:pt>
                <c:pt idx="1580">
                  <c:v>1.1559999999999999E-9</c:v>
                </c:pt>
                <c:pt idx="1581">
                  <c:v>1.1579999999999999E-9</c:v>
                </c:pt>
                <c:pt idx="1582">
                  <c:v>1.1599999999999999E-9</c:v>
                </c:pt>
                <c:pt idx="1583">
                  <c:v>1.1619999999999999E-9</c:v>
                </c:pt>
                <c:pt idx="1584">
                  <c:v>1.1639999999999999E-9</c:v>
                </c:pt>
                <c:pt idx="1585">
                  <c:v>1.1659999999999999E-9</c:v>
                </c:pt>
                <c:pt idx="1586">
                  <c:v>1.1680000000000001E-9</c:v>
                </c:pt>
                <c:pt idx="1587">
                  <c:v>1.1700000000000001E-9</c:v>
                </c:pt>
                <c:pt idx="1588">
                  <c:v>1.1720000000000001E-9</c:v>
                </c:pt>
                <c:pt idx="1589">
                  <c:v>1.1740000000000001E-9</c:v>
                </c:pt>
                <c:pt idx="1590">
                  <c:v>1.1760000000000001E-9</c:v>
                </c:pt>
                <c:pt idx="1591">
                  <c:v>1.1780000000000001E-9</c:v>
                </c:pt>
                <c:pt idx="1592">
                  <c:v>1.1800000000000001E-9</c:v>
                </c:pt>
                <c:pt idx="1593">
                  <c:v>1.1820000000000001E-9</c:v>
                </c:pt>
                <c:pt idx="1594">
                  <c:v>1.184E-9</c:v>
                </c:pt>
                <c:pt idx="1595">
                  <c:v>1.186E-9</c:v>
                </c:pt>
                <c:pt idx="1596">
                  <c:v>1.188E-9</c:v>
                </c:pt>
                <c:pt idx="1597">
                  <c:v>1.19E-9</c:v>
                </c:pt>
                <c:pt idx="1598">
                  <c:v>1.192E-9</c:v>
                </c:pt>
                <c:pt idx="1599">
                  <c:v>1.194E-9</c:v>
                </c:pt>
                <c:pt idx="1600">
                  <c:v>1.196E-9</c:v>
                </c:pt>
                <c:pt idx="1601">
                  <c:v>1.198E-9</c:v>
                </c:pt>
                <c:pt idx="1602">
                  <c:v>1.2E-9</c:v>
                </c:pt>
                <c:pt idx="1603">
                  <c:v>1.202E-9</c:v>
                </c:pt>
                <c:pt idx="1604">
                  <c:v>1.204E-9</c:v>
                </c:pt>
                <c:pt idx="1605">
                  <c:v>1.206E-9</c:v>
                </c:pt>
                <c:pt idx="1606">
                  <c:v>1.208E-9</c:v>
                </c:pt>
                <c:pt idx="1607">
                  <c:v>1.21E-9</c:v>
                </c:pt>
                <c:pt idx="1608">
                  <c:v>1.212E-9</c:v>
                </c:pt>
                <c:pt idx="1609">
                  <c:v>1.2139999999999999E-9</c:v>
                </c:pt>
                <c:pt idx="1610">
                  <c:v>1.2159999999999999E-9</c:v>
                </c:pt>
                <c:pt idx="1611">
                  <c:v>1.2179999999999999E-9</c:v>
                </c:pt>
                <c:pt idx="1612">
                  <c:v>1.2199999999999999E-9</c:v>
                </c:pt>
                <c:pt idx="1613">
                  <c:v>1.2219999999999999E-9</c:v>
                </c:pt>
                <c:pt idx="1614">
                  <c:v>1.2239999999999999E-9</c:v>
                </c:pt>
                <c:pt idx="1615">
                  <c:v>1.2259999999999999E-9</c:v>
                </c:pt>
                <c:pt idx="1616">
                  <c:v>1.2280000000000001E-9</c:v>
                </c:pt>
                <c:pt idx="1617">
                  <c:v>1.2300000000000001E-9</c:v>
                </c:pt>
                <c:pt idx="1618">
                  <c:v>1.2320000000000001E-9</c:v>
                </c:pt>
                <c:pt idx="1619">
                  <c:v>1.2340000000000001E-9</c:v>
                </c:pt>
                <c:pt idx="1620">
                  <c:v>1.2360000000000001E-9</c:v>
                </c:pt>
                <c:pt idx="1621">
                  <c:v>1.2380000000000001E-9</c:v>
                </c:pt>
                <c:pt idx="1622">
                  <c:v>1.2400000000000001E-9</c:v>
                </c:pt>
                <c:pt idx="1623">
                  <c:v>1.2420000000000001E-9</c:v>
                </c:pt>
                <c:pt idx="1624">
                  <c:v>1.244E-9</c:v>
                </c:pt>
                <c:pt idx="1625">
                  <c:v>1.246E-9</c:v>
                </c:pt>
                <c:pt idx="1626">
                  <c:v>1.248E-9</c:v>
                </c:pt>
                <c:pt idx="1627">
                  <c:v>1.25E-9</c:v>
                </c:pt>
                <c:pt idx="1628">
                  <c:v>1.252E-9</c:v>
                </c:pt>
                <c:pt idx="1629">
                  <c:v>1.254E-9</c:v>
                </c:pt>
                <c:pt idx="1630">
                  <c:v>1.256E-9</c:v>
                </c:pt>
                <c:pt idx="1631">
                  <c:v>1.258E-9</c:v>
                </c:pt>
                <c:pt idx="1632">
                  <c:v>1.26E-9</c:v>
                </c:pt>
                <c:pt idx="1633">
                  <c:v>1.262E-9</c:v>
                </c:pt>
                <c:pt idx="1634">
                  <c:v>1.264E-9</c:v>
                </c:pt>
                <c:pt idx="1635">
                  <c:v>1.266E-9</c:v>
                </c:pt>
                <c:pt idx="1636">
                  <c:v>1.268E-9</c:v>
                </c:pt>
                <c:pt idx="1637">
                  <c:v>1.27E-9</c:v>
                </c:pt>
                <c:pt idx="1638">
                  <c:v>1.272E-9</c:v>
                </c:pt>
                <c:pt idx="1639">
                  <c:v>1.2739999999999999E-9</c:v>
                </c:pt>
                <c:pt idx="1640">
                  <c:v>1.2759999999999999E-9</c:v>
                </c:pt>
                <c:pt idx="1641">
                  <c:v>1.2779999999999999E-9</c:v>
                </c:pt>
                <c:pt idx="1642">
                  <c:v>1.2799999999999999E-9</c:v>
                </c:pt>
                <c:pt idx="1643">
                  <c:v>1.2819999999999999E-9</c:v>
                </c:pt>
                <c:pt idx="1644">
                  <c:v>1.2839999999999999E-9</c:v>
                </c:pt>
                <c:pt idx="1645">
                  <c:v>1.2859999999999999E-9</c:v>
                </c:pt>
                <c:pt idx="1646">
                  <c:v>1.2880000000000001E-9</c:v>
                </c:pt>
                <c:pt idx="1647">
                  <c:v>1.2900000000000001E-9</c:v>
                </c:pt>
                <c:pt idx="1648">
                  <c:v>1.2920000000000001E-9</c:v>
                </c:pt>
                <c:pt idx="1649">
                  <c:v>1.2940000000000001E-9</c:v>
                </c:pt>
                <c:pt idx="1650">
                  <c:v>1.2960000000000001E-9</c:v>
                </c:pt>
                <c:pt idx="1651">
                  <c:v>1.2980000000000001E-9</c:v>
                </c:pt>
                <c:pt idx="1652">
                  <c:v>1.3000000000000001E-9</c:v>
                </c:pt>
                <c:pt idx="1653">
                  <c:v>1.3020000000000001E-9</c:v>
                </c:pt>
                <c:pt idx="1654">
                  <c:v>1.304E-9</c:v>
                </c:pt>
                <c:pt idx="1655">
                  <c:v>1.306E-9</c:v>
                </c:pt>
                <c:pt idx="1656">
                  <c:v>1.308E-9</c:v>
                </c:pt>
                <c:pt idx="1657">
                  <c:v>1.31E-9</c:v>
                </c:pt>
                <c:pt idx="1658">
                  <c:v>1.312E-9</c:v>
                </c:pt>
                <c:pt idx="1659">
                  <c:v>1.314E-9</c:v>
                </c:pt>
                <c:pt idx="1660">
                  <c:v>1.316E-9</c:v>
                </c:pt>
                <c:pt idx="1661">
                  <c:v>1.318E-9</c:v>
                </c:pt>
                <c:pt idx="1662">
                  <c:v>1.32E-9</c:v>
                </c:pt>
                <c:pt idx="1663">
                  <c:v>1.322E-9</c:v>
                </c:pt>
                <c:pt idx="1664">
                  <c:v>1.324E-9</c:v>
                </c:pt>
                <c:pt idx="1665">
                  <c:v>1.326E-9</c:v>
                </c:pt>
                <c:pt idx="1666">
                  <c:v>1.328E-9</c:v>
                </c:pt>
                <c:pt idx="1667">
                  <c:v>1.33E-9</c:v>
                </c:pt>
                <c:pt idx="1668">
                  <c:v>1.3319999999999999E-9</c:v>
                </c:pt>
                <c:pt idx="1669">
                  <c:v>1.3339999999999999E-9</c:v>
                </c:pt>
                <c:pt idx="1670">
                  <c:v>1.3359999999999999E-9</c:v>
                </c:pt>
                <c:pt idx="1671">
                  <c:v>1.3379999999999999E-9</c:v>
                </c:pt>
                <c:pt idx="1672">
                  <c:v>1.3399999999999999E-9</c:v>
                </c:pt>
                <c:pt idx="1673">
                  <c:v>1.3419999999999999E-9</c:v>
                </c:pt>
                <c:pt idx="1674">
                  <c:v>1.3439999999999999E-9</c:v>
                </c:pt>
                <c:pt idx="1675">
                  <c:v>1.3459999999999999E-9</c:v>
                </c:pt>
                <c:pt idx="1676">
                  <c:v>1.3480000000000001E-9</c:v>
                </c:pt>
                <c:pt idx="1677">
                  <c:v>1.3500000000000001E-9</c:v>
                </c:pt>
                <c:pt idx="1678">
                  <c:v>1.3520000000000001E-9</c:v>
                </c:pt>
                <c:pt idx="1679">
                  <c:v>1.3540000000000001E-9</c:v>
                </c:pt>
                <c:pt idx="1680">
                  <c:v>1.3560000000000001E-9</c:v>
                </c:pt>
                <c:pt idx="1681">
                  <c:v>1.3580000000000001E-9</c:v>
                </c:pt>
                <c:pt idx="1682">
                  <c:v>1.3600000000000001E-9</c:v>
                </c:pt>
                <c:pt idx="1683">
                  <c:v>1.3620000000000001E-9</c:v>
                </c:pt>
                <c:pt idx="1684">
                  <c:v>1.364E-9</c:v>
                </c:pt>
                <c:pt idx="1685">
                  <c:v>1.366E-9</c:v>
                </c:pt>
                <c:pt idx="1686">
                  <c:v>1.368E-9</c:v>
                </c:pt>
                <c:pt idx="1687">
                  <c:v>1.37E-9</c:v>
                </c:pt>
                <c:pt idx="1688">
                  <c:v>1.372E-9</c:v>
                </c:pt>
                <c:pt idx="1689">
                  <c:v>1.374E-9</c:v>
                </c:pt>
                <c:pt idx="1690">
                  <c:v>1.376E-9</c:v>
                </c:pt>
                <c:pt idx="1691">
                  <c:v>1.378E-9</c:v>
                </c:pt>
                <c:pt idx="1692">
                  <c:v>1.38E-9</c:v>
                </c:pt>
                <c:pt idx="1693">
                  <c:v>1.382E-9</c:v>
                </c:pt>
                <c:pt idx="1694">
                  <c:v>1.384E-9</c:v>
                </c:pt>
                <c:pt idx="1695">
                  <c:v>1.386E-9</c:v>
                </c:pt>
                <c:pt idx="1696">
                  <c:v>1.388E-9</c:v>
                </c:pt>
                <c:pt idx="1697">
                  <c:v>1.39E-9</c:v>
                </c:pt>
                <c:pt idx="1698">
                  <c:v>1.3919999999999999E-9</c:v>
                </c:pt>
                <c:pt idx="1699">
                  <c:v>1.3939999999999999E-9</c:v>
                </c:pt>
                <c:pt idx="1700">
                  <c:v>1.3959999999999999E-9</c:v>
                </c:pt>
                <c:pt idx="1701">
                  <c:v>1.3979999999999999E-9</c:v>
                </c:pt>
                <c:pt idx="1702">
                  <c:v>1.3999999999999999E-9</c:v>
                </c:pt>
                <c:pt idx="1703">
                  <c:v>1.4019999999999999E-9</c:v>
                </c:pt>
                <c:pt idx="1704">
                  <c:v>1.4039999999999999E-9</c:v>
                </c:pt>
                <c:pt idx="1705">
                  <c:v>1.4059999999999999E-9</c:v>
                </c:pt>
                <c:pt idx="1706">
                  <c:v>1.4080000000000001E-9</c:v>
                </c:pt>
                <c:pt idx="1707">
                  <c:v>1.4100000000000001E-9</c:v>
                </c:pt>
                <c:pt idx="1708">
                  <c:v>1.4120000000000001E-9</c:v>
                </c:pt>
                <c:pt idx="1709">
                  <c:v>1.4140000000000001E-9</c:v>
                </c:pt>
                <c:pt idx="1710">
                  <c:v>1.4160000000000001E-9</c:v>
                </c:pt>
                <c:pt idx="1711">
                  <c:v>1.4180000000000001E-9</c:v>
                </c:pt>
                <c:pt idx="1712">
                  <c:v>1.4200000000000001E-9</c:v>
                </c:pt>
                <c:pt idx="1713">
                  <c:v>1.4220000000000001E-9</c:v>
                </c:pt>
                <c:pt idx="1714">
                  <c:v>1.424E-9</c:v>
                </c:pt>
                <c:pt idx="1715">
                  <c:v>1.426E-9</c:v>
                </c:pt>
                <c:pt idx="1716">
                  <c:v>1.428E-9</c:v>
                </c:pt>
                <c:pt idx="1717">
                  <c:v>1.43E-9</c:v>
                </c:pt>
                <c:pt idx="1718">
                  <c:v>1.432E-9</c:v>
                </c:pt>
                <c:pt idx="1719">
                  <c:v>1.434E-9</c:v>
                </c:pt>
                <c:pt idx="1720">
                  <c:v>1.436E-9</c:v>
                </c:pt>
                <c:pt idx="1721">
                  <c:v>1.438E-9</c:v>
                </c:pt>
                <c:pt idx="1722">
                  <c:v>1.44E-9</c:v>
                </c:pt>
                <c:pt idx="1723">
                  <c:v>1.442E-9</c:v>
                </c:pt>
                <c:pt idx="1724">
                  <c:v>1.444E-9</c:v>
                </c:pt>
                <c:pt idx="1725">
                  <c:v>1.446E-9</c:v>
                </c:pt>
                <c:pt idx="1726">
                  <c:v>1.448E-9</c:v>
                </c:pt>
                <c:pt idx="1727">
                  <c:v>1.45E-9</c:v>
                </c:pt>
                <c:pt idx="1728">
                  <c:v>1.4519999999999999E-9</c:v>
                </c:pt>
                <c:pt idx="1729">
                  <c:v>1.4539999999999999E-9</c:v>
                </c:pt>
                <c:pt idx="1730">
                  <c:v>1.4559999999999999E-9</c:v>
                </c:pt>
                <c:pt idx="1731">
                  <c:v>1.4579999999999999E-9</c:v>
                </c:pt>
                <c:pt idx="1732">
                  <c:v>1.4599999999999999E-9</c:v>
                </c:pt>
                <c:pt idx="1733">
                  <c:v>1.4619999999999999E-9</c:v>
                </c:pt>
                <c:pt idx="1734">
                  <c:v>1.4639999999999999E-9</c:v>
                </c:pt>
                <c:pt idx="1735">
                  <c:v>1.4659999999999999E-9</c:v>
                </c:pt>
                <c:pt idx="1736">
                  <c:v>1.4680000000000001E-9</c:v>
                </c:pt>
                <c:pt idx="1737">
                  <c:v>1.4700000000000001E-9</c:v>
                </c:pt>
                <c:pt idx="1738">
                  <c:v>1.4720000000000001E-9</c:v>
                </c:pt>
                <c:pt idx="1739">
                  <c:v>1.4740000000000001E-9</c:v>
                </c:pt>
                <c:pt idx="1740">
                  <c:v>1.4760000000000001E-9</c:v>
                </c:pt>
                <c:pt idx="1741">
                  <c:v>1.4780000000000001E-9</c:v>
                </c:pt>
                <c:pt idx="1742">
                  <c:v>1.4800000000000001E-9</c:v>
                </c:pt>
                <c:pt idx="1743">
                  <c:v>1.4820000000000001E-9</c:v>
                </c:pt>
                <c:pt idx="1744">
                  <c:v>1.484E-9</c:v>
                </c:pt>
                <c:pt idx="1745">
                  <c:v>1.486E-9</c:v>
                </c:pt>
                <c:pt idx="1746">
                  <c:v>1.488E-9</c:v>
                </c:pt>
                <c:pt idx="1747">
                  <c:v>1.49E-9</c:v>
                </c:pt>
                <c:pt idx="1748">
                  <c:v>1.492E-9</c:v>
                </c:pt>
                <c:pt idx="1749">
                  <c:v>1.494E-9</c:v>
                </c:pt>
                <c:pt idx="1750">
                  <c:v>1.496E-9</c:v>
                </c:pt>
                <c:pt idx="1751">
                  <c:v>1.498E-9</c:v>
                </c:pt>
                <c:pt idx="1752">
                  <c:v>1.5E-9</c:v>
                </c:pt>
                <c:pt idx="1753">
                  <c:v>1.502E-9</c:v>
                </c:pt>
                <c:pt idx="1754">
                  <c:v>1.504E-9</c:v>
                </c:pt>
                <c:pt idx="1755">
                  <c:v>1.506E-9</c:v>
                </c:pt>
                <c:pt idx="1756">
                  <c:v>1.508E-9</c:v>
                </c:pt>
                <c:pt idx="1757">
                  <c:v>1.51E-9</c:v>
                </c:pt>
                <c:pt idx="1758">
                  <c:v>1.5119999999999999E-9</c:v>
                </c:pt>
                <c:pt idx="1759">
                  <c:v>1.5139999999999999E-9</c:v>
                </c:pt>
                <c:pt idx="1760">
                  <c:v>1.5159999999999999E-9</c:v>
                </c:pt>
                <c:pt idx="1761">
                  <c:v>1.5179999999999999E-9</c:v>
                </c:pt>
                <c:pt idx="1762">
                  <c:v>1.5199999999999999E-9</c:v>
                </c:pt>
                <c:pt idx="1763">
                  <c:v>1.5219999999999999E-9</c:v>
                </c:pt>
                <c:pt idx="1764">
                  <c:v>1.5239999999999999E-9</c:v>
                </c:pt>
                <c:pt idx="1765">
                  <c:v>1.5259999999999999E-9</c:v>
                </c:pt>
                <c:pt idx="1766">
                  <c:v>1.5280000000000001E-9</c:v>
                </c:pt>
                <c:pt idx="1767">
                  <c:v>1.5300000000000001E-9</c:v>
                </c:pt>
                <c:pt idx="1768">
                  <c:v>1.5320000000000001E-9</c:v>
                </c:pt>
                <c:pt idx="1769">
                  <c:v>1.5340000000000001E-9</c:v>
                </c:pt>
                <c:pt idx="1770">
                  <c:v>1.5360000000000001E-9</c:v>
                </c:pt>
                <c:pt idx="1771">
                  <c:v>1.5380000000000001E-9</c:v>
                </c:pt>
                <c:pt idx="1772">
                  <c:v>1.5400000000000001E-9</c:v>
                </c:pt>
                <c:pt idx="1773">
                  <c:v>1.5420000000000001E-9</c:v>
                </c:pt>
                <c:pt idx="1774">
                  <c:v>1.544E-9</c:v>
                </c:pt>
                <c:pt idx="1775">
                  <c:v>1.546E-9</c:v>
                </c:pt>
                <c:pt idx="1776">
                  <c:v>1.548E-9</c:v>
                </c:pt>
                <c:pt idx="1777">
                  <c:v>1.55E-9</c:v>
                </c:pt>
                <c:pt idx="1778">
                  <c:v>1.552E-9</c:v>
                </c:pt>
                <c:pt idx="1779">
                  <c:v>1.554E-9</c:v>
                </c:pt>
                <c:pt idx="1780">
                  <c:v>1.556E-9</c:v>
                </c:pt>
                <c:pt idx="1781">
                  <c:v>1.558E-9</c:v>
                </c:pt>
                <c:pt idx="1782">
                  <c:v>1.56E-9</c:v>
                </c:pt>
                <c:pt idx="1783">
                  <c:v>1.562E-9</c:v>
                </c:pt>
                <c:pt idx="1784">
                  <c:v>1.564E-9</c:v>
                </c:pt>
                <c:pt idx="1785">
                  <c:v>1.566E-9</c:v>
                </c:pt>
                <c:pt idx="1786">
                  <c:v>1.568E-9</c:v>
                </c:pt>
                <c:pt idx="1787">
                  <c:v>1.57E-9</c:v>
                </c:pt>
                <c:pt idx="1788">
                  <c:v>1.5719999999999999E-9</c:v>
                </c:pt>
                <c:pt idx="1789">
                  <c:v>1.5739999999999999E-9</c:v>
                </c:pt>
                <c:pt idx="1790">
                  <c:v>1.5759999999999999E-9</c:v>
                </c:pt>
                <c:pt idx="1791">
                  <c:v>1.5779999999999999E-9</c:v>
                </c:pt>
                <c:pt idx="1792">
                  <c:v>1.5799999999999999E-9</c:v>
                </c:pt>
                <c:pt idx="1793">
                  <c:v>1.5819999999999999E-9</c:v>
                </c:pt>
                <c:pt idx="1794">
                  <c:v>1.5839999999999999E-9</c:v>
                </c:pt>
                <c:pt idx="1795">
                  <c:v>1.5859999999999999E-9</c:v>
                </c:pt>
                <c:pt idx="1796">
                  <c:v>1.5880000000000001E-9</c:v>
                </c:pt>
                <c:pt idx="1797">
                  <c:v>1.5900000000000001E-9</c:v>
                </c:pt>
                <c:pt idx="1798">
                  <c:v>1.5920000000000001E-9</c:v>
                </c:pt>
                <c:pt idx="1799">
                  <c:v>1.5940000000000001E-9</c:v>
                </c:pt>
                <c:pt idx="1800">
                  <c:v>1.5960000000000001E-9</c:v>
                </c:pt>
                <c:pt idx="1801">
                  <c:v>1.5980000000000001E-9</c:v>
                </c:pt>
                <c:pt idx="1802">
                  <c:v>1.6000000000000001E-9</c:v>
                </c:pt>
                <c:pt idx="1803">
                  <c:v>1.6020000000000001E-9</c:v>
                </c:pt>
                <c:pt idx="1804">
                  <c:v>1.604E-9</c:v>
                </c:pt>
                <c:pt idx="1805">
                  <c:v>1.606E-9</c:v>
                </c:pt>
                <c:pt idx="1806">
                  <c:v>1.608E-9</c:v>
                </c:pt>
                <c:pt idx="1807">
                  <c:v>1.61E-9</c:v>
                </c:pt>
                <c:pt idx="1808">
                  <c:v>1.612E-9</c:v>
                </c:pt>
                <c:pt idx="1809">
                  <c:v>1.614E-9</c:v>
                </c:pt>
                <c:pt idx="1810">
                  <c:v>1.616E-9</c:v>
                </c:pt>
                <c:pt idx="1811">
                  <c:v>1.618E-9</c:v>
                </c:pt>
                <c:pt idx="1812">
                  <c:v>1.62E-9</c:v>
                </c:pt>
                <c:pt idx="1813">
                  <c:v>1.622E-9</c:v>
                </c:pt>
                <c:pt idx="1814">
                  <c:v>1.624E-9</c:v>
                </c:pt>
                <c:pt idx="1815">
                  <c:v>1.626E-9</c:v>
                </c:pt>
                <c:pt idx="1816">
                  <c:v>1.628E-9</c:v>
                </c:pt>
                <c:pt idx="1817">
                  <c:v>1.63E-9</c:v>
                </c:pt>
                <c:pt idx="1818">
                  <c:v>1.6319999999999999E-9</c:v>
                </c:pt>
                <c:pt idx="1819">
                  <c:v>1.6339999999999999E-9</c:v>
                </c:pt>
                <c:pt idx="1820">
                  <c:v>1.6359999999999999E-9</c:v>
                </c:pt>
                <c:pt idx="1821">
                  <c:v>1.6379999999999999E-9</c:v>
                </c:pt>
                <c:pt idx="1822">
                  <c:v>1.6399999999999999E-9</c:v>
                </c:pt>
                <c:pt idx="1823">
                  <c:v>1.6419999999999999E-9</c:v>
                </c:pt>
                <c:pt idx="1824">
                  <c:v>1.6439999999999999E-9</c:v>
                </c:pt>
                <c:pt idx="1825">
                  <c:v>1.6459999999999999E-9</c:v>
                </c:pt>
                <c:pt idx="1826">
                  <c:v>1.6480000000000001E-9</c:v>
                </c:pt>
                <c:pt idx="1827">
                  <c:v>1.6500000000000001E-9</c:v>
                </c:pt>
                <c:pt idx="1828">
                  <c:v>1.6520000000000001E-9</c:v>
                </c:pt>
                <c:pt idx="1829">
                  <c:v>1.6540000000000001E-9</c:v>
                </c:pt>
                <c:pt idx="1830">
                  <c:v>1.6560000000000001E-9</c:v>
                </c:pt>
                <c:pt idx="1831">
                  <c:v>1.6580000000000001E-9</c:v>
                </c:pt>
                <c:pt idx="1832">
                  <c:v>1.6600000000000001E-9</c:v>
                </c:pt>
                <c:pt idx="1833">
                  <c:v>1.6620000000000001E-9</c:v>
                </c:pt>
                <c:pt idx="1834">
                  <c:v>1.664E-9</c:v>
                </c:pt>
                <c:pt idx="1835">
                  <c:v>1.666E-9</c:v>
                </c:pt>
                <c:pt idx="1836">
                  <c:v>1.668E-9</c:v>
                </c:pt>
                <c:pt idx="1837">
                  <c:v>1.67E-9</c:v>
                </c:pt>
                <c:pt idx="1838">
                  <c:v>1.672E-9</c:v>
                </c:pt>
                <c:pt idx="1839">
                  <c:v>1.674E-9</c:v>
                </c:pt>
                <c:pt idx="1840">
                  <c:v>1.676E-9</c:v>
                </c:pt>
                <c:pt idx="1841">
                  <c:v>1.678E-9</c:v>
                </c:pt>
                <c:pt idx="1842">
                  <c:v>1.68E-9</c:v>
                </c:pt>
                <c:pt idx="1843">
                  <c:v>1.682E-9</c:v>
                </c:pt>
                <c:pt idx="1844">
                  <c:v>1.684E-9</c:v>
                </c:pt>
                <c:pt idx="1845">
                  <c:v>1.686E-9</c:v>
                </c:pt>
                <c:pt idx="1846">
                  <c:v>1.688E-9</c:v>
                </c:pt>
                <c:pt idx="1847">
                  <c:v>1.69E-9</c:v>
                </c:pt>
                <c:pt idx="1848">
                  <c:v>1.6919999999999999E-9</c:v>
                </c:pt>
                <c:pt idx="1849">
                  <c:v>1.6939999999999999E-9</c:v>
                </c:pt>
                <c:pt idx="1850">
                  <c:v>1.6959999999999999E-9</c:v>
                </c:pt>
                <c:pt idx="1851">
                  <c:v>1.6979999999999999E-9</c:v>
                </c:pt>
                <c:pt idx="1852">
                  <c:v>1.6999999999999999E-9</c:v>
                </c:pt>
                <c:pt idx="1853">
                  <c:v>1.7019999999999999E-9</c:v>
                </c:pt>
                <c:pt idx="1854">
                  <c:v>1.7039999999999999E-9</c:v>
                </c:pt>
                <c:pt idx="1855">
                  <c:v>1.7059999999999999E-9</c:v>
                </c:pt>
                <c:pt idx="1856">
                  <c:v>1.7080000000000001E-9</c:v>
                </c:pt>
                <c:pt idx="1857">
                  <c:v>1.7100000000000001E-9</c:v>
                </c:pt>
                <c:pt idx="1858">
                  <c:v>1.7120000000000001E-9</c:v>
                </c:pt>
                <c:pt idx="1859">
                  <c:v>1.7140000000000001E-9</c:v>
                </c:pt>
                <c:pt idx="1860">
                  <c:v>1.7160000000000001E-9</c:v>
                </c:pt>
                <c:pt idx="1861">
                  <c:v>1.7180000000000001E-9</c:v>
                </c:pt>
                <c:pt idx="1862">
                  <c:v>1.7200000000000001E-9</c:v>
                </c:pt>
                <c:pt idx="1863">
                  <c:v>1.7220000000000001E-9</c:v>
                </c:pt>
                <c:pt idx="1864">
                  <c:v>1.724E-9</c:v>
                </c:pt>
                <c:pt idx="1865">
                  <c:v>1.726E-9</c:v>
                </c:pt>
                <c:pt idx="1866">
                  <c:v>1.728E-9</c:v>
                </c:pt>
                <c:pt idx="1867">
                  <c:v>1.73E-9</c:v>
                </c:pt>
                <c:pt idx="1868">
                  <c:v>1.732E-9</c:v>
                </c:pt>
                <c:pt idx="1869">
                  <c:v>1.734E-9</c:v>
                </c:pt>
                <c:pt idx="1870">
                  <c:v>1.736E-9</c:v>
                </c:pt>
                <c:pt idx="1871">
                  <c:v>1.738E-9</c:v>
                </c:pt>
                <c:pt idx="1872">
                  <c:v>1.74E-9</c:v>
                </c:pt>
                <c:pt idx="1873">
                  <c:v>1.742E-9</c:v>
                </c:pt>
                <c:pt idx="1874">
                  <c:v>1.744E-9</c:v>
                </c:pt>
                <c:pt idx="1875">
                  <c:v>1.746E-9</c:v>
                </c:pt>
                <c:pt idx="1876">
                  <c:v>1.748E-9</c:v>
                </c:pt>
                <c:pt idx="1877">
                  <c:v>1.75E-9</c:v>
                </c:pt>
                <c:pt idx="1878">
                  <c:v>1.7519999999999999E-9</c:v>
                </c:pt>
                <c:pt idx="1879">
                  <c:v>1.7539999999999999E-9</c:v>
                </c:pt>
                <c:pt idx="1880">
                  <c:v>1.7559999999999999E-9</c:v>
                </c:pt>
                <c:pt idx="1881">
                  <c:v>1.7579999999999999E-9</c:v>
                </c:pt>
                <c:pt idx="1882">
                  <c:v>1.7599999999999999E-9</c:v>
                </c:pt>
                <c:pt idx="1883">
                  <c:v>1.7619999999999999E-9</c:v>
                </c:pt>
                <c:pt idx="1884">
                  <c:v>1.7639999999999999E-9</c:v>
                </c:pt>
                <c:pt idx="1885">
                  <c:v>1.7659999999999999E-9</c:v>
                </c:pt>
                <c:pt idx="1886">
                  <c:v>1.7680000000000001E-9</c:v>
                </c:pt>
                <c:pt idx="1887">
                  <c:v>1.7700000000000001E-9</c:v>
                </c:pt>
                <c:pt idx="1888">
                  <c:v>1.7720000000000001E-9</c:v>
                </c:pt>
                <c:pt idx="1889">
                  <c:v>1.7740000000000001E-9</c:v>
                </c:pt>
                <c:pt idx="1890">
                  <c:v>1.7760000000000001E-9</c:v>
                </c:pt>
                <c:pt idx="1891">
                  <c:v>1.7780000000000001E-9</c:v>
                </c:pt>
                <c:pt idx="1892">
                  <c:v>1.7800000000000001E-9</c:v>
                </c:pt>
                <c:pt idx="1893">
                  <c:v>1.7820000000000001E-9</c:v>
                </c:pt>
                <c:pt idx="1894">
                  <c:v>1.784E-9</c:v>
                </c:pt>
                <c:pt idx="1895">
                  <c:v>1.786E-9</c:v>
                </c:pt>
                <c:pt idx="1896">
                  <c:v>1.788E-9</c:v>
                </c:pt>
                <c:pt idx="1897">
                  <c:v>1.79E-9</c:v>
                </c:pt>
                <c:pt idx="1898">
                  <c:v>1.792E-9</c:v>
                </c:pt>
                <c:pt idx="1899">
                  <c:v>1.794E-9</c:v>
                </c:pt>
                <c:pt idx="1900">
                  <c:v>1.796E-9</c:v>
                </c:pt>
                <c:pt idx="1901">
                  <c:v>1.798E-9</c:v>
                </c:pt>
                <c:pt idx="1902">
                  <c:v>1.8E-9</c:v>
                </c:pt>
                <c:pt idx="1903">
                  <c:v>1.802E-9</c:v>
                </c:pt>
                <c:pt idx="1904">
                  <c:v>1.804E-9</c:v>
                </c:pt>
                <c:pt idx="1905">
                  <c:v>1.806E-9</c:v>
                </c:pt>
                <c:pt idx="1906">
                  <c:v>1.808E-9</c:v>
                </c:pt>
                <c:pt idx="1907">
                  <c:v>1.81E-9</c:v>
                </c:pt>
                <c:pt idx="1908">
                  <c:v>1.8119999999999999E-9</c:v>
                </c:pt>
                <c:pt idx="1909">
                  <c:v>1.8139999999999999E-9</c:v>
                </c:pt>
                <c:pt idx="1910">
                  <c:v>1.8159999999999999E-9</c:v>
                </c:pt>
                <c:pt idx="1911">
                  <c:v>1.8179999999999999E-9</c:v>
                </c:pt>
                <c:pt idx="1912">
                  <c:v>1.8199999999999999E-9</c:v>
                </c:pt>
                <c:pt idx="1913">
                  <c:v>1.8219999999999999E-9</c:v>
                </c:pt>
                <c:pt idx="1914">
                  <c:v>1.8239999999999999E-9</c:v>
                </c:pt>
                <c:pt idx="1915">
                  <c:v>1.8259999999999999E-9</c:v>
                </c:pt>
                <c:pt idx="1916">
                  <c:v>1.8280000000000001E-9</c:v>
                </c:pt>
                <c:pt idx="1917">
                  <c:v>1.8300000000000001E-9</c:v>
                </c:pt>
                <c:pt idx="1918">
                  <c:v>1.8320000000000001E-9</c:v>
                </c:pt>
                <c:pt idx="1919">
                  <c:v>1.8340000000000001E-9</c:v>
                </c:pt>
                <c:pt idx="1920">
                  <c:v>1.8360000000000001E-9</c:v>
                </c:pt>
                <c:pt idx="1921">
                  <c:v>1.8380000000000001E-9</c:v>
                </c:pt>
                <c:pt idx="1922">
                  <c:v>1.8400000000000001E-9</c:v>
                </c:pt>
                <c:pt idx="1923">
                  <c:v>1.842E-9</c:v>
                </c:pt>
                <c:pt idx="1924">
                  <c:v>1.844E-9</c:v>
                </c:pt>
                <c:pt idx="1925">
                  <c:v>1.846E-9</c:v>
                </c:pt>
                <c:pt idx="1926">
                  <c:v>1.848E-9</c:v>
                </c:pt>
                <c:pt idx="1927">
                  <c:v>1.85E-9</c:v>
                </c:pt>
                <c:pt idx="1928">
                  <c:v>1.852E-9</c:v>
                </c:pt>
                <c:pt idx="1929">
                  <c:v>1.854E-9</c:v>
                </c:pt>
                <c:pt idx="1930">
                  <c:v>1.856E-9</c:v>
                </c:pt>
                <c:pt idx="1931">
                  <c:v>1.858E-9</c:v>
                </c:pt>
                <c:pt idx="1932">
                  <c:v>1.86E-9</c:v>
                </c:pt>
                <c:pt idx="1933">
                  <c:v>1.862E-9</c:v>
                </c:pt>
                <c:pt idx="1934">
                  <c:v>1.8640000000000002E-9</c:v>
                </c:pt>
                <c:pt idx="1935">
                  <c:v>1.866E-9</c:v>
                </c:pt>
                <c:pt idx="1936">
                  <c:v>1.8680000000000002E-9</c:v>
                </c:pt>
                <c:pt idx="1937">
                  <c:v>1.87E-9</c:v>
                </c:pt>
                <c:pt idx="1938">
                  <c:v>1.8720000000000002E-9</c:v>
                </c:pt>
                <c:pt idx="1939">
                  <c:v>1.8739999999999999E-9</c:v>
                </c:pt>
                <c:pt idx="1940">
                  <c:v>1.8760000000000001E-9</c:v>
                </c:pt>
                <c:pt idx="1941">
                  <c:v>1.8779999999999999E-9</c:v>
                </c:pt>
                <c:pt idx="1942">
                  <c:v>1.8800000000000001E-9</c:v>
                </c:pt>
                <c:pt idx="1943">
                  <c:v>1.8819999999999999E-9</c:v>
                </c:pt>
                <c:pt idx="1944">
                  <c:v>1.8840000000000001E-9</c:v>
                </c:pt>
                <c:pt idx="1945">
                  <c:v>1.8859999999999999E-9</c:v>
                </c:pt>
                <c:pt idx="1946">
                  <c:v>1.8880000000000001E-9</c:v>
                </c:pt>
                <c:pt idx="1947">
                  <c:v>1.8899999999999999E-9</c:v>
                </c:pt>
                <c:pt idx="1948">
                  <c:v>1.8920000000000001E-9</c:v>
                </c:pt>
                <c:pt idx="1949">
                  <c:v>1.8939999999999999E-9</c:v>
                </c:pt>
                <c:pt idx="1950">
                  <c:v>1.8960000000000001E-9</c:v>
                </c:pt>
                <c:pt idx="1951">
                  <c:v>1.8979999999999999E-9</c:v>
                </c:pt>
                <c:pt idx="1952">
                  <c:v>1.9000000000000001E-9</c:v>
                </c:pt>
                <c:pt idx="1953">
                  <c:v>1.9019999999999998E-9</c:v>
                </c:pt>
                <c:pt idx="1954">
                  <c:v>1.904E-9</c:v>
                </c:pt>
                <c:pt idx="1955">
                  <c:v>1.9059999999999998E-9</c:v>
                </c:pt>
                <c:pt idx="1956">
                  <c:v>1.908E-9</c:v>
                </c:pt>
                <c:pt idx="1957">
                  <c:v>1.9099999999999998E-9</c:v>
                </c:pt>
                <c:pt idx="1958">
                  <c:v>1.912E-9</c:v>
                </c:pt>
                <c:pt idx="1959">
                  <c:v>1.9139999999999998E-9</c:v>
                </c:pt>
                <c:pt idx="1960">
                  <c:v>1.916E-9</c:v>
                </c:pt>
                <c:pt idx="1961">
                  <c:v>1.9180000000000002E-9</c:v>
                </c:pt>
                <c:pt idx="1962">
                  <c:v>1.92E-9</c:v>
                </c:pt>
                <c:pt idx="1963">
                  <c:v>1.9220000000000002E-9</c:v>
                </c:pt>
                <c:pt idx="1964">
                  <c:v>1.924E-9</c:v>
                </c:pt>
                <c:pt idx="1965">
                  <c:v>1.9260000000000002E-9</c:v>
                </c:pt>
                <c:pt idx="1966">
                  <c:v>1.928E-9</c:v>
                </c:pt>
                <c:pt idx="1967">
                  <c:v>1.9300000000000002E-9</c:v>
                </c:pt>
                <c:pt idx="1968">
                  <c:v>1.9319999999999999E-9</c:v>
                </c:pt>
                <c:pt idx="1969">
                  <c:v>1.9340000000000001E-9</c:v>
                </c:pt>
                <c:pt idx="1970">
                  <c:v>1.9359999999999999E-9</c:v>
                </c:pt>
                <c:pt idx="1971">
                  <c:v>1.9380000000000001E-9</c:v>
                </c:pt>
                <c:pt idx="1972">
                  <c:v>1.9399999999999999E-9</c:v>
                </c:pt>
                <c:pt idx="1973">
                  <c:v>1.9420000000000001E-9</c:v>
                </c:pt>
                <c:pt idx="1974">
                  <c:v>1.9439999999999999E-9</c:v>
                </c:pt>
                <c:pt idx="1975">
                  <c:v>1.9460000000000001E-9</c:v>
                </c:pt>
                <c:pt idx="1976">
                  <c:v>1.9479999999999999E-9</c:v>
                </c:pt>
                <c:pt idx="1977">
                  <c:v>1.9500000000000001E-9</c:v>
                </c:pt>
                <c:pt idx="1978">
                  <c:v>1.9519999999999999E-9</c:v>
                </c:pt>
                <c:pt idx="1979">
                  <c:v>1.9540000000000001E-9</c:v>
                </c:pt>
                <c:pt idx="1980">
                  <c:v>1.9559999999999999E-9</c:v>
                </c:pt>
                <c:pt idx="1981">
                  <c:v>1.9580000000000001E-9</c:v>
                </c:pt>
                <c:pt idx="1982">
                  <c:v>1.9599999999999998E-9</c:v>
                </c:pt>
                <c:pt idx="1983">
                  <c:v>1.962E-9</c:v>
                </c:pt>
                <c:pt idx="1984">
                  <c:v>1.9639999999999998E-9</c:v>
                </c:pt>
                <c:pt idx="1985">
                  <c:v>1.966E-9</c:v>
                </c:pt>
                <c:pt idx="1986">
                  <c:v>1.9679999999999998E-9</c:v>
                </c:pt>
                <c:pt idx="1987">
                  <c:v>1.97E-9</c:v>
                </c:pt>
                <c:pt idx="1988">
                  <c:v>1.9719999999999998E-9</c:v>
                </c:pt>
                <c:pt idx="1989">
                  <c:v>1.974E-9</c:v>
                </c:pt>
                <c:pt idx="1990">
                  <c:v>1.9759999999999998E-9</c:v>
                </c:pt>
                <c:pt idx="1991">
                  <c:v>1.978E-9</c:v>
                </c:pt>
                <c:pt idx="1992">
                  <c:v>1.9800000000000002E-9</c:v>
                </c:pt>
                <c:pt idx="1993">
                  <c:v>1.982E-9</c:v>
                </c:pt>
                <c:pt idx="1994">
                  <c:v>1.9840000000000002E-9</c:v>
                </c:pt>
                <c:pt idx="1995">
                  <c:v>1.986E-9</c:v>
                </c:pt>
                <c:pt idx="1996">
                  <c:v>1.9880000000000002E-9</c:v>
                </c:pt>
                <c:pt idx="1997">
                  <c:v>1.99E-9</c:v>
                </c:pt>
                <c:pt idx="1998">
                  <c:v>1.9920000000000002E-9</c:v>
                </c:pt>
                <c:pt idx="1999">
                  <c:v>1.9939999999999999E-9</c:v>
                </c:pt>
                <c:pt idx="2000">
                  <c:v>1.9960000000000001E-9</c:v>
                </c:pt>
                <c:pt idx="2001">
                  <c:v>1.9979999999999999E-9</c:v>
                </c:pt>
                <c:pt idx="2002">
                  <c:v>2.0000000000000001E-9</c:v>
                </c:pt>
                <c:pt idx="2004">
                  <c:v>0</c:v>
                </c:pt>
                <c:pt idx="2005">
                  <c:v>2E-12</c:v>
                </c:pt>
                <c:pt idx="2006">
                  <c:v>3.9999999999999999E-12</c:v>
                </c:pt>
                <c:pt idx="2007">
                  <c:v>6.0000000000000003E-12</c:v>
                </c:pt>
                <c:pt idx="2008">
                  <c:v>7.9999999999999998E-12</c:v>
                </c:pt>
                <c:pt idx="2009">
                  <c:v>9.9999999999999994E-12</c:v>
                </c:pt>
                <c:pt idx="2010">
                  <c:v>1.2000000000000001E-11</c:v>
                </c:pt>
                <c:pt idx="2011">
                  <c:v>1.4E-11</c:v>
                </c:pt>
                <c:pt idx="2012">
                  <c:v>1.6E-11</c:v>
                </c:pt>
                <c:pt idx="2013">
                  <c:v>1.7999999999999999E-11</c:v>
                </c:pt>
                <c:pt idx="2014">
                  <c:v>1.9999999999999999E-11</c:v>
                </c:pt>
                <c:pt idx="2015">
                  <c:v>2.2000000000000002E-11</c:v>
                </c:pt>
                <c:pt idx="2016">
                  <c:v>2.4000000000000001E-11</c:v>
                </c:pt>
                <c:pt idx="2017">
                  <c:v>2.6000000000000001E-11</c:v>
                </c:pt>
                <c:pt idx="2018">
                  <c:v>2.8E-11</c:v>
                </c:pt>
                <c:pt idx="2019">
                  <c:v>3E-11</c:v>
                </c:pt>
                <c:pt idx="2020">
                  <c:v>3.1999999999999999E-11</c:v>
                </c:pt>
                <c:pt idx="2021">
                  <c:v>3.3999999999999999E-11</c:v>
                </c:pt>
                <c:pt idx="2022">
                  <c:v>3.5999999999999998E-11</c:v>
                </c:pt>
                <c:pt idx="2023">
                  <c:v>3.7999999999999998E-11</c:v>
                </c:pt>
                <c:pt idx="2024">
                  <c:v>3.9999999999999998E-11</c:v>
                </c:pt>
                <c:pt idx="2025">
                  <c:v>4.1999999999999997E-11</c:v>
                </c:pt>
                <c:pt idx="2026">
                  <c:v>4.4000000000000003E-11</c:v>
                </c:pt>
                <c:pt idx="2027">
                  <c:v>4.6000000000000003E-11</c:v>
                </c:pt>
                <c:pt idx="2028">
                  <c:v>4.8000000000000002E-11</c:v>
                </c:pt>
                <c:pt idx="2029">
                  <c:v>5.0000000000000002E-11</c:v>
                </c:pt>
                <c:pt idx="2030">
                  <c:v>5.2000000000000001E-11</c:v>
                </c:pt>
                <c:pt idx="2031">
                  <c:v>5.4000000000000001E-11</c:v>
                </c:pt>
                <c:pt idx="2032">
                  <c:v>5.6E-11</c:v>
                </c:pt>
                <c:pt idx="2033">
                  <c:v>5.8E-11</c:v>
                </c:pt>
                <c:pt idx="2034">
                  <c:v>6E-11</c:v>
                </c:pt>
                <c:pt idx="2035">
                  <c:v>6.2000000000000006E-11</c:v>
                </c:pt>
                <c:pt idx="2036">
                  <c:v>6.3999999999999999E-11</c:v>
                </c:pt>
                <c:pt idx="2037">
                  <c:v>6.6000000000000005E-11</c:v>
                </c:pt>
                <c:pt idx="2038">
                  <c:v>6.7999999999999998E-11</c:v>
                </c:pt>
                <c:pt idx="2039">
                  <c:v>7.0000000000000004E-11</c:v>
                </c:pt>
                <c:pt idx="2040">
                  <c:v>7.1999999999999997E-11</c:v>
                </c:pt>
                <c:pt idx="2041">
                  <c:v>7.4000000000000003E-11</c:v>
                </c:pt>
                <c:pt idx="2042">
                  <c:v>7.5999999999999996E-11</c:v>
                </c:pt>
                <c:pt idx="2043">
                  <c:v>7.8000000000000002E-11</c:v>
                </c:pt>
                <c:pt idx="2044">
                  <c:v>7.9999999999999995E-11</c:v>
                </c:pt>
                <c:pt idx="2045">
                  <c:v>8.2000000000000001E-11</c:v>
                </c:pt>
                <c:pt idx="2046">
                  <c:v>8.3999999999999994E-11</c:v>
                </c:pt>
                <c:pt idx="2047">
                  <c:v>8.6E-11</c:v>
                </c:pt>
                <c:pt idx="2048">
                  <c:v>8.8000000000000006E-11</c:v>
                </c:pt>
                <c:pt idx="2049">
                  <c:v>8.9999999999999999E-11</c:v>
                </c:pt>
                <c:pt idx="2050">
                  <c:v>9.2000000000000005E-11</c:v>
                </c:pt>
                <c:pt idx="2051">
                  <c:v>9.3999999999999999E-11</c:v>
                </c:pt>
                <c:pt idx="2052">
                  <c:v>9.6000000000000005E-11</c:v>
                </c:pt>
                <c:pt idx="2053">
                  <c:v>9.7999999999999998E-11</c:v>
                </c:pt>
                <c:pt idx="2054">
                  <c:v>1E-10</c:v>
                </c:pt>
                <c:pt idx="2055">
                  <c:v>1.02E-10</c:v>
                </c:pt>
                <c:pt idx="2056">
                  <c:v>1.04E-10</c:v>
                </c:pt>
                <c:pt idx="2057">
                  <c:v>1.06E-10</c:v>
                </c:pt>
                <c:pt idx="2058">
                  <c:v>1.08E-10</c:v>
                </c:pt>
                <c:pt idx="2059">
                  <c:v>1.0999999999999999E-10</c:v>
                </c:pt>
                <c:pt idx="2060">
                  <c:v>1.12E-10</c:v>
                </c:pt>
                <c:pt idx="2061">
                  <c:v>1.1399999999999999E-10</c:v>
                </c:pt>
                <c:pt idx="2062">
                  <c:v>1.16E-10</c:v>
                </c:pt>
                <c:pt idx="2063">
                  <c:v>1.1800000000000001E-10</c:v>
                </c:pt>
                <c:pt idx="2064">
                  <c:v>1.2E-10</c:v>
                </c:pt>
                <c:pt idx="2065">
                  <c:v>1.2199999999999999E-10</c:v>
                </c:pt>
                <c:pt idx="2066">
                  <c:v>1.2400000000000001E-10</c:v>
                </c:pt>
                <c:pt idx="2067">
                  <c:v>1.26E-10</c:v>
                </c:pt>
                <c:pt idx="2068">
                  <c:v>1.28E-10</c:v>
                </c:pt>
                <c:pt idx="2069">
                  <c:v>1.2999999999999999E-10</c:v>
                </c:pt>
                <c:pt idx="2070">
                  <c:v>1.3200000000000001E-10</c:v>
                </c:pt>
                <c:pt idx="2071">
                  <c:v>1.34E-10</c:v>
                </c:pt>
                <c:pt idx="2072">
                  <c:v>1.36E-10</c:v>
                </c:pt>
                <c:pt idx="2073">
                  <c:v>1.3799999999999999E-10</c:v>
                </c:pt>
                <c:pt idx="2074">
                  <c:v>1.4000000000000001E-10</c:v>
                </c:pt>
                <c:pt idx="2075">
                  <c:v>1.42E-10</c:v>
                </c:pt>
                <c:pt idx="2076">
                  <c:v>1.4399999999999999E-10</c:v>
                </c:pt>
                <c:pt idx="2077">
                  <c:v>1.4600000000000001E-10</c:v>
                </c:pt>
                <c:pt idx="2078">
                  <c:v>1.4800000000000001E-10</c:v>
                </c:pt>
                <c:pt idx="2079">
                  <c:v>1.5E-10</c:v>
                </c:pt>
                <c:pt idx="2080">
                  <c:v>1.5199999999999999E-10</c:v>
                </c:pt>
                <c:pt idx="2081">
                  <c:v>1.5400000000000001E-10</c:v>
                </c:pt>
                <c:pt idx="2082">
                  <c:v>1.56E-10</c:v>
                </c:pt>
                <c:pt idx="2083">
                  <c:v>1.58E-10</c:v>
                </c:pt>
                <c:pt idx="2084">
                  <c:v>1.5999999999999999E-10</c:v>
                </c:pt>
                <c:pt idx="2085">
                  <c:v>1.6200000000000001E-10</c:v>
                </c:pt>
                <c:pt idx="2086">
                  <c:v>1.64E-10</c:v>
                </c:pt>
                <c:pt idx="2087">
                  <c:v>1.66E-10</c:v>
                </c:pt>
                <c:pt idx="2088">
                  <c:v>1.6799999999999999E-10</c:v>
                </c:pt>
                <c:pt idx="2089">
                  <c:v>1.7000000000000001E-10</c:v>
                </c:pt>
                <c:pt idx="2090">
                  <c:v>1.72E-10</c:v>
                </c:pt>
                <c:pt idx="2091">
                  <c:v>1.7399999999999999E-10</c:v>
                </c:pt>
                <c:pt idx="2092">
                  <c:v>1.7600000000000001E-10</c:v>
                </c:pt>
                <c:pt idx="2093">
                  <c:v>1.7800000000000001E-10</c:v>
                </c:pt>
                <c:pt idx="2094">
                  <c:v>1.8E-10</c:v>
                </c:pt>
                <c:pt idx="2095">
                  <c:v>1.8199999999999999E-10</c:v>
                </c:pt>
                <c:pt idx="2096">
                  <c:v>1.8400000000000001E-10</c:v>
                </c:pt>
                <c:pt idx="2097">
                  <c:v>1.86E-10</c:v>
                </c:pt>
                <c:pt idx="2098">
                  <c:v>1.88E-10</c:v>
                </c:pt>
                <c:pt idx="2099">
                  <c:v>1.8999999999999999E-10</c:v>
                </c:pt>
                <c:pt idx="2100">
                  <c:v>1.9200000000000001E-10</c:v>
                </c:pt>
                <c:pt idx="2101">
                  <c:v>1.94E-10</c:v>
                </c:pt>
                <c:pt idx="2102">
                  <c:v>1.96E-10</c:v>
                </c:pt>
                <c:pt idx="2103">
                  <c:v>1.9799999999999999E-10</c:v>
                </c:pt>
                <c:pt idx="2104">
                  <c:v>2.0000000000000001E-10</c:v>
                </c:pt>
                <c:pt idx="2105">
                  <c:v>2.02E-10</c:v>
                </c:pt>
                <c:pt idx="2106">
                  <c:v>2.0399999999999999E-10</c:v>
                </c:pt>
                <c:pt idx="2107">
                  <c:v>2.0600000000000001E-10</c:v>
                </c:pt>
                <c:pt idx="2108">
                  <c:v>2.0800000000000001E-10</c:v>
                </c:pt>
                <c:pt idx="2109">
                  <c:v>2.1E-10</c:v>
                </c:pt>
                <c:pt idx="2110">
                  <c:v>2.1199999999999999E-10</c:v>
                </c:pt>
                <c:pt idx="2111">
                  <c:v>2.1400000000000001E-10</c:v>
                </c:pt>
                <c:pt idx="2112">
                  <c:v>2.16E-10</c:v>
                </c:pt>
                <c:pt idx="2113">
                  <c:v>2.18E-10</c:v>
                </c:pt>
                <c:pt idx="2114">
                  <c:v>2.1999999999999999E-10</c:v>
                </c:pt>
                <c:pt idx="2115">
                  <c:v>2.2200000000000001E-10</c:v>
                </c:pt>
                <c:pt idx="2116">
                  <c:v>2.24E-10</c:v>
                </c:pt>
                <c:pt idx="2117">
                  <c:v>2.26E-10</c:v>
                </c:pt>
                <c:pt idx="2118">
                  <c:v>2.2799999999999999E-10</c:v>
                </c:pt>
                <c:pt idx="2119">
                  <c:v>2.3000000000000001E-10</c:v>
                </c:pt>
                <c:pt idx="2120">
                  <c:v>2.32E-10</c:v>
                </c:pt>
                <c:pt idx="2121">
                  <c:v>2.3400000000000002E-10</c:v>
                </c:pt>
                <c:pt idx="2122">
                  <c:v>2.3600000000000001E-10</c:v>
                </c:pt>
                <c:pt idx="2123">
                  <c:v>2.3800000000000001E-10</c:v>
                </c:pt>
                <c:pt idx="2124">
                  <c:v>2.4E-10</c:v>
                </c:pt>
                <c:pt idx="2125">
                  <c:v>2.4199999999999999E-10</c:v>
                </c:pt>
                <c:pt idx="2126">
                  <c:v>2.4399999999999998E-10</c:v>
                </c:pt>
                <c:pt idx="2127">
                  <c:v>2.4599999999999998E-10</c:v>
                </c:pt>
                <c:pt idx="2128">
                  <c:v>2.4800000000000002E-10</c:v>
                </c:pt>
                <c:pt idx="2129">
                  <c:v>2.5000000000000002E-10</c:v>
                </c:pt>
                <c:pt idx="2130">
                  <c:v>2.5200000000000001E-10</c:v>
                </c:pt>
                <c:pt idx="2131">
                  <c:v>2.54E-10</c:v>
                </c:pt>
                <c:pt idx="2132">
                  <c:v>2.5599999999999999E-10</c:v>
                </c:pt>
                <c:pt idx="2133">
                  <c:v>2.5799999999999999E-10</c:v>
                </c:pt>
                <c:pt idx="2134">
                  <c:v>2.5999999999999998E-10</c:v>
                </c:pt>
                <c:pt idx="2135">
                  <c:v>2.6200000000000003E-10</c:v>
                </c:pt>
                <c:pt idx="2136">
                  <c:v>2.6400000000000002E-10</c:v>
                </c:pt>
                <c:pt idx="2137">
                  <c:v>2.6600000000000001E-10</c:v>
                </c:pt>
                <c:pt idx="2138">
                  <c:v>2.6800000000000001E-10</c:v>
                </c:pt>
                <c:pt idx="2139">
                  <c:v>2.7E-10</c:v>
                </c:pt>
                <c:pt idx="2140">
                  <c:v>2.7199999999999999E-10</c:v>
                </c:pt>
                <c:pt idx="2141">
                  <c:v>2.7399999999999998E-10</c:v>
                </c:pt>
                <c:pt idx="2142">
                  <c:v>2.7599999999999998E-10</c:v>
                </c:pt>
                <c:pt idx="2143">
                  <c:v>2.7800000000000002E-10</c:v>
                </c:pt>
                <c:pt idx="2144">
                  <c:v>2.8000000000000002E-10</c:v>
                </c:pt>
                <c:pt idx="2145">
                  <c:v>2.8200000000000001E-10</c:v>
                </c:pt>
                <c:pt idx="2146">
                  <c:v>2.84E-10</c:v>
                </c:pt>
                <c:pt idx="2147">
                  <c:v>2.8599999999999999E-10</c:v>
                </c:pt>
                <c:pt idx="2148">
                  <c:v>2.8799999999999999E-10</c:v>
                </c:pt>
                <c:pt idx="2149">
                  <c:v>2.8999999999999998E-10</c:v>
                </c:pt>
                <c:pt idx="2150">
                  <c:v>2.9200000000000003E-10</c:v>
                </c:pt>
                <c:pt idx="2151">
                  <c:v>2.9400000000000002E-10</c:v>
                </c:pt>
                <c:pt idx="2152">
                  <c:v>2.9600000000000001E-10</c:v>
                </c:pt>
                <c:pt idx="2153">
                  <c:v>2.98E-10</c:v>
                </c:pt>
                <c:pt idx="2154">
                  <c:v>3E-10</c:v>
                </c:pt>
                <c:pt idx="2155">
                  <c:v>3.0199999999999999E-10</c:v>
                </c:pt>
                <c:pt idx="2156">
                  <c:v>3.0399999999999998E-10</c:v>
                </c:pt>
                <c:pt idx="2157">
                  <c:v>3.0599999999999998E-10</c:v>
                </c:pt>
                <c:pt idx="2158">
                  <c:v>3.0800000000000002E-10</c:v>
                </c:pt>
                <c:pt idx="2159">
                  <c:v>3.1000000000000002E-10</c:v>
                </c:pt>
                <c:pt idx="2160">
                  <c:v>3.1200000000000001E-10</c:v>
                </c:pt>
                <c:pt idx="2161">
                  <c:v>3.14E-10</c:v>
                </c:pt>
                <c:pt idx="2162">
                  <c:v>3.1599999999999999E-10</c:v>
                </c:pt>
                <c:pt idx="2163">
                  <c:v>3.1799999999999999E-10</c:v>
                </c:pt>
                <c:pt idx="2164">
                  <c:v>3.1999999999999998E-10</c:v>
                </c:pt>
                <c:pt idx="2165">
                  <c:v>3.2200000000000003E-10</c:v>
                </c:pt>
                <c:pt idx="2166">
                  <c:v>3.2400000000000002E-10</c:v>
                </c:pt>
                <c:pt idx="2167">
                  <c:v>3.2600000000000001E-10</c:v>
                </c:pt>
                <c:pt idx="2168">
                  <c:v>3.28E-10</c:v>
                </c:pt>
                <c:pt idx="2169">
                  <c:v>3.3E-10</c:v>
                </c:pt>
                <c:pt idx="2170">
                  <c:v>3.3199999999999999E-10</c:v>
                </c:pt>
                <c:pt idx="2171">
                  <c:v>3.3399999999999998E-10</c:v>
                </c:pt>
                <c:pt idx="2172">
                  <c:v>3.3599999999999998E-10</c:v>
                </c:pt>
                <c:pt idx="2173">
                  <c:v>3.3800000000000002E-10</c:v>
                </c:pt>
                <c:pt idx="2174">
                  <c:v>3.4000000000000001E-10</c:v>
                </c:pt>
                <c:pt idx="2175">
                  <c:v>3.4200000000000001E-10</c:v>
                </c:pt>
                <c:pt idx="2176">
                  <c:v>3.44E-10</c:v>
                </c:pt>
                <c:pt idx="2177">
                  <c:v>3.4599999999999999E-10</c:v>
                </c:pt>
                <c:pt idx="2178">
                  <c:v>3.4799999999999999E-10</c:v>
                </c:pt>
                <c:pt idx="2179">
                  <c:v>3.4999999999999998E-10</c:v>
                </c:pt>
                <c:pt idx="2180">
                  <c:v>3.5200000000000003E-10</c:v>
                </c:pt>
                <c:pt idx="2181">
                  <c:v>3.5400000000000002E-10</c:v>
                </c:pt>
                <c:pt idx="2182">
                  <c:v>3.5600000000000001E-10</c:v>
                </c:pt>
                <c:pt idx="2183">
                  <c:v>3.58E-10</c:v>
                </c:pt>
                <c:pt idx="2184">
                  <c:v>3.6E-10</c:v>
                </c:pt>
                <c:pt idx="2185">
                  <c:v>3.6199999999999999E-10</c:v>
                </c:pt>
                <c:pt idx="2186">
                  <c:v>3.6399999999999998E-10</c:v>
                </c:pt>
                <c:pt idx="2187">
                  <c:v>3.6599999999999998E-10</c:v>
                </c:pt>
                <c:pt idx="2188">
                  <c:v>3.6800000000000002E-10</c:v>
                </c:pt>
                <c:pt idx="2189">
                  <c:v>3.7000000000000001E-10</c:v>
                </c:pt>
                <c:pt idx="2190">
                  <c:v>3.7200000000000001E-10</c:v>
                </c:pt>
                <c:pt idx="2191">
                  <c:v>3.74E-10</c:v>
                </c:pt>
                <c:pt idx="2192">
                  <c:v>3.7599999999999999E-10</c:v>
                </c:pt>
                <c:pt idx="2193">
                  <c:v>3.7799999999999999E-10</c:v>
                </c:pt>
                <c:pt idx="2194">
                  <c:v>3.7999999999999998E-10</c:v>
                </c:pt>
                <c:pt idx="2195">
                  <c:v>3.8200000000000003E-10</c:v>
                </c:pt>
                <c:pt idx="2196">
                  <c:v>3.8400000000000002E-10</c:v>
                </c:pt>
                <c:pt idx="2197">
                  <c:v>3.8600000000000001E-10</c:v>
                </c:pt>
                <c:pt idx="2198">
                  <c:v>3.88E-10</c:v>
                </c:pt>
                <c:pt idx="2199">
                  <c:v>3.9E-10</c:v>
                </c:pt>
                <c:pt idx="2200">
                  <c:v>3.9199999999999999E-10</c:v>
                </c:pt>
                <c:pt idx="2201">
                  <c:v>3.9399999999999998E-10</c:v>
                </c:pt>
                <c:pt idx="2202">
                  <c:v>3.9599999999999998E-10</c:v>
                </c:pt>
                <c:pt idx="2203">
                  <c:v>3.9800000000000002E-10</c:v>
                </c:pt>
                <c:pt idx="2204">
                  <c:v>4.0000000000000001E-10</c:v>
                </c:pt>
                <c:pt idx="2205">
                  <c:v>4.0200000000000001E-10</c:v>
                </c:pt>
                <c:pt idx="2206">
                  <c:v>4.04E-10</c:v>
                </c:pt>
                <c:pt idx="2207">
                  <c:v>4.0599999999999999E-10</c:v>
                </c:pt>
                <c:pt idx="2208">
                  <c:v>4.0799999999999999E-10</c:v>
                </c:pt>
                <c:pt idx="2209">
                  <c:v>4.0999999999999998E-10</c:v>
                </c:pt>
                <c:pt idx="2210">
                  <c:v>4.1200000000000002E-10</c:v>
                </c:pt>
                <c:pt idx="2211">
                  <c:v>4.1400000000000002E-10</c:v>
                </c:pt>
                <c:pt idx="2212">
                  <c:v>4.1600000000000001E-10</c:v>
                </c:pt>
                <c:pt idx="2213">
                  <c:v>4.18E-10</c:v>
                </c:pt>
                <c:pt idx="2214">
                  <c:v>4.2E-10</c:v>
                </c:pt>
                <c:pt idx="2215">
                  <c:v>4.2199999999999999E-10</c:v>
                </c:pt>
                <c:pt idx="2216">
                  <c:v>4.2399999999999998E-10</c:v>
                </c:pt>
                <c:pt idx="2217">
                  <c:v>4.2599999999999998E-10</c:v>
                </c:pt>
                <c:pt idx="2218">
                  <c:v>4.2800000000000002E-10</c:v>
                </c:pt>
                <c:pt idx="2219">
                  <c:v>4.3000000000000001E-10</c:v>
                </c:pt>
                <c:pt idx="2220">
                  <c:v>4.3200000000000001E-10</c:v>
                </c:pt>
                <c:pt idx="2221">
                  <c:v>4.34E-10</c:v>
                </c:pt>
                <c:pt idx="2222">
                  <c:v>4.3599999999999999E-10</c:v>
                </c:pt>
                <c:pt idx="2223">
                  <c:v>4.3799999999999999E-10</c:v>
                </c:pt>
                <c:pt idx="2224">
                  <c:v>4.3999999999999998E-10</c:v>
                </c:pt>
                <c:pt idx="2225">
                  <c:v>4.4200000000000002E-10</c:v>
                </c:pt>
                <c:pt idx="2226">
                  <c:v>4.4400000000000002E-10</c:v>
                </c:pt>
                <c:pt idx="2227">
                  <c:v>4.4600000000000001E-10</c:v>
                </c:pt>
                <c:pt idx="2228">
                  <c:v>4.48E-10</c:v>
                </c:pt>
                <c:pt idx="2229">
                  <c:v>4.5E-10</c:v>
                </c:pt>
                <c:pt idx="2230">
                  <c:v>4.5199999999999999E-10</c:v>
                </c:pt>
                <c:pt idx="2231">
                  <c:v>4.5399999999999998E-10</c:v>
                </c:pt>
                <c:pt idx="2232">
                  <c:v>4.5599999999999998E-10</c:v>
                </c:pt>
                <c:pt idx="2233">
                  <c:v>4.5800000000000002E-10</c:v>
                </c:pt>
                <c:pt idx="2234">
                  <c:v>4.6000000000000001E-10</c:v>
                </c:pt>
                <c:pt idx="2235">
                  <c:v>4.6200000000000001E-10</c:v>
                </c:pt>
                <c:pt idx="2236">
                  <c:v>4.64E-10</c:v>
                </c:pt>
                <c:pt idx="2237">
                  <c:v>4.6600000000000005E-10</c:v>
                </c:pt>
                <c:pt idx="2238">
                  <c:v>4.6800000000000004E-10</c:v>
                </c:pt>
                <c:pt idx="2239">
                  <c:v>4.7000000000000003E-10</c:v>
                </c:pt>
                <c:pt idx="2240">
                  <c:v>4.7200000000000002E-10</c:v>
                </c:pt>
                <c:pt idx="2241">
                  <c:v>4.7400000000000002E-10</c:v>
                </c:pt>
                <c:pt idx="2242">
                  <c:v>4.7600000000000001E-10</c:v>
                </c:pt>
                <c:pt idx="2243">
                  <c:v>4.78E-10</c:v>
                </c:pt>
                <c:pt idx="2244">
                  <c:v>4.8E-10</c:v>
                </c:pt>
                <c:pt idx="2245">
                  <c:v>4.8199999999999999E-10</c:v>
                </c:pt>
                <c:pt idx="2246">
                  <c:v>4.8399999999999998E-10</c:v>
                </c:pt>
                <c:pt idx="2247">
                  <c:v>4.8599999999999998E-10</c:v>
                </c:pt>
                <c:pt idx="2248">
                  <c:v>4.8799999999999997E-10</c:v>
                </c:pt>
                <c:pt idx="2249">
                  <c:v>4.8999999999999996E-10</c:v>
                </c:pt>
                <c:pt idx="2250">
                  <c:v>4.9199999999999996E-10</c:v>
                </c:pt>
                <c:pt idx="2251">
                  <c:v>4.9399999999999995E-10</c:v>
                </c:pt>
                <c:pt idx="2252">
                  <c:v>4.9600000000000004E-10</c:v>
                </c:pt>
                <c:pt idx="2253">
                  <c:v>4.9800000000000004E-10</c:v>
                </c:pt>
                <c:pt idx="2254">
                  <c:v>5.0000000000000003E-10</c:v>
                </c:pt>
                <c:pt idx="2255">
                  <c:v>5.0200000000000002E-10</c:v>
                </c:pt>
                <c:pt idx="2256">
                  <c:v>5.0400000000000002E-10</c:v>
                </c:pt>
                <c:pt idx="2257">
                  <c:v>5.0600000000000001E-10</c:v>
                </c:pt>
                <c:pt idx="2258">
                  <c:v>5.08E-10</c:v>
                </c:pt>
                <c:pt idx="2259">
                  <c:v>5.1E-10</c:v>
                </c:pt>
                <c:pt idx="2260">
                  <c:v>5.1199999999999999E-10</c:v>
                </c:pt>
                <c:pt idx="2261">
                  <c:v>5.1399999999999998E-10</c:v>
                </c:pt>
                <c:pt idx="2262">
                  <c:v>5.1599999999999998E-10</c:v>
                </c:pt>
                <c:pt idx="2263">
                  <c:v>5.1799999999999997E-10</c:v>
                </c:pt>
                <c:pt idx="2264">
                  <c:v>5.1999999999999996E-10</c:v>
                </c:pt>
                <c:pt idx="2265">
                  <c:v>5.2199999999999996E-10</c:v>
                </c:pt>
                <c:pt idx="2266">
                  <c:v>5.2400000000000005E-10</c:v>
                </c:pt>
                <c:pt idx="2267">
                  <c:v>5.2600000000000004E-10</c:v>
                </c:pt>
                <c:pt idx="2268">
                  <c:v>5.2800000000000004E-10</c:v>
                </c:pt>
                <c:pt idx="2269">
                  <c:v>5.3000000000000003E-10</c:v>
                </c:pt>
                <c:pt idx="2270">
                  <c:v>5.3200000000000002E-10</c:v>
                </c:pt>
                <c:pt idx="2271">
                  <c:v>5.3400000000000002E-10</c:v>
                </c:pt>
                <c:pt idx="2272">
                  <c:v>5.3600000000000001E-10</c:v>
                </c:pt>
                <c:pt idx="2273">
                  <c:v>5.38E-10</c:v>
                </c:pt>
                <c:pt idx="2274">
                  <c:v>5.4E-10</c:v>
                </c:pt>
                <c:pt idx="2275">
                  <c:v>5.4199999999999999E-10</c:v>
                </c:pt>
                <c:pt idx="2276">
                  <c:v>5.4399999999999998E-10</c:v>
                </c:pt>
                <c:pt idx="2277">
                  <c:v>5.4599999999999998E-10</c:v>
                </c:pt>
                <c:pt idx="2278">
                  <c:v>5.4799999999999997E-10</c:v>
                </c:pt>
                <c:pt idx="2279">
                  <c:v>5.4999999999999996E-10</c:v>
                </c:pt>
                <c:pt idx="2280">
                  <c:v>5.5199999999999995E-10</c:v>
                </c:pt>
                <c:pt idx="2281">
                  <c:v>5.5400000000000005E-10</c:v>
                </c:pt>
                <c:pt idx="2282">
                  <c:v>5.5600000000000004E-10</c:v>
                </c:pt>
                <c:pt idx="2283">
                  <c:v>5.5800000000000004E-10</c:v>
                </c:pt>
                <c:pt idx="2284">
                  <c:v>5.6000000000000003E-10</c:v>
                </c:pt>
                <c:pt idx="2285">
                  <c:v>5.6200000000000002E-10</c:v>
                </c:pt>
                <c:pt idx="2286">
                  <c:v>5.6400000000000002E-10</c:v>
                </c:pt>
                <c:pt idx="2287">
                  <c:v>5.6600000000000001E-10</c:v>
                </c:pt>
                <c:pt idx="2288">
                  <c:v>5.68E-10</c:v>
                </c:pt>
                <c:pt idx="2289">
                  <c:v>5.7E-10</c:v>
                </c:pt>
                <c:pt idx="2290">
                  <c:v>5.7199999999999999E-10</c:v>
                </c:pt>
                <c:pt idx="2291">
                  <c:v>5.7399999999999998E-10</c:v>
                </c:pt>
                <c:pt idx="2292">
                  <c:v>5.7599999999999998E-10</c:v>
                </c:pt>
                <c:pt idx="2293">
                  <c:v>5.7799999999999997E-10</c:v>
                </c:pt>
                <c:pt idx="2294">
                  <c:v>5.7999999999999996E-10</c:v>
                </c:pt>
                <c:pt idx="2295">
                  <c:v>5.8199999999999995E-10</c:v>
                </c:pt>
                <c:pt idx="2296">
                  <c:v>5.8400000000000005E-10</c:v>
                </c:pt>
                <c:pt idx="2297">
                  <c:v>5.8600000000000004E-10</c:v>
                </c:pt>
                <c:pt idx="2298">
                  <c:v>5.8800000000000004E-10</c:v>
                </c:pt>
                <c:pt idx="2299">
                  <c:v>5.9000000000000003E-10</c:v>
                </c:pt>
                <c:pt idx="2300">
                  <c:v>5.9200000000000002E-10</c:v>
                </c:pt>
                <c:pt idx="2301">
                  <c:v>5.9400000000000002E-10</c:v>
                </c:pt>
                <c:pt idx="2302">
                  <c:v>5.9600000000000001E-10</c:v>
                </c:pt>
                <c:pt idx="2303">
                  <c:v>5.98E-10</c:v>
                </c:pt>
                <c:pt idx="2304">
                  <c:v>6E-10</c:v>
                </c:pt>
                <c:pt idx="2305">
                  <c:v>6.0199999999999999E-10</c:v>
                </c:pt>
                <c:pt idx="2306">
                  <c:v>6.0399999999999998E-10</c:v>
                </c:pt>
                <c:pt idx="2307">
                  <c:v>6.0599999999999998E-10</c:v>
                </c:pt>
                <c:pt idx="2308">
                  <c:v>6.0799999999999997E-10</c:v>
                </c:pt>
                <c:pt idx="2309">
                  <c:v>6.0999999999999996E-10</c:v>
                </c:pt>
                <c:pt idx="2310">
                  <c:v>6.1199999999999995E-10</c:v>
                </c:pt>
                <c:pt idx="2311">
                  <c:v>6.1400000000000005E-10</c:v>
                </c:pt>
                <c:pt idx="2312">
                  <c:v>6.1600000000000004E-10</c:v>
                </c:pt>
                <c:pt idx="2313">
                  <c:v>6.1800000000000004E-10</c:v>
                </c:pt>
                <c:pt idx="2314">
                  <c:v>6.2000000000000003E-10</c:v>
                </c:pt>
                <c:pt idx="2315">
                  <c:v>6.2200000000000002E-10</c:v>
                </c:pt>
                <c:pt idx="2316">
                  <c:v>6.2400000000000002E-10</c:v>
                </c:pt>
                <c:pt idx="2317">
                  <c:v>6.2600000000000001E-10</c:v>
                </c:pt>
                <c:pt idx="2318">
                  <c:v>6.28E-10</c:v>
                </c:pt>
                <c:pt idx="2319">
                  <c:v>6.3E-10</c:v>
                </c:pt>
                <c:pt idx="2320">
                  <c:v>6.3199999999999999E-10</c:v>
                </c:pt>
                <c:pt idx="2321">
                  <c:v>6.3399999999999998E-10</c:v>
                </c:pt>
                <c:pt idx="2322">
                  <c:v>6.3599999999999998E-10</c:v>
                </c:pt>
                <c:pt idx="2323">
                  <c:v>6.3799999999999997E-10</c:v>
                </c:pt>
                <c:pt idx="2324">
                  <c:v>6.3999999999999996E-10</c:v>
                </c:pt>
                <c:pt idx="2325">
                  <c:v>6.4199999999999995E-10</c:v>
                </c:pt>
                <c:pt idx="2326">
                  <c:v>6.4400000000000005E-10</c:v>
                </c:pt>
                <c:pt idx="2327">
                  <c:v>6.4600000000000004E-10</c:v>
                </c:pt>
                <c:pt idx="2328">
                  <c:v>6.4800000000000004E-10</c:v>
                </c:pt>
                <c:pt idx="2329">
                  <c:v>6.5000000000000003E-10</c:v>
                </c:pt>
                <c:pt idx="2330">
                  <c:v>6.5200000000000002E-10</c:v>
                </c:pt>
                <c:pt idx="2331">
                  <c:v>6.5400000000000002E-10</c:v>
                </c:pt>
                <c:pt idx="2332">
                  <c:v>6.5600000000000001E-10</c:v>
                </c:pt>
                <c:pt idx="2333">
                  <c:v>6.58E-10</c:v>
                </c:pt>
                <c:pt idx="2334">
                  <c:v>6.6E-10</c:v>
                </c:pt>
                <c:pt idx="2335">
                  <c:v>6.6199999999999999E-10</c:v>
                </c:pt>
                <c:pt idx="2336">
                  <c:v>6.6399999999999998E-10</c:v>
                </c:pt>
                <c:pt idx="2337">
                  <c:v>6.6599999999999997E-10</c:v>
                </c:pt>
                <c:pt idx="2338">
                  <c:v>6.6799999999999997E-10</c:v>
                </c:pt>
                <c:pt idx="2339">
                  <c:v>6.6999999999999996E-10</c:v>
                </c:pt>
                <c:pt idx="2340">
                  <c:v>6.7199999999999995E-10</c:v>
                </c:pt>
                <c:pt idx="2341">
                  <c:v>6.7400000000000005E-10</c:v>
                </c:pt>
                <c:pt idx="2342">
                  <c:v>6.7600000000000004E-10</c:v>
                </c:pt>
                <c:pt idx="2343">
                  <c:v>6.7800000000000004E-10</c:v>
                </c:pt>
                <c:pt idx="2344">
                  <c:v>6.8000000000000003E-10</c:v>
                </c:pt>
                <c:pt idx="2345">
                  <c:v>6.8200000000000002E-10</c:v>
                </c:pt>
                <c:pt idx="2346">
                  <c:v>6.8400000000000002E-10</c:v>
                </c:pt>
                <c:pt idx="2347">
                  <c:v>6.8600000000000001E-10</c:v>
                </c:pt>
                <c:pt idx="2348">
                  <c:v>6.88E-10</c:v>
                </c:pt>
                <c:pt idx="2349">
                  <c:v>6.9E-10</c:v>
                </c:pt>
                <c:pt idx="2350">
                  <c:v>6.9199999999999999E-10</c:v>
                </c:pt>
                <c:pt idx="2351">
                  <c:v>6.9399999999999998E-10</c:v>
                </c:pt>
                <c:pt idx="2352">
                  <c:v>6.9599999999999997E-10</c:v>
                </c:pt>
                <c:pt idx="2353">
                  <c:v>6.9799999999999997E-10</c:v>
                </c:pt>
                <c:pt idx="2354">
                  <c:v>6.9999999999999996E-10</c:v>
                </c:pt>
                <c:pt idx="2355">
                  <c:v>7.0199999999999995E-10</c:v>
                </c:pt>
                <c:pt idx="2356">
                  <c:v>7.0400000000000005E-10</c:v>
                </c:pt>
                <c:pt idx="2357">
                  <c:v>7.0600000000000004E-10</c:v>
                </c:pt>
                <c:pt idx="2358">
                  <c:v>7.0800000000000004E-10</c:v>
                </c:pt>
                <c:pt idx="2359">
                  <c:v>7.1000000000000003E-10</c:v>
                </c:pt>
                <c:pt idx="2360">
                  <c:v>7.1200000000000002E-10</c:v>
                </c:pt>
                <c:pt idx="2361">
                  <c:v>7.1400000000000002E-10</c:v>
                </c:pt>
                <c:pt idx="2362">
                  <c:v>7.1600000000000001E-10</c:v>
                </c:pt>
                <c:pt idx="2363">
                  <c:v>7.18E-10</c:v>
                </c:pt>
                <c:pt idx="2364">
                  <c:v>7.2E-10</c:v>
                </c:pt>
                <c:pt idx="2365">
                  <c:v>7.2199999999999999E-10</c:v>
                </c:pt>
                <c:pt idx="2366">
                  <c:v>7.2399999999999998E-10</c:v>
                </c:pt>
                <c:pt idx="2367">
                  <c:v>7.2599999999999997E-10</c:v>
                </c:pt>
                <c:pt idx="2368">
                  <c:v>7.2799999999999997E-10</c:v>
                </c:pt>
                <c:pt idx="2369">
                  <c:v>7.2999999999999996E-10</c:v>
                </c:pt>
                <c:pt idx="2370">
                  <c:v>7.3199999999999995E-10</c:v>
                </c:pt>
                <c:pt idx="2371">
                  <c:v>7.3400000000000005E-10</c:v>
                </c:pt>
                <c:pt idx="2372">
                  <c:v>7.3600000000000004E-10</c:v>
                </c:pt>
                <c:pt idx="2373">
                  <c:v>7.3800000000000004E-10</c:v>
                </c:pt>
                <c:pt idx="2374">
                  <c:v>7.4000000000000003E-10</c:v>
                </c:pt>
                <c:pt idx="2375">
                  <c:v>7.4200000000000002E-10</c:v>
                </c:pt>
                <c:pt idx="2376">
                  <c:v>7.4400000000000002E-10</c:v>
                </c:pt>
                <c:pt idx="2377">
                  <c:v>7.4600000000000001E-10</c:v>
                </c:pt>
                <c:pt idx="2378">
                  <c:v>7.48E-10</c:v>
                </c:pt>
                <c:pt idx="2379">
                  <c:v>7.5E-10</c:v>
                </c:pt>
                <c:pt idx="2380">
                  <c:v>7.5199999999999999E-10</c:v>
                </c:pt>
                <c:pt idx="2381">
                  <c:v>7.5399999999999998E-10</c:v>
                </c:pt>
                <c:pt idx="2382">
                  <c:v>7.5599999999999997E-10</c:v>
                </c:pt>
                <c:pt idx="2383">
                  <c:v>7.5799999999999997E-10</c:v>
                </c:pt>
                <c:pt idx="2384">
                  <c:v>7.5999999999999996E-10</c:v>
                </c:pt>
                <c:pt idx="2385">
                  <c:v>7.6199999999999995E-10</c:v>
                </c:pt>
                <c:pt idx="2386">
                  <c:v>7.6400000000000005E-10</c:v>
                </c:pt>
                <c:pt idx="2387">
                  <c:v>7.6600000000000004E-10</c:v>
                </c:pt>
                <c:pt idx="2388">
                  <c:v>7.6800000000000004E-10</c:v>
                </c:pt>
                <c:pt idx="2389">
                  <c:v>7.7000000000000003E-10</c:v>
                </c:pt>
                <c:pt idx="2390">
                  <c:v>7.7200000000000002E-10</c:v>
                </c:pt>
                <c:pt idx="2391">
                  <c:v>7.7400000000000002E-10</c:v>
                </c:pt>
                <c:pt idx="2392">
                  <c:v>7.7600000000000001E-10</c:v>
                </c:pt>
                <c:pt idx="2393">
                  <c:v>7.78E-10</c:v>
                </c:pt>
                <c:pt idx="2394">
                  <c:v>7.7999999999999999E-10</c:v>
                </c:pt>
                <c:pt idx="2395">
                  <c:v>7.8199999999999999E-10</c:v>
                </c:pt>
                <c:pt idx="2396">
                  <c:v>7.8399999999999998E-10</c:v>
                </c:pt>
                <c:pt idx="2397">
                  <c:v>7.8599999999999997E-10</c:v>
                </c:pt>
                <c:pt idx="2398">
                  <c:v>7.8799999999999997E-10</c:v>
                </c:pt>
                <c:pt idx="2399">
                  <c:v>7.8999999999999996E-10</c:v>
                </c:pt>
                <c:pt idx="2400">
                  <c:v>7.9199999999999995E-10</c:v>
                </c:pt>
                <c:pt idx="2401">
                  <c:v>7.9400000000000005E-10</c:v>
                </c:pt>
                <c:pt idx="2402">
                  <c:v>7.9600000000000004E-10</c:v>
                </c:pt>
                <c:pt idx="2403">
                  <c:v>7.9800000000000004E-10</c:v>
                </c:pt>
                <c:pt idx="2404">
                  <c:v>8.0000000000000003E-10</c:v>
                </c:pt>
                <c:pt idx="2405">
                  <c:v>8.0200000000000002E-10</c:v>
                </c:pt>
                <c:pt idx="2406">
                  <c:v>8.0400000000000002E-10</c:v>
                </c:pt>
                <c:pt idx="2407">
                  <c:v>8.0600000000000001E-10</c:v>
                </c:pt>
                <c:pt idx="2408">
                  <c:v>8.08E-10</c:v>
                </c:pt>
                <c:pt idx="2409">
                  <c:v>8.0999999999999999E-10</c:v>
                </c:pt>
                <c:pt idx="2410">
                  <c:v>8.1199999999999999E-10</c:v>
                </c:pt>
                <c:pt idx="2411">
                  <c:v>8.1399999999999998E-10</c:v>
                </c:pt>
                <c:pt idx="2412">
                  <c:v>8.1599999999999997E-10</c:v>
                </c:pt>
                <c:pt idx="2413">
                  <c:v>8.1799999999999997E-10</c:v>
                </c:pt>
                <c:pt idx="2414">
                  <c:v>8.1999999999999996E-10</c:v>
                </c:pt>
                <c:pt idx="2415">
                  <c:v>8.2199999999999995E-10</c:v>
                </c:pt>
                <c:pt idx="2416">
                  <c:v>8.2400000000000005E-10</c:v>
                </c:pt>
                <c:pt idx="2417">
                  <c:v>8.2600000000000004E-10</c:v>
                </c:pt>
                <c:pt idx="2418">
                  <c:v>8.2800000000000004E-10</c:v>
                </c:pt>
                <c:pt idx="2419">
                  <c:v>8.3000000000000003E-10</c:v>
                </c:pt>
                <c:pt idx="2420">
                  <c:v>8.3200000000000002E-10</c:v>
                </c:pt>
                <c:pt idx="2421">
                  <c:v>8.3400000000000002E-10</c:v>
                </c:pt>
                <c:pt idx="2422">
                  <c:v>8.3600000000000001E-10</c:v>
                </c:pt>
                <c:pt idx="2423">
                  <c:v>8.38E-10</c:v>
                </c:pt>
                <c:pt idx="2424">
                  <c:v>8.3999999999999999E-10</c:v>
                </c:pt>
                <c:pt idx="2425">
                  <c:v>8.4199999999999999E-10</c:v>
                </c:pt>
                <c:pt idx="2426">
                  <c:v>8.4399999999999998E-10</c:v>
                </c:pt>
                <c:pt idx="2427">
                  <c:v>8.4599999999999997E-10</c:v>
                </c:pt>
                <c:pt idx="2428">
                  <c:v>8.4799999999999997E-10</c:v>
                </c:pt>
                <c:pt idx="2429">
                  <c:v>8.4999999999999996E-10</c:v>
                </c:pt>
                <c:pt idx="2430">
                  <c:v>8.5199999999999995E-10</c:v>
                </c:pt>
                <c:pt idx="2431">
                  <c:v>8.5400000000000005E-10</c:v>
                </c:pt>
                <c:pt idx="2432">
                  <c:v>8.5600000000000004E-10</c:v>
                </c:pt>
                <c:pt idx="2433">
                  <c:v>8.5800000000000004E-10</c:v>
                </c:pt>
                <c:pt idx="2434">
                  <c:v>8.6000000000000003E-10</c:v>
                </c:pt>
                <c:pt idx="2435">
                  <c:v>8.6200000000000002E-10</c:v>
                </c:pt>
                <c:pt idx="2436">
                  <c:v>8.6400000000000001E-10</c:v>
                </c:pt>
                <c:pt idx="2437">
                  <c:v>8.6600000000000001E-10</c:v>
                </c:pt>
                <c:pt idx="2438">
                  <c:v>8.68E-10</c:v>
                </c:pt>
                <c:pt idx="2439">
                  <c:v>8.6999999999999999E-10</c:v>
                </c:pt>
                <c:pt idx="2440">
                  <c:v>8.7199999999999999E-10</c:v>
                </c:pt>
                <c:pt idx="2441">
                  <c:v>8.7399999999999998E-10</c:v>
                </c:pt>
                <c:pt idx="2442">
                  <c:v>8.7599999999999997E-10</c:v>
                </c:pt>
                <c:pt idx="2443">
                  <c:v>8.7799999999999997E-10</c:v>
                </c:pt>
                <c:pt idx="2444">
                  <c:v>8.7999999999999996E-10</c:v>
                </c:pt>
                <c:pt idx="2445">
                  <c:v>8.8199999999999995E-10</c:v>
                </c:pt>
                <c:pt idx="2446">
                  <c:v>8.8400000000000005E-10</c:v>
                </c:pt>
                <c:pt idx="2447">
                  <c:v>8.8600000000000004E-10</c:v>
                </c:pt>
                <c:pt idx="2448">
                  <c:v>8.8800000000000004E-10</c:v>
                </c:pt>
                <c:pt idx="2449">
                  <c:v>8.9000000000000003E-10</c:v>
                </c:pt>
                <c:pt idx="2450">
                  <c:v>8.9200000000000002E-10</c:v>
                </c:pt>
                <c:pt idx="2451">
                  <c:v>8.9400000000000001E-10</c:v>
                </c:pt>
                <c:pt idx="2452">
                  <c:v>8.9600000000000001E-10</c:v>
                </c:pt>
                <c:pt idx="2453">
                  <c:v>8.98E-10</c:v>
                </c:pt>
                <c:pt idx="2454">
                  <c:v>8.9999999999999999E-10</c:v>
                </c:pt>
                <c:pt idx="2455">
                  <c:v>9.0199999999999999E-10</c:v>
                </c:pt>
                <c:pt idx="2456">
                  <c:v>9.0399999999999998E-10</c:v>
                </c:pt>
                <c:pt idx="2457">
                  <c:v>9.0599999999999997E-10</c:v>
                </c:pt>
                <c:pt idx="2458">
                  <c:v>9.0799999999999997E-10</c:v>
                </c:pt>
                <c:pt idx="2459">
                  <c:v>9.0999999999999996E-10</c:v>
                </c:pt>
                <c:pt idx="2460">
                  <c:v>9.1199999999999995E-10</c:v>
                </c:pt>
                <c:pt idx="2461">
                  <c:v>9.1400000000000005E-10</c:v>
                </c:pt>
                <c:pt idx="2462">
                  <c:v>9.1600000000000004E-10</c:v>
                </c:pt>
                <c:pt idx="2463">
                  <c:v>9.1800000000000004E-10</c:v>
                </c:pt>
                <c:pt idx="2464">
                  <c:v>9.2000000000000003E-10</c:v>
                </c:pt>
                <c:pt idx="2465">
                  <c:v>9.2200000000000002E-10</c:v>
                </c:pt>
                <c:pt idx="2466">
                  <c:v>9.2400000000000001E-10</c:v>
                </c:pt>
                <c:pt idx="2467">
                  <c:v>9.2600000000000001E-10</c:v>
                </c:pt>
                <c:pt idx="2468">
                  <c:v>9.28E-10</c:v>
                </c:pt>
                <c:pt idx="2469">
                  <c:v>9.2999999999999999E-10</c:v>
                </c:pt>
                <c:pt idx="2470">
                  <c:v>9.3200000000000009E-10</c:v>
                </c:pt>
                <c:pt idx="2471">
                  <c:v>9.3400000000000008E-10</c:v>
                </c:pt>
                <c:pt idx="2472">
                  <c:v>9.3600000000000008E-10</c:v>
                </c:pt>
                <c:pt idx="2473">
                  <c:v>9.3800000000000007E-10</c:v>
                </c:pt>
                <c:pt idx="2474">
                  <c:v>9.4000000000000006E-10</c:v>
                </c:pt>
                <c:pt idx="2475">
                  <c:v>9.4200000000000006E-10</c:v>
                </c:pt>
                <c:pt idx="2476">
                  <c:v>9.4400000000000005E-10</c:v>
                </c:pt>
                <c:pt idx="2477">
                  <c:v>9.4600000000000004E-10</c:v>
                </c:pt>
                <c:pt idx="2478">
                  <c:v>9.4800000000000004E-10</c:v>
                </c:pt>
                <c:pt idx="2479">
                  <c:v>9.5000000000000003E-10</c:v>
                </c:pt>
                <c:pt idx="2480">
                  <c:v>9.5200000000000002E-10</c:v>
                </c:pt>
                <c:pt idx="2481">
                  <c:v>9.5400000000000001E-10</c:v>
                </c:pt>
                <c:pt idx="2482">
                  <c:v>9.5600000000000001E-10</c:v>
                </c:pt>
                <c:pt idx="2483">
                  <c:v>9.58E-10</c:v>
                </c:pt>
                <c:pt idx="2484">
                  <c:v>9.5999999999999999E-10</c:v>
                </c:pt>
                <c:pt idx="2485">
                  <c:v>9.6199999999999999E-10</c:v>
                </c:pt>
                <c:pt idx="2486">
                  <c:v>9.6399999999999998E-10</c:v>
                </c:pt>
                <c:pt idx="2487">
                  <c:v>9.6599999999999997E-10</c:v>
                </c:pt>
                <c:pt idx="2488">
                  <c:v>9.6799999999999997E-10</c:v>
                </c:pt>
                <c:pt idx="2489">
                  <c:v>9.6999999999999996E-10</c:v>
                </c:pt>
                <c:pt idx="2490">
                  <c:v>9.7199999999999995E-10</c:v>
                </c:pt>
                <c:pt idx="2491">
                  <c:v>9.7399999999999995E-10</c:v>
                </c:pt>
                <c:pt idx="2492">
                  <c:v>9.7599999999999994E-10</c:v>
                </c:pt>
                <c:pt idx="2493">
                  <c:v>9.7799999999999993E-10</c:v>
                </c:pt>
                <c:pt idx="2494">
                  <c:v>9.7999999999999992E-10</c:v>
                </c:pt>
                <c:pt idx="2495">
                  <c:v>9.8199999999999992E-10</c:v>
                </c:pt>
                <c:pt idx="2496">
                  <c:v>9.8399999999999991E-10</c:v>
                </c:pt>
                <c:pt idx="2497">
                  <c:v>9.859999999999999E-10</c:v>
                </c:pt>
                <c:pt idx="2498">
                  <c:v>9.879999999999999E-10</c:v>
                </c:pt>
                <c:pt idx="2499">
                  <c:v>9.900000000000001E-10</c:v>
                </c:pt>
                <c:pt idx="2500">
                  <c:v>9.9200000000000009E-10</c:v>
                </c:pt>
                <c:pt idx="2501">
                  <c:v>9.9400000000000008E-10</c:v>
                </c:pt>
                <c:pt idx="2502">
                  <c:v>9.9600000000000008E-10</c:v>
                </c:pt>
                <c:pt idx="2503">
                  <c:v>9.9800000000000007E-10</c:v>
                </c:pt>
                <c:pt idx="2504">
                  <c:v>1.0000000000000001E-9</c:v>
                </c:pt>
                <c:pt idx="2505">
                  <c:v>1.0020000000000001E-9</c:v>
                </c:pt>
                <c:pt idx="2506">
                  <c:v>1.004E-9</c:v>
                </c:pt>
                <c:pt idx="2507">
                  <c:v>1.006E-9</c:v>
                </c:pt>
                <c:pt idx="2508">
                  <c:v>1.008E-9</c:v>
                </c:pt>
                <c:pt idx="2509">
                  <c:v>1.01E-9</c:v>
                </c:pt>
                <c:pt idx="2510">
                  <c:v>1.012E-9</c:v>
                </c:pt>
                <c:pt idx="2511">
                  <c:v>1.014E-9</c:v>
                </c:pt>
                <c:pt idx="2512">
                  <c:v>1.016E-9</c:v>
                </c:pt>
                <c:pt idx="2513">
                  <c:v>1.018E-9</c:v>
                </c:pt>
                <c:pt idx="2514">
                  <c:v>1.02E-9</c:v>
                </c:pt>
                <c:pt idx="2515">
                  <c:v>1.022E-9</c:v>
                </c:pt>
                <c:pt idx="2516">
                  <c:v>1.024E-9</c:v>
                </c:pt>
                <c:pt idx="2517">
                  <c:v>1.026E-9</c:v>
                </c:pt>
                <c:pt idx="2518">
                  <c:v>1.028E-9</c:v>
                </c:pt>
                <c:pt idx="2519">
                  <c:v>1.03E-9</c:v>
                </c:pt>
                <c:pt idx="2520">
                  <c:v>1.032E-9</c:v>
                </c:pt>
                <c:pt idx="2521">
                  <c:v>1.0339999999999999E-9</c:v>
                </c:pt>
                <c:pt idx="2522">
                  <c:v>1.0359999999999999E-9</c:v>
                </c:pt>
                <c:pt idx="2523">
                  <c:v>1.0379999999999999E-9</c:v>
                </c:pt>
                <c:pt idx="2524">
                  <c:v>1.0399999999999999E-9</c:v>
                </c:pt>
                <c:pt idx="2525">
                  <c:v>1.0419999999999999E-9</c:v>
                </c:pt>
                <c:pt idx="2526">
                  <c:v>1.0439999999999999E-9</c:v>
                </c:pt>
                <c:pt idx="2527">
                  <c:v>1.0459999999999999E-9</c:v>
                </c:pt>
                <c:pt idx="2528">
                  <c:v>1.0480000000000001E-9</c:v>
                </c:pt>
                <c:pt idx="2529">
                  <c:v>1.0500000000000001E-9</c:v>
                </c:pt>
                <c:pt idx="2530">
                  <c:v>1.0520000000000001E-9</c:v>
                </c:pt>
                <c:pt idx="2531">
                  <c:v>1.0540000000000001E-9</c:v>
                </c:pt>
                <c:pt idx="2532">
                  <c:v>1.0560000000000001E-9</c:v>
                </c:pt>
                <c:pt idx="2533">
                  <c:v>1.0580000000000001E-9</c:v>
                </c:pt>
                <c:pt idx="2534">
                  <c:v>1.0600000000000001E-9</c:v>
                </c:pt>
                <c:pt idx="2535">
                  <c:v>1.0620000000000001E-9</c:v>
                </c:pt>
                <c:pt idx="2536">
                  <c:v>1.064E-9</c:v>
                </c:pt>
                <c:pt idx="2537">
                  <c:v>1.066E-9</c:v>
                </c:pt>
                <c:pt idx="2538">
                  <c:v>1.068E-9</c:v>
                </c:pt>
                <c:pt idx="2539">
                  <c:v>1.07E-9</c:v>
                </c:pt>
                <c:pt idx="2540">
                  <c:v>1.072E-9</c:v>
                </c:pt>
                <c:pt idx="2541">
                  <c:v>1.074E-9</c:v>
                </c:pt>
                <c:pt idx="2542">
                  <c:v>1.076E-9</c:v>
                </c:pt>
                <c:pt idx="2543">
                  <c:v>1.078E-9</c:v>
                </c:pt>
                <c:pt idx="2544">
                  <c:v>1.08E-9</c:v>
                </c:pt>
                <c:pt idx="2545">
                  <c:v>1.082E-9</c:v>
                </c:pt>
                <c:pt idx="2546">
                  <c:v>1.084E-9</c:v>
                </c:pt>
                <c:pt idx="2547">
                  <c:v>1.086E-9</c:v>
                </c:pt>
                <c:pt idx="2548">
                  <c:v>1.088E-9</c:v>
                </c:pt>
                <c:pt idx="2549">
                  <c:v>1.09E-9</c:v>
                </c:pt>
                <c:pt idx="2550">
                  <c:v>1.092E-9</c:v>
                </c:pt>
                <c:pt idx="2551">
                  <c:v>1.0939999999999999E-9</c:v>
                </c:pt>
                <c:pt idx="2552">
                  <c:v>1.0959999999999999E-9</c:v>
                </c:pt>
                <c:pt idx="2553">
                  <c:v>1.0979999999999999E-9</c:v>
                </c:pt>
                <c:pt idx="2554">
                  <c:v>1.0999999999999999E-9</c:v>
                </c:pt>
                <c:pt idx="2555">
                  <c:v>1.1019999999999999E-9</c:v>
                </c:pt>
                <c:pt idx="2556">
                  <c:v>1.1039999999999999E-9</c:v>
                </c:pt>
                <c:pt idx="2557">
                  <c:v>1.1059999999999999E-9</c:v>
                </c:pt>
                <c:pt idx="2558">
                  <c:v>1.1080000000000001E-9</c:v>
                </c:pt>
                <c:pt idx="2559">
                  <c:v>1.1100000000000001E-9</c:v>
                </c:pt>
                <c:pt idx="2560">
                  <c:v>1.1120000000000001E-9</c:v>
                </c:pt>
                <c:pt idx="2561">
                  <c:v>1.1140000000000001E-9</c:v>
                </c:pt>
                <c:pt idx="2562">
                  <c:v>1.1160000000000001E-9</c:v>
                </c:pt>
                <c:pt idx="2563">
                  <c:v>1.1180000000000001E-9</c:v>
                </c:pt>
                <c:pt idx="2564">
                  <c:v>1.1200000000000001E-9</c:v>
                </c:pt>
                <c:pt idx="2565">
                  <c:v>1.1220000000000001E-9</c:v>
                </c:pt>
                <c:pt idx="2566">
                  <c:v>1.124E-9</c:v>
                </c:pt>
                <c:pt idx="2567">
                  <c:v>1.126E-9</c:v>
                </c:pt>
                <c:pt idx="2568">
                  <c:v>1.128E-9</c:v>
                </c:pt>
                <c:pt idx="2569">
                  <c:v>1.13E-9</c:v>
                </c:pt>
                <c:pt idx="2570">
                  <c:v>1.132E-9</c:v>
                </c:pt>
                <c:pt idx="2571">
                  <c:v>1.134E-9</c:v>
                </c:pt>
                <c:pt idx="2572">
                  <c:v>1.136E-9</c:v>
                </c:pt>
                <c:pt idx="2573">
                  <c:v>1.138E-9</c:v>
                </c:pt>
                <c:pt idx="2574">
                  <c:v>1.14E-9</c:v>
                </c:pt>
                <c:pt idx="2575">
                  <c:v>1.142E-9</c:v>
                </c:pt>
                <c:pt idx="2576">
                  <c:v>1.144E-9</c:v>
                </c:pt>
                <c:pt idx="2577">
                  <c:v>1.146E-9</c:v>
                </c:pt>
                <c:pt idx="2578">
                  <c:v>1.148E-9</c:v>
                </c:pt>
                <c:pt idx="2579">
                  <c:v>1.15E-9</c:v>
                </c:pt>
                <c:pt idx="2580">
                  <c:v>1.152E-9</c:v>
                </c:pt>
                <c:pt idx="2581">
                  <c:v>1.1539999999999999E-9</c:v>
                </c:pt>
                <c:pt idx="2582">
                  <c:v>1.1559999999999999E-9</c:v>
                </c:pt>
                <c:pt idx="2583">
                  <c:v>1.1579999999999999E-9</c:v>
                </c:pt>
                <c:pt idx="2584">
                  <c:v>1.1599999999999999E-9</c:v>
                </c:pt>
                <c:pt idx="2585">
                  <c:v>1.1619999999999999E-9</c:v>
                </c:pt>
                <c:pt idx="2586">
                  <c:v>1.1639999999999999E-9</c:v>
                </c:pt>
                <c:pt idx="2587">
                  <c:v>1.1659999999999999E-9</c:v>
                </c:pt>
                <c:pt idx="2588">
                  <c:v>1.1680000000000001E-9</c:v>
                </c:pt>
                <c:pt idx="2589">
                  <c:v>1.1700000000000001E-9</c:v>
                </c:pt>
                <c:pt idx="2590">
                  <c:v>1.1720000000000001E-9</c:v>
                </c:pt>
                <c:pt idx="2591">
                  <c:v>1.1740000000000001E-9</c:v>
                </c:pt>
                <c:pt idx="2592">
                  <c:v>1.1760000000000001E-9</c:v>
                </c:pt>
                <c:pt idx="2593">
                  <c:v>1.1780000000000001E-9</c:v>
                </c:pt>
                <c:pt idx="2594">
                  <c:v>1.1800000000000001E-9</c:v>
                </c:pt>
                <c:pt idx="2595">
                  <c:v>1.1820000000000001E-9</c:v>
                </c:pt>
                <c:pt idx="2596">
                  <c:v>1.184E-9</c:v>
                </c:pt>
                <c:pt idx="2597">
                  <c:v>1.186E-9</c:v>
                </c:pt>
                <c:pt idx="2598">
                  <c:v>1.188E-9</c:v>
                </c:pt>
                <c:pt idx="2599">
                  <c:v>1.19E-9</c:v>
                </c:pt>
                <c:pt idx="2600">
                  <c:v>1.192E-9</c:v>
                </c:pt>
                <c:pt idx="2601">
                  <c:v>1.194E-9</c:v>
                </c:pt>
                <c:pt idx="2602">
                  <c:v>1.196E-9</c:v>
                </c:pt>
                <c:pt idx="2603">
                  <c:v>1.198E-9</c:v>
                </c:pt>
                <c:pt idx="2604">
                  <c:v>1.2E-9</c:v>
                </c:pt>
                <c:pt idx="2605">
                  <c:v>1.202E-9</c:v>
                </c:pt>
                <c:pt idx="2606">
                  <c:v>1.204E-9</c:v>
                </c:pt>
                <c:pt idx="2607">
                  <c:v>1.206E-9</c:v>
                </c:pt>
                <c:pt idx="2608">
                  <c:v>1.208E-9</c:v>
                </c:pt>
                <c:pt idx="2609">
                  <c:v>1.21E-9</c:v>
                </c:pt>
                <c:pt idx="2610">
                  <c:v>1.212E-9</c:v>
                </c:pt>
                <c:pt idx="2611">
                  <c:v>1.2139999999999999E-9</c:v>
                </c:pt>
                <c:pt idx="2612">
                  <c:v>1.2159999999999999E-9</c:v>
                </c:pt>
                <c:pt idx="2613">
                  <c:v>1.2179999999999999E-9</c:v>
                </c:pt>
                <c:pt idx="2614">
                  <c:v>1.2199999999999999E-9</c:v>
                </c:pt>
                <c:pt idx="2615">
                  <c:v>1.2219999999999999E-9</c:v>
                </c:pt>
                <c:pt idx="2616">
                  <c:v>1.2239999999999999E-9</c:v>
                </c:pt>
                <c:pt idx="2617">
                  <c:v>1.2259999999999999E-9</c:v>
                </c:pt>
                <c:pt idx="2618">
                  <c:v>1.2280000000000001E-9</c:v>
                </c:pt>
                <c:pt idx="2619">
                  <c:v>1.2300000000000001E-9</c:v>
                </c:pt>
                <c:pt idx="2620">
                  <c:v>1.2320000000000001E-9</c:v>
                </c:pt>
                <c:pt idx="2621">
                  <c:v>1.2340000000000001E-9</c:v>
                </c:pt>
                <c:pt idx="2622">
                  <c:v>1.2360000000000001E-9</c:v>
                </c:pt>
                <c:pt idx="2623">
                  <c:v>1.2380000000000001E-9</c:v>
                </c:pt>
                <c:pt idx="2624">
                  <c:v>1.2400000000000001E-9</c:v>
                </c:pt>
                <c:pt idx="2625">
                  <c:v>1.2420000000000001E-9</c:v>
                </c:pt>
                <c:pt idx="2626">
                  <c:v>1.244E-9</c:v>
                </c:pt>
                <c:pt idx="2627">
                  <c:v>1.246E-9</c:v>
                </c:pt>
                <c:pt idx="2628">
                  <c:v>1.248E-9</c:v>
                </c:pt>
                <c:pt idx="2629">
                  <c:v>1.25E-9</c:v>
                </c:pt>
                <c:pt idx="2630">
                  <c:v>1.252E-9</c:v>
                </c:pt>
                <c:pt idx="2631">
                  <c:v>1.254E-9</c:v>
                </c:pt>
                <c:pt idx="2632">
                  <c:v>1.256E-9</c:v>
                </c:pt>
                <c:pt idx="2633">
                  <c:v>1.258E-9</c:v>
                </c:pt>
                <c:pt idx="2634">
                  <c:v>1.26E-9</c:v>
                </c:pt>
                <c:pt idx="2635">
                  <c:v>1.262E-9</c:v>
                </c:pt>
                <c:pt idx="2636">
                  <c:v>1.264E-9</c:v>
                </c:pt>
                <c:pt idx="2637">
                  <c:v>1.266E-9</c:v>
                </c:pt>
                <c:pt idx="2638">
                  <c:v>1.268E-9</c:v>
                </c:pt>
                <c:pt idx="2639">
                  <c:v>1.27E-9</c:v>
                </c:pt>
                <c:pt idx="2640">
                  <c:v>1.272E-9</c:v>
                </c:pt>
                <c:pt idx="2641">
                  <c:v>1.2739999999999999E-9</c:v>
                </c:pt>
                <c:pt idx="2642">
                  <c:v>1.2759999999999999E-9</c:v>
                </c:pt>
                <c:pt idx="2643">
                  <c:v>1.2779999999999999E-9</c:v>
                </c:pt>
                <c:pt idx="2644">
                  <c:v>1.2799999999999999E-9</c:v>
                </c:pt>
                <c:pt idx="2645">
                  <c:v>1.2819999999999999E-9</c:v>
                </c:pt>
                <c:pt idx="2646">
                  <c:v>1.2839999999999999E-9</c:v>
                </c:pt>
                <c:pt idx="2647">
                  <c:v>1.2859999999999999E-9</c:v>
                </c:pt>
                <c:pt idx="2648">
                  <c:v>1.2880000000000001E-9</c:v>
                </c:pt>
                <c:pt idx="2649">
                  <c:v>1.2900000000000001E-9</c:v>
                </c:pt>
                <c:pt idx="2650">
                  <c:v>1.2920000000000001E-9</c:v>
                </c:pt>
                <c:pt idx="2651">
                  <c:v>1.2940000000000001E-9</c:v>
                </c:pt>
                <c:pt idx="2652">
                  <c:v>1.2960000000000001E-9</c:v>
                </c:pt>
                <c:pt idx="2653">
                  <c:v>1.2980000000000001E-9</c:v>
                </c:pt>
                <c:pt idx="2654">
                  <c:v>1.3000000000000001E-9</c:v>
                </c:pt>
                <c:pt idx="2655">
                  <c:v>1.3020000000000001E-9</c:v>
                </c:pt>
                <c:pt idx="2656">
                  <c:v>1.304E-9</c:v>
                </c:pt>
                <c:pt idx="2657">
                  <c:v>1.306E-9</c:v>
                </c:pt>
                <c:pt idx="2658">
                  <c:v>1.308E-9</c:v>
                </c:pt>
                <c:pt idx="2659">
                  <c:v>1.31E-9</c:v>
                </c:pt>
                <c:pt idx="2660">
                  <c:v>1.312E-9</c:v>
                </c:pt>
                <c:pt idx="2661">
                  <c:v>1.314E-9</c:v>
                </c:pt>
                <c:pt idx="2662">
                  <c:v>1.316E-9</c:v>
                </c:pt>
                <c:pt idx="2663">
                  <c:v>1.318E-9</c:v>
                </c:pt>
                <c:pt idx="2664">
                  <c:v>1.32E-9</c:v>
                </c:pt>
                <c:pt idx="2665">
                  <c:v>1.322E-9</c:v>
                </c:pt>
                <c:pt idx="2666">
                  <c:v>1.324E-9</c:v>
                </c:pt>
                <c:pt idx="2667">
                  <c:v>1.326E-9</c:v>
                </c:pt>
                <c:pt idx="2668">
                  <c:v>1.328E-9</c:v>
                </c:pt>
                <c:pt idx="2669">
                  <c:v>1.33E-9</c:v>
                </c:pt>
                <c:pt idx="2670">
                  <c:v>1.3319999999999999E-9</c:v>
                </c:pt>
                <c:pt idx="2671">
                  <c:v>1.3339999999999999E-9</c:v>
                </c:pt>
                <c:pt idx="2672">
                  <c:v>1.3359999999999999E-9</c:v>
                </c:pt>
                <c:pt idx="2673">
                  <c:v>1.3379999999999999E-9</c:v>
                </c:pt>
                <c:pt idx="2674">
                  <c:v>1.3399999999999999E-9</c:v>
                </c:pt>
                <c:pt idx="2675">
                  <c:v>1.3419999999999999E-9</c:v>
                </c:pt>
                <c:pt idx="2676">
                  <c:v>1.3439999999999999E-9</c:v>
                </c:pt>
                <c:pt idx="2677">
                  <c:v>1.3459999999999999E-9</c:v>
                </c:pt>
                <c:pt idx="2678">
                  <c:v>1.3480000000000001E-9</c:v>
                </c:pt>
                <c:pt idx="2679">
                  <c:v>1.3500000000000001E-9</c:v>
                </c:pt>
                <c:pt idx="2680">
                  <c:v>1.3520000000000001E-9</c:v>
                </c:pt>
                <c:pt idx="2681">
                  <c:v>1.3540000000000001E-9</c:v>
                </c:pt>
                <c:pt idx="2682">
                  <c:v>1.3560000000000001E-9</c:v>
                </c:pt>
                <c:pt idx="2683">
                  <c:v>1.3580000000000001E-9</c:v>
                </c:pt>
                <c:pt idx="2684">
                  <c:v>1.3600000000000001E-9</c:v>
                </c:pt>
                <c:pt idx="2685">
                  <c:v>1.3620000000000001E-9</c:v>
                </c:pt>
                <c:pt idx="2686">
                  <c:v>1.364E-9</c:v>
                </c:pt>
                <c:pt idx="2687">
                  <c:v>1.366E-9</c:v>
                </c:pt>
                <c:pt idx="2688">
                  <c:v>1.368E-9</c:v>
                </c:pt>
                <c:pt idx="2689">
                  <c:v>1.37E-9</c:v>
                </c:pt>
                <c:pt idx="2690">
                  <c:v>1.372E-9</c:v>
                </c:pt>
                <c:pt idx="2691">
                  <c:v>1.374E-9</c:v>
                </c:pt>
                <c:pt idx="2692">
                  <c:v>1.376E-9</c:v>
                </c:pt>
                <c:pt idx="2693">
                  <c:v>1.378E-9</c:v>
                </c:pt>
                <c:pt idx="2694">
                  <c:v>1.38E-9</c:v>
                </c:pt>
                <c:pt idx="2695">
                  <c:v>1.382E-9</c:v>
                </c:pt>
                <c:pt idx="2696">
                  <c:v>1.384E-9</c:v>
                </c:pt>
                <c:pt idx="2697">
                  <c:v>1.386E-9</c:v>
                </c:pt>
                <c:pt idx="2698">
                  <c:v>1.388E-9</c:v>
                </c:pt>
                <c:pt idx="2699">
                  <c:v>1.39E-9</c:v>
                </c:pt>
                <c:pt idx="2700">
                  <c:v>1.3919999999999999E-9</c:v>
                </c:pt>
                <c:pt idx="2701">
                  <c:v>1.3939999999999999E-9</c:v>
                </c:pt>
                <c:pt idx="2702">
                  <c:v>1.3959999999999999E-9</c:v>
                </c:pt>
                <c:pt idx="2703">
                  <c:v>1.3979999999999999E-9</c:v>
                </c:pt>
                <c:pt idx="2704">
                  <c:v>1.3999999999999999E-9</c:v>
                </c:pt>
                <c:pt idx="2705">
                  <c:v>1.4019999999999999E-9</c:v>
                </c:pt>
                <c:pt idx="2706">
                  <c:v>1.4039999999999999E-9</c:v>
                </c:pt>
                <c:pt idx="2707">
                  <c:v>1.4059999999999999E-9</c:v>
                </c:pt>
                <c:pt idx="2708">
                  <c:v>1.4080000000000001E-9</c:v>
                </c:pt>
                <c:pt idx="2709">
                  <c:v>1.4100000000000001E-9</c:v>
                </c:pt>
                <c:pt idx="2710">
                  <c:v>1.4120000000000001E-9</c:v>
                </c:pt>
                <c:pt idx="2711">
                  <c:v>1.4140000000000001E-9</c:v>
                </c:pt>
                <c:pt idx="2712">
                  <c:v>1.4160000000000001E-9</c:v>
                </c:pt>
                <c:pt idx="2713">
                  <c:v>1.4180000000000001E-9</c:v>
                </c:pt>
                <c:pt idx="2714">
                  <c:v>1.4200000000000001E-9</c:v>
                </c:pt>
                <c:pt idx="2715">
                  <c:v>1.4220000000000001E-9</c:v>
                </c:pt>
                <c:pt idx="2716">
                  <c:v>1.424E-9</c:v>
                </c:pt>
                <c:pt idx="2717">
                  <c:v>1.426E-9</c:v>
                </c:pt>
                <c:pt idx="2718">
                  <c:v>1.428E-9</c:v>
                </c:pt>
                <c:pt idx="2719">
                  <c:v>1.43E-9</c:v>
                </c:pt>
                <c:pt idx="2720">
                  <c:v>1.432E-9</c:v>
                </c:pt>
                <c:pt idx="2721">
                  <c:v>1.434E-9</c:v>
                </c:pt>
                <c:pt idx="2722">
                  <c:v>1.436E-9</c:v>
                </c:pt>
                <c:pt idx="2723">
                  <c:v>1.438E-9</c:v>
                </c:pt>
                <c:pt idx="2724">
                  <c:v>1.44E-9</c:v>
                </c:pt>
                <c:pt idx="2725">
                  <c:v>1.442E-9</c:v>
                </c:pt>
                <c:pt idx="2726">
                  <c:v>1.444E-9</c:v>
                </c:pt>
                <c:pt idx="2727">
                  <c:v>1.446E-9</c:v>
                </c:pt>
                <c:pt idx="2728">
                  <c:v>1.448E-9</c:v>
                </c:pt>
                <c:pt idx="2729">
                  <c:v>1.45E-9</c:v>
                </c:pt>
                <c:pt idx="2730">
                  <c:v>1.4519999999999999E-9</c:v>
                </c:pt>
                <c:pt idx="2731">
                  <c:v>1.4539999999999999E-9</c:v>
                </c:pt>
                <c:pt idx="2732">
                  <c:v>1.4559999999999999E-9</c:v>
                </c:pt>
                <c:pt idx="2733">
                  <c:v>1.4579999999999999E-9</c:v>
                </c:pt>
                <c:pt idx="2734">
                  <c:v>1.4599999999999999E-9</c:v>
                </c:pt>
                <c:pt idx="2735">
                  <c:v>1.4619999999999999E-9</c:v>
                </c:pt>
                <c:pt idx="2736">
                  <c:v>1.4639999999999999E-9</c:v>
                </c:pt>
                <c:pt idx="2737">
                  <c:v>1.4659999999999999E-9</c:v>
                </c:pt>
                <c:pt idx="2738">
                  <c:v>1.4680000000000001E-9</c:v>
                </c:pt>
                <c:pt idx="2739">
                  <c:v>1.4700000000000001E-9</c:v>
                </c:pt>
                <c:pt idx="2740">
                  <c:v>1.4720000000000001E-9</c:v>
                </c:pt>
                <c:pt idx="2741">
                  <c:v>1.4740000000000001E-9</c:v>
                </c:pt>
                <c:pt idx="2742">
                  <c:v>1.4760000000000001E-9</c:v>
                </c:pt>
                <c:pt idx="2743">
                  <c:v>1.4780000000000001E-9</c:v>
                </c:pt>
                <c:pt idx="2744">
                  <c:v>1.4800000000000001E-9</c:v>
                </c:pt>
                <c:pt idx="2745">
                  <c:v>1.4820000000000001E-9</c:v>
                </c:pt>
                <c:pt idx="2746">
                  <c:v>1.484E-9</c:v>
                </c:pt>
                <c:pt idx="2747">
                  <c:v>1.486E-9</c:v>
                </c:pt>
                <c:pt idx="2748">
                  <c:v>1.488E-9</c:v>
                </c:pt>
                <c:pt idx="2749">
                  <c:v>1.49E-9</c:v>
                </c:pt>
                <c:pt idx="2750">
                  <c:v>1.492E-9</c:v>
                </c:pt>
                <c:pt idx="2751">
                  <c:v>1.494E-9</c:v>
                </c:pt>
                <c:pt idx="2752">
                  <c:v>1.496E-9</c:v>
                </c:pt>
                <c:pt idx="2753">
                  <c:v>1.498E-9</c:v>
                </c:pt>
                <c:pt idx="2754">
                  <c:v>1.5E-9</c:v>
                </c:pt>
                <c:pt idx="2755">
                  <c:v>1.502E-9</c:v>
                </c:pt>
                <c:pt idx="2756">
                  <c:v>1.504E-9</c:v>
                </c:pt>
                <c:pt idx="2757">
                  <c:v>1.506E-9</c:v>
                </c:pt>
                <c:pt idx="2758">
                  <c:v>1.508E-9</c:v>
                </c:pt>
                <c:pt idx="2759">
                  <c:v>1.51E-9</c:v>
                </c:pt>
                <c:pt idx="2760">
                  <c:v>1.5119999999999999E-9</c:v>
                </c:pt>
                <c:pt idx="2761">
                  <c:v>1.5139999999999999E-9</c:v>
                </c:pt>
                <c:pt idx="2762">
                  <c:v>1.5159999999999999E-9</c:v>
                </c:pt>
                <c:pt idx="2763">
                  <c:v>1.5179999999999999E-9</c:v>
                </c:pt>
                <c:pt idx="2764">
                  <c:v>1.5199999999999999E-9</c:v>
                </c:pt>
                <c:pt idx="2765">
                  <c:v>1.5219999999999999E-9</c:v>
                </c:pt>
                <c:pt idx="2766">
                  <c:v>1.5239999999999999E-9</c:v>
                </c:pt>
                <c:pt idx="2767">
                  <c:v>1.5259999999999999E-9</c:v>
                </c:pt>
                <c:pt idx="2768">
                  <c:v>1.5280000000000001E-9</c:v>
                </c:pt>
                <c:pt idx="2769">
                  <c:v>1.5300000000000001E-9</c:v>
                </c:pt>
                <c:pt idx="2770">
                  <c:v>1.5320000000000001E-9</c:v>
                </c:pt>
                <c:pt idx="2771">
                  <c:v>1.5340000000000001E-9</c:v>
                </c:pt>
                <c:pt idx="2772">
                  <c:v>1.5360000000000001E-9</c:v>
                </c:pt>
                <c:pt idx="2773">
                  <c:v>1.5380000000000001E-9</c:v>
                </c:pt>
                <c:pt idx="2774">
                  <c:v>1.5400000000000001E-9</c:v>
                </c:pt>
                <c:pt idx="2775">
                  <c:v>1.5420000000000001E-9</c:v>
                </c:pt>
                <c:pt idx="2776">
                  <c:v>1.544E-9</c:v>
                </c:pt>
                <c:pt idx="2777">
                  <c:v>1.546E-9</c:v>
                </c:pt>
                <c:pt idx="2778">
                  <c:v>1.548E-9</c:v>
                </c:pt>
                <c:pt idx="2779">
                  <c:v>1.55E-9</c:v>
                </c:pt>
                <c:pt idx="2780">
                  <c:v>1.552E-9</c:v>
                </c:pt>
                <c:pt idx="2781">
                  <c:v>1.554E-9</c:v>
                </c:pt>
                <c:pt idx="2782">
                  <c:v>1.556E-9</c:v>
                </c:pt>
                <c:pt idx="2783">
                  <c:v>1.558E-9</c:v>
                </c:pt>
                <c:pt idx="2784">
                  <c:v>1.56E-9</c:v>
                </c:pt>
                <c:pt idx="2785">
                  <c:v>1.562E-9</c:v>
                </c:pt>
                <c:pt idx="2786">
                  <c:v>1.564E-9</c:v>
                </c:pt>
                <c:pt idx="2787">
                  <c:v>1.566E-9</c:v>
                </c:pt>
                <c:pt idx="2788">
                  <c:v>1.568E-9</c:v>
                </c:pt>
                <c:pt idx="2789">
                  <c:v>1.57E-9</c:v>
                </c:pt>
                <c:pt idx="2790">
                  <c:v>1.5719999999999999E-9</c:v>
                </c:pt>
                <c:pt idx="2791">
                  <c:v>1.5739999999999999E-9</c:v>
                </c:pt>
                <c:pt idx="2792">
                  <c:v>1.5759999999999999E-9</c:v>
                </c:pt>
                <c:pt idx="2793">
                  <c:v>1.5779999999999999E-9</c:v>
                </c:pt>
                <c:pt idx="2794">
                  <c:v>1.5799999999999999E-9</c:v>
                </c:pt>
                <c:pt idx="2795">
                  <c:v>1.5819999999999999E-9</c:v>
                </c:pt>
                <c:pt idx="2796">
                  <c:v>1.5839999999999999E-9</c:v>
                </c:pt>
                <c:pt idx="2797">
                  <c:v>1.5859999999999999E-9</c:v>
                </c:pt>
                <c:pt idx="2798">
                  <c:v>1.5880000000000001E-9</c:v>
                </c:pt>
                <c:pt idx="2799">
                  <c:v>1.5900000000000001E-9</c:v>
                </c:pt>
                <c:pt idx="2800">
                  <c:v>1.5920000000000001E-9</c:v>
                </c:pt>
                <c:pt idx="2801">
                  <c:v>1.5940000000000001E-9</c:v>
                </c:pt>
                <c:pt idx="2802">
                  <c:v>1.5960000000000001E-9</c:v>
                </c:pt>
                <c:pt idx="2803">
                  <c:v>1.5980000000000001E-9</c:v>
                </c:pt>
                <c:pt idx="2804">
                  <c:v>1.6000000000000001E-9</c:v>
                </c:pt>
                <c:pt idx="2805">
                  <c:v>1.6020000000000001E-9</c:v>
                </c:pt>
                <c:pt idx="2806">
                  <c:v>1.604E-9</c:v>
                </c:pt>
                <c:pt idx="2807">
                  <c:v>1.606E-9</c:v>
                </c:pt>
                <c:pt idx="2808">
                  <c:v>1.608E-9</c:v>
                </c:pt>
                <c:pt idx="2809">
                  <c:v>1.61E-9</c:v>
                </c:pt>
                <c:pt idx="2810">
                  <c:v>1.612E-9</c:v>
                </c:pt>
                <c:pt idx="2811">
                  <c:v>1.614E-9</c:v>
                </c:pt>
                <c:pt idx="2812">
                  <c:v>1.616E-9</c:v>
                </c:pt>
                <c:pt idx="2813">
                  <c:v>1.618E-9</c:v>
                </c:pt>
                <c:pt idx="2814">
                  <c:v>1.62E-9</c:v>
                </c:pt>
                <c:pt idx="2815">
                  <c:v>1.622E-9</c:v>
                </c:pt>
                <c:pt idx="2816">
                  <c:v>1.624E-9</c:v>
                </c:pt>
                <c:pt idx="2817">
                  <c:v>1.626E-9</c:v>
                </c:pt>
                <c:pt idx="2818">
                  <c:v>1.628E-9</c:v>
                </c:pt>
                <c:pt idx="2819">
                  <c:v>1.63E-9</c:v>
                </c:pt>
                <c:pt idx="2820">
                  <c:v>1.6319999999999999E-9</c:v>
                </c:pt>
                <c:pt idx="2821">
                  <c:v>1.6339999999999999E-9</c:v>
                </c:pt>
                <c:pt idx="2822">
                  <c:v>1.6359999999999999E-9</c:v>
                </c:pt>
                <c:pt idx="2823">
                  <c:v>1.6379999999999999E-9</c:v>
                </c:pt>
                <c:pt idx="2824">
                  <c:v>1.6399999999999999E-9</c:v>
                </c:pt>
                <c:pt idx="2825">
                  <c:v>1.6419999999999999E-9</c:v>
                </c:pt>
                <c:pt idx="2826">
                  <c:v>1.6439999999999999E-9</c:v>
                </c:pt>
                <c:pt idx="2827">
                  <c:v>1.6459999999999999E-9</c:v>
                </c:pt>
                <c:pt idx="2828">
                  <c:v>1.6480000000000001E-9</c:v>
                </c:pt>
                <c:pt idx="2829">
                  <c:v>1.6500000000000001E-9</c:v>
                </c:pt>
                <c:pt idx="2830">
                  <c:v>1.6520000000000001E-9</c:v>
                </c:pt>
                <c:pt idx="2831">
                  <c:v>1.6540000000000001E-9</c:v>
                </c:pt>
                <c:pt idx="2832">
                  <c:v>1.6560000000000001E-9</c:v>
                </c:pt>
                <c:pt idx="2833">
                  <c:v>1.6580000000000001E-9</c:v>
                </c:pt>
                <c:pt idx="2834">
                  <c:v>1.6600000000000001E-9</c:v>
                </c:pt>
                <c:pt idx="2835">
                  <c:v>1.6620000000000001E-9</c:v>
                </c:pt>
                <c:pt idx="2836">
                  <c:v>1.664E-9</c:v>
                </c:pt>
                <c:pt idx="2837">
                  <c:v>1.666E-9</c:v>
                </c:pt>
                <c:pt idx="2838">
                  <c:v>1.668E-9</c:v>
                </c:pt>
                <c:pt idx="2839">
                  <c:v>1.67E-9</c:v>
                </c:pt>
                <c:pt idx="2840">
                  <c:v>1.672E-9</c:v>
                </c:pt>
                <c:pt idx="2841">
                  <c:v>1.674E-9</c:v>
                </c:pt>
                <c:pt idx="2842">
                  <c:v>1.676E-9</c:v>
                </c:pt>
                <c:pt idx="2843">
                  <c:v>1.678E-9</c:v>
                </c:pt>
                <c:pt idx="2844">
                  <c:v>1.68E-9</c:v>
                </c:pt>
                <c:pt idx="2845">
                  <c:v>1.682E-9</c:v>
                </c:pt>
                <c:pt idx="2846">
                  <c:v>1.684E-9</c:v>
                </c:pt>
                <c:pt idx="2847">
                  <c:v>1.686E-9</c:v>
                </c:pt>
                <c:pt idx="2848">
                  <c:v>1.688E-9</c:v>
                </c:pt>
                <c:pt idx="2849">
                  <c:v>1.69E-9</c:v>
                </c:pt>
                <c:pt idx="2850">
                  <c:v>1.6919999999999999E-9</c:v>
                </c:pt>
                <c:pt idx="2851">
                  <c:v>1.6939999999999999E-9</c:v>
                </c:pt>
                <c:pt idx="2852">
                  <c:v>1.6959999999999999E-9</c:v>
                </c:pt>
                <c:pt idx="2853">
                  <c:v>1.6979999999999999E-9</c:v>
                </c:pt>
                <c:pt idx="2854">
                  <c:v>1.6999999999999999E-9</c:v>
                </c:pt>
                <c:pt idx="2855">
                  <c:v>1.7019999999999999E-9</c:v>
                </c:pt>
                <c:pt idx="2856">
                  <c:v>1.7039999999999999E-9</c:v>
                </c:pt>
                <c:pt idx="2857">
                  <c:v>1.7059999999999999E-9</c:v>
                </c:pt>
                <c:pt idx="2858">
                  <c:v>1.7080000000000001E-9</c:v>
                </c:pt>
                <c:pt idx="2859">
                  <c:v>1.7100000000000001E-9</c:v>
                </c:pt>
                <c:pt idx="2860">
                  <c:v>1.7120000000000001E-9</c:v>
                </c:pt>
                <c:pt idx="2861">
                  <c:v>1.7140000000000001E-9</c:v>
                </c:pt>
                <c:pt idx="2862">
                  <c:v>1.7160000000000001E-9</c:v>
                </c:pt>
                <c:pt idx="2863">
                  <c:v>1.7180000000000001E-9</c:v>
                </c:pt>
                <c:pt idx="2864">
                  <c:v>1.7200000000000001E-9</c:v>
                </c:pt>
                <c:pt idx="2865">
                  <c:v>1.7220000000000001E-9</c:v>
                </c:pt>
                <c:pt idx="2866">
                  <c:v>1.724E-9</c:v>
                </c:pt>
                <c:pt idx="2867">
                  <c:v>1.726E-9</c:v>
                </c:pt>
                <c:pt idx="2868">
                  <c:v>1.728E-9</c:v>
                </c:pt>
                <c:pt idx="2869">
                  <c:v>1.73E-9</c:v>
                </c:pt>
                <c:pt idx="2870">
                  <c:v>1.732E-9</c:v>
                </c:pt>
                <c:pt idx="2871">
                  <c:v>1.734E-9</c:v>
                </c:pt>
                <c:pt idx="2872">
                  <c:v>1.736E-9</c:v>
                </c:pt>
                <c:pt idx="2873">
                  <c:v>1.738E-9</c:v>
                </c:pt>
                <c:pt idx="2874">
                  <c:v>1.74E-9</c:v>
                </c:pt>
                <c:pt idx="2875">
                  <c:v>1.742E-9</c:v>
                </c:pt>
                <c:pt idx="2876">
                  <c:v>1.744E-9</c:v>
                </c:pt>
                <c:pt idx="2877">
                  <c:v>1.746E-9</c:v>
                </c:pt>
                <c:pt idx="2878">
                  <c:v>1.748E-9</c:v>
                </c:pt>
                <c:pt idx="2879">
                  <c:v>1.75E-9</c:v>
                </c:pt>
                <c:pt idx="2880">
                  <c:v>1.7519999999999999E-9</c:v>
                </c:pt>
                <c:pt idx="2881">
                  <c:v>1.7539999999999999E-9</c:v>
                </c:pt>
                <c:pt idx="2882">
                  <c:v>1.7559999999999999E-9</c:v>
                </c:pt>
                <c:pt idx="2883">
                  <c:v>1.7579999999999999E-9</c:v>
                </c:pt>
                <c:pt idx="2884">
                  <c:v>1.7599999999999999E-9</c:v>
                </c:pt>
                <c:pt idx="2885">
                  <c:v>1.7619999999999999E-9</c:v>
                </c:pt>
                <c:pt idx="2886">
                  <c:v>1.7639999999999999E-9</c:v>
                </c:pt>
                <c:pt idx="2887">
                  <c:v>1.7659999999999999E-9</c:v>
                </c:pt>
                <c:pt idx="2888">
                  <c:v>1.7680000000000001E-9</c:v>
                </c:pt>
                <c:pt idx="2889">
                  <c:v>1.7700000000000001E-9</c:v>
                </c:pt>
                <c:pt idx="2890">
                  <c:v>1.7720000000000001E-9</c:v>
                </c:pt>
                <c:pt idx="2891">
                  <c:v>1.7740000000000001E-9</c:v>
                </c:pt>
                <c:pt idx="2892">
                  <c:v>1.7760000000000001E-9</c:v>
                </c:pt>
                <c:pt idx="2893">
                  <c:v>1.7780000000000001E-9</c:v>
                </c:pt>
                <c:pt idx="2894">
                  <c:v>1.7800000000000001E-9</c:v>
                </c:pt>
                <c:pt idx="2895">
                  <c:v>1.7820000000000001E-9</c:v>
                </c:pt>
                <c:pt idx="2896">
                  <c:v>1.784E-9</c:v>
                </c:pt>
                <c:pt idx="2897">
                  <c:v>1.786E-9</c:v>
                </c:pt>
                <c:pt idx="2898">
                  <c:v>1.788E-9</c:v>
                </c:pt>
                <c:pt idx="2899">
                  <c:v>1.79E-9</c:v>
                </c:pt>
                <c:pt idx="2900">
                  <c:v>1.792E-9</c:v>
                </c:pt>
                <c:pt idx="2901">
                  <c:v>1.794E-9</c:v>
                </c:pt>
                <c:pt idx="2902">
                  <c:v>1.796E-9</c:v>
                </c:pt>
                <c:pt idx="2903">
                  <c:v>1.798E-9</c:v>
                </c:pt>
                <c:pt idx="2904">
                  <c:v>1.8E-9</c:v>
                </c:pt>
                <c:pt idx="2905">
                  <c:v>1.802E-9</c:v>
                </c:pt>
                <c:pt idx="2906">
                  <c:v>1.804E-9</c:v>
                </c:pt>
                <c:pt idx="2907">
                  <c:v>1.806E-9</c:v>
                </c:pt>
                <c:pt idx="2908">
                  <c:v>1.808E-9</c:v>
                </c:pt>
                <c:pt idx="2909">
                  <c:v>1.81E-9</c:v>
                </c:pt>
                <c:pt idx="2910">
                  <c:v>1.8119999999999999E-9</c:v>
                </c:pt>
                <c:pt idx="2911">
                  <c:v>1.8139999999999999E-9</c:v>
                </c:pt>
                <c:pt idx="2912">
                  <c:v>1.8159999999999999E-9</c:v>
                </c:pt>
                <c:pt idx="2913">
                  <c:v>1.8179999999999999E-9</c:v>
                </c:pt>
                <c:pt idx="2914">
                  <c:v>1.8199999999999999E-9</c:v>
                </c:pt>
                <c:pt idx="2915">
                  <c:v>1.8219999999999999E-9</c:v>
                </c:pt>
                <c:pt idx="2916">
                  <c:v>1.8239999999999999E-9</c:v>
                </c:pt>
                <c:pt idx="2917">
                  <c:v>1.8259999999999999E-9</c:v>
                </c:pt>
                <c:pt idx="2918">
                  <c:v>1.8280000000000001E-9</c:v>
                </c:pt>
                <c:pt idx="2919">
                  <c:v>1.8300000000000001E-9</c:v>
                </c:pt>
                <c:pt idx="2920">
                  <c:v>1.8320000000000001E-9</c:v>
                </c:pt>
                <c:pt idx="2921">
                  <c:v>1.8340000000000001E-9</c:v>
                </c:pt>
                <c:pt idx="2922">
                  <c:v>1.8360000000000001E-9</c:v>
                </c:pt>
                <c:pt idx="2923">
                  <c:v>1.8380000000000001E-9</c:v>
                </c:pt>
                <c:pt idx="2924">
                  <c:v>1.8400000000000001E-9</c:v>
                </c:pt>
                <c:pt idx="2925">
                  <c:v>1.842E-9</c:v>
                </c:pt>
                <c:pt idx="2926">
                  <c:v>1.844E-9</c:v>
                </c:pt>
                <c:pt idx="2927">
                  <c:v>1.846E-9</c:v>
                </c:pt>
                <c:pt idx="2928">
                  <c:v>1.848E-9</c:v>
                </c:pt>
                <c:pt idx="2929">
                  <c:v>1.85E-9</c:v>
                </c:pt>
                <c:pt idx="2930">
                  <c:v>1.852E-9</c:v>
                </c:pt>
                <c:pt idx="2931">
                  <c:v>1.854E-9</c:v>
                </c:pt>
                <c:pt idx="2932">
                  <c:v>1.856E-9</c:v>
                </c:pt>
                <c:pt idx="2933">
                  <c:v>1.858E-9</c:v>
                </c:pt>
                <c:pt idx="2934">
                  <c:v>1.86E-9</c:v>
                </c:pt>
                <c:pt idx="2935">
                  <c:v>1.862E-9</c:v>
                </c:pt>
                <c:pt idx="2936">
                  <c:v>1.8640000000000002E-9</c:v>
                </c:pt>
                <c:pt idx="2937">
                  <c:v>1.866E-9</c:v>
                </c:pt>
                <c:pt idx="2938">
                  <c:v>1.8680000000000002E-9</c:v>
                </c:pt>
                <c:pt idx="2939">
                  <c:v>1.87E-9</c:v>
                </c:pt>
                <c:pt idx="2940">
                  <c:v>1.8720000000000002E-9</c:v>
                </c:pt>
                <c:pt idx="2941">
                  <c:v>1.8739999999999999E-9</c:v>
                </c:pt>
                <c:pt idx="2942">
                  <c:v>1.8760000000000001E-9</c:v>
                </c:pt>
                <c:pt idx="2943">
                  <c:v>1.8779999999999999E-9</c:v>
                </c:pt>
                <c:pt idx="2944">
                  <c:v>1.8800000000000001E-9</c:v>
                </c:pt>
                <c:pt idx="2945">
                  <c:v>1.8819999999999999E-9</c:v>
                </c:pt>
                <c:pt idx="2946">
                  <c:v>1.8840000000000001E-9</c:v>
                </c:pt>
                <c:pt idx="2947">
                  <c:v>1.8859999999999999E-9</c:v>
                </c:pt>
                <c:pt idx="2948">
                  <c:v>1.8880000000000001E-9</c:v>
                </c:pt>
                <c:pt idx="2949">
                  <c:v>1.8899999999999999E-9</c:v>
                </c:pt>
                <c:pt idx="2950">
                  <c:v>1.8920000000000001E-9</c:v>
                </c:pt>
                <c:pt idx="2951">
                  <c:v>1.8939999999999999E-9</c:v>
                </c:pt>
                <c:pt idx="2952">
                  <c:v>1.8960000000000001E-9</c:v>
                </c:pt>
                <c:pt idx="2953">
                  <c:v>1.8979999999999999E-9</c:v>
                </c:pt>
                <c:pt idx="2954">
                  <c:v>1.9000000000000001E-9</c:v>
                </c:pt>
                <c:pt idx="2955">
                  <c:v>1.9019999999999998E-9</c:v>
                </c:pt>
                <c:pt idx="2956">
                  <c:v>1.904E-9</c:v>
                </c:pt>
                <c:pt idx="2957">
                  <c:v>1.9059999999999998E-9</c:v>
                </c:pt>
                <c:pt idx="2958">
                  <c:v>1.908E-9</c:v>
                </c:pt>
                <c:pt idx="2959">
                  <c:v>1.9099999999999998E-9</c:v>
                </c:pt>
                <c:pt idx="2960">
                  <c:v>1.912E-9</c:v>
                </c:pt>
                <c:pt idx="2961">
                  <c:v>1.9139999999999998E-9</c:v>
                </c:pt>
                <c:pt idx="2962">
                  <c:v>1.916E-9</c:v>
                </c:pt>
                <c:pt idx="2963">
                  <c:v>1.9180000000000002E-9</c:v>
                </c:pt>
                <c:pt idx="2964">
                  <c:v>1.92E-9</c:v>
                </c:pt>
                <c:pt idx="2965">
                  <c:v>1.9220000000000002E-9</c:v>
                </c:pt>
                <c:pt idx="2966">
                  <c:v>1.924E-9</c:v>
                </c:pt>
                <c:pt idx="2967">
                  <c:v>1.9260000000000002E-9</c:v>
                </c:pt>
                <c:pt idx="2968">
                  <c:v>1.928E-9</c:v>
                </c:pt>
                <c:pt idx="2969">
                  <c:v>1.9300000000000002E-9</c:v>
                </c:pt>
                <c:pt idx="2970">
                  <c:v>1.9319999999999999E-9</c:v>
                </c:pt>
                <c:pt idx="2971">
                  <c:v>1.9340000000000001E-9</c:v>
                </c:pt>
                <c:pt idx="2972">
                  <c:v>1.9359999999999999E-9</c:v>
                </c:pt>
                <c:pt idx="2973">
                  <c:v>1.9380000000000001E-9</c:v>
                </c:pt>
                <c:pt idx="2974">
                  <c:v>1.9399999999999999E-9</c:v>
                </c:pt>
                <c:pt idx="2975">
                  <c:v>1.9420000000000001E-9</c:v>
                </c:pt>
                <c:pt idx="2976">
                  <c:v>1.9439999999999999E-9</c:v>
                </c:pt>
                <c:pt idx="2977">
                  <c:v>1.9460000000000001E-9</c:v>
                </c:pt>
                <c:pt idx="2978">
                  <c:v>1.9479999999999999E-9</c:v>
                </c:pt>
                <c:pt idx="2979">
                  <c:v>1.9500000000000001E-9</c:v>
                </c:pt>
                <c:pt idx="2980">
                  <c:v>1.9519999999999999E-9</c:v>
                </c:pt>
                <c:pt idx="2981">
                  <c:v>1.9540000000000001E-9</c:v>
                </c:pt>
                <c:pt idx="2982">
                  <c:v>1.9559999999999999E-9</c:v>
                </c:pt>
                <c:pt idx="2983">
                  <c:v>1.9580000000000001E-9</c:v>
                </c:pt>
                <c:pt idx="2984">
                  <c:v>1.9599999999999998E-9</c:v>
                </c:pt>
                <c:pt idx="2985">
                  <c:v>1.962E-9</c:v>
                </c:pt>
                <c:pt idx="2986">
                  <c:v>1.9639999999999998E-9</c:v>
                </c:pt>
                <c:pt idx="2987">
                  <c:v>1.966E-9</c:v>
                </c:pt>
                <c:pt idx="2988">
                  <c:v>1.9679999999999998E-9</c:v>
                </c:pt>
                <c:pt idx="2989">
                  <c:v>1.97E-9</c:v>
                </c:pt>
                <c:pt idx="2990">
                  <c:v>1.9719999999999998E-9</c:v>
                </c:pt>
                <c:pt idx="2991">
                  <c:v>1.974E-9</c:v>
                </c:pt>
                <c:pt idx="2992">
                  <c:v>1.9759999999999998E-9</c:v>
                </c:pt>
                <c:pt idx="2993">
                  <c:v>1.978E-9</c:v>
                </c:pt>
                <c:pt idx="2994">
                  <c:v>1.9800000000000002E-9</c:v>
                </c:pt>
                <c:pt idx="2995">
                  <c:v>1.982E-9</c:v>
                </c:pt>
                <c:pt idx="2996">
                  <c:v>1.9840000000000002E-9</c:v>
                </c:pt>
                <c:pt idx="2997">
                  <c:v>1.986E-9</c:v>
                </c:pt>
                <c:pt idx="2998">
                  <c:v>1.9880000000000002E-9</c:v>
                </c:pt>
                <c:pt idx="2999">
                  <c:v>1.99E-9</c:v>
                </c:pt>
                <c:pt idx="3000">
                  <c:v>1.9920000000000002E-9</c:v>
                </c:pt>
                <c:pt idx="3001">
                  <c:v>1.9939999999999999E-9</c:v>
                </c:pt>
                <c:pt idx="3002">
                  <c:v>1.9960000000000001E-9</c:v>
                </c:pt>
                <c:pt idx="3003">
                  <c:v>1.9979999999999999E-9</c:v>
                </c:pt>
                <c:pt idx="3004">
                  <c:v>2.0000000000000001E-9</c:v>
                </c:pt>
                <c:pt idx="3006">
                  <c:v>0</c:v>
                </c:pt>
                <c:pt idx="3007">
                  <c:v>2E-12</c:v>
                </c:pt>
                <c:pt idx="3008">
                  <c:v>3.9999999999999999E-12</c:v>
                </c:pt>
                <c:pt idx="3009">
                  <c:v>6.0000000000000003E-12</c:v>
                </c:pt>
                <c:pt idx="3010">
                  <c:v>7.9999999999999998E-12</c:v>
                </c:pt>
                <c:pt idx="3011">
                  <c:v>9.9999999999999994E-12</c:v>
                </c:pt>
                <c:pt idx="3012">
                  <c:v>1.2000000000000001E-11</c:v>
                </c:pt>
                <c:pt idx="3013">
                  <c:v>1.4E-11</c:v>
                </c:pt>
                <c:pt idx="3014">
                  <c:v>1.6E-11</c:v>
                </c:pt>
                <c:pt idx="3015">
                  <c:v>1.7999999999999999E-11</c:v>
                </c:pt>
                <c:pt idx="3016">
                  <c:v>1.9999999999999999E-11</c:v>
                </c:pt>
                <c:pt idx="3017">
                  <c:v>2.2000000000000002E-11</c:v>
                </c:pt>
                <c:pt idx="3018">
                  <c:v>2.4000000000000001E-11</c:v>
                </c:pt>
                <c:pt idx="3019">
                  <c:v>2.6000000000000001E-11</c:v>
                </c:pt>
                <c:pt idx="3020">
                  <c:v>2.8E-11</c:v>
                </c:pt>
                <c:pt idx="3021">
                  <c:v>3E-11</c:v>
                </c:pt>
                <c:pt idx="3022">
                  <c:v>3.1999999999999999E-11</c:v>
                </c:pt>
                <c:pt idx="3023">
                  <c:v>3.3999999999999999E-11</c:v>
                </c:pt>
                <c:pt idx="3024">
                  <c:v>3.5999999999999998E-11</c:v>
                </c:pt>
                <c:pt idx="3025">
                  <c:v>3.7999999999999998E-11</c:v>
                </c:pt>
                <c:pt idx="3026">
                  <c:v>3.9999999999999998E-11</c:v>
                </c:pt>
                <c:pt idx="3027">
                  <c:v>4.1999999999999997E-11</c:v>
                </c:pt>
                <c:pt idx="3028">
                  <c:v>4.4000000000000003E-11</c:v>
                </c:pt>
                <c:pt idx="3029">
                  <c:v>4.6000000000000003E-11</c:v>
                </c:pt>
                <c:pt idx="3030">
                  <c:v>4.8000000000000002E-11</c:v>
                </c:pt>
                <c:pt idx="3031">
                  <c:v>5.0000000000000002E-11</c:v>
                </c:pt>
                <c:pt idx="3032">
                  <c:v>5.2000000000000001E-11</c:v>
                </c:pt>
                <c:pt idx="3033">
                  <c:v>5.4000000000000001E-11</c:v>
                </c:pt>
                <c:pt idx="3034">
                  <c:v>5.6E-11</c:v>
                </c:pt>
                <c:pt idx="3035">
                  <c:v>5.8E-11</c:v>
                </c:pt>
                <c:pt idx="3036">
                  <c:v>6E-11</c:v>
                </c:pt>
                <c:pt idx="3037">
                  <c:v>6.2000000000000006E-11</c:v>
                </c:pt>
                <c:pt idx="3038">
                  <c:v>6.3999999999999999E-11</c:v>
                </c:pt>
                <c:pt idx="3039">
                  <c:v>6.6000000000000005E-11</c:v>
                </c:pt>
                <c:pt idx="3040">
                  <c:v>6.7999999999999998E-11</c:v>
                </c:pt>
                <c:pt idx="3041">
                  <c:v>7.0000000000000004E-11</c:v>
                </c:pt>
                <c:pt idx="3042">
                  <c:v>7.1999999999999997E-11</c:v>
                </c:pt>
                <c:pt idx="3043">
                  <c:v>7.4000000000000003E-11</c:v>
                </c:pt>
                <c:pt idx="3044">
                  <c:v>7.5999999999999996E-11</c:v>
                </c:pt>
                <c:pt idx="3045">
                  <c:v>7.8000000000000002E-11</c:v>
                </c:pt>
                <c:pt idx="3046">
                  <c:v>7.9999999999999995E-11</c:v>
                </c:pt>
                <c:pt idx="3047">
                  <c:v>8.2000000000000001E-11</c:v>
                </c:pt>
                <c:pt idx="3048">
                  <c:v>8.3999999999999994E-11</c:v>
                </c:pt>
                <c:pt idx="3049">
                  <c:v>8.6E-11</c:v>
                </c:pt>
                <c:pt idx="3050">
                  <c:v>8.8000000000000006E-11</c:v>
                </c:pt>
                <c:pt idx="3051">
                  <c:v>8.9999999999999999E-11</c:v>
                </c:pt>
                <c:pt idx="3052">
                  <c:v>9.2000000000000005E-11</c:v>
                </c:pt>
                <c:pt idx="3053">
                  <c:v>9.3999999999999999E-11</c:v>
                </c:pt>
                <c:pt idx="3054">
                  <c:v>9.6000000000000005E-11</c:v>
                </c:pt>
                <c:pt idx="3055">
                  <c:v>9.7999999999999998E-11</c:v>
                </c:pt>
                <c:pt idx="3056">
                  <c:v>1E-10</c:v>
                </c:pt>
                <c:pt idx="3057">
                  <c:v>1.02E-10</c:v>
                </c:pt>
                <c:pt idx="3058">
                  <c:v>1.04E-10</c:v>
                </c:pt>
                <c:pt idx="3059">
                  <c:v>1.06E-10</c:v>
                </c:pt>
                <c:pt idx="3060">
                  <c:v>1.08E-10</c:v>
                </c:pt>
                <c:pt idx="3061">
                  <c:v>1.0999999999999999E-10</c:v>
                </c:pt>
                <c:pt idx="3062">
                  <c:v>1.12E-10</c:v>
                </c:pt>
                <c:pt idx="3063">
                  <c:v>1.1399999999999999E-10</c:v>
                </c:pt>
                <c:pt idx="3064">
                  <c:v>1.16E-10</c:v>
                </c:pt>
                <c:pt idx="3065">
                  <c:v>1.1800000000000001E-10</c:v>
                </c:pt>
                <c:pt idx="3066">
                  <c:v>1.2E-10</c:v>
                </c:pt>
                <c:pt idx="3067">
                  <c:v>1.2199999999999999E-10</c:v>
                </c:pt>
                <c:pt idx="3068">
                  <c:v>1.2400000000000001E-10</c:v>
                </c:pt>
                <c:pt idx="3069">
                  <c:v>1.26E-10</c:v>
                </c:pt>
                <c:pt idx="3070">
                  <c:v>1.28E-10</c:v>
                </c:pt>
                <c:pt idx="3071">
                  <c:v>1.2999999999999999E-10</c:v>
                </c:pt>
                <c:pt idx="3072">
                  <c:v>1.3200000000000001E-10</c:v>
                </c:pt>
                <c:pt idx="3073">
                  <c:v>1.34E-10</c:v>
                </c:pt>
                <c:pt idx="3074">
                  <c:v>1.36E-10</c:v>
                </c:pt>
                <c:pt idx="3075">
                  <c:v>1.3799999999999999E-10</c:v>
                </c:pt>
                <c:pt idx="3076">
                  <c:v>1.4000000000000001E-10</c:v>
                </c:pt>
                <c:pt idx="3077">
                  <c:v>1.42E-10</c:v>
                </c:pt>
                <c:pt idx="3078">
                  <c:v>1.4399999999999999E-10</c:v>
                </c:pt>
                <c:pt idx="3079">
                  <c:v>1.4600000000000001E-10</c:v>
                </c:pt>
                <c:pt idx="3080">
                  <c:v>1.4800000000000001E-10</c:v>
                </c:pt>
                <c:pt idx="3081">
                  <c:v>1.5E-10</c:v>
                </c:pt>
                <c:pt idx="3082">
                  <c:v>1.5199999999999999E-10</c:v>
                </c:pt>
                <c:pt idx="3083">
                  <c:v>1.5400000000000001E-10</c:v>
                </c:pt>
                <c:pt idx="3084">
                  <c:v>1.56E-10</c:v>
                </c:pt>
                <c:pt idx="3085">
                  <c:v>1.58E-10</c:v>
                </c:pt>
                <c:pt idx="3086">
                  <c:v>1.5999999999999999E-10</c:v>
                </c:pt>
                <c:pt idx="3087">
                  <c:v>1.6200000000000001E-10</c:v>
                </c:pt>
                <c:pt idx="3088">
                  <c:v>1.64E-10</c:v>
                </c:pt>
                <c:pt idx="3089">
                  <c:v>1.66E-10</c:v>
                </c:pt>
                <c:pt idx="3090">
                  <c:v>1.6799999999999999E-10</c:v>
                </c:pt>
                <c:pt idx="3091">
                  <c:v>1.7000000000000001E-10</c:v>
                </c:pt>
                <c:pt idx="3092">
                  <c:v>1.72E-10</c:v>
                </c:pt>
                <c:pt idx="3093">
                  <c:v>1.7399999999999999E-10</c:v>
                </c:pt>
                <c:pt idx="3094">
                  <c:v>1.7600000000000001E-10</c:v>
                </c:pt>
                <c:pt idx="3095">
                  <c:v>1.7800000000000001E-10</c:v>
                </c:pt>
                <c:pt idx="3096">
                  <c:v>1.8E-10</c:v>
                </c:pt>
                <c:pt idx="3097">
                  <c:v>1.8199999999999999E-10</c:v>
                </c:pt>
                <c:pt idx="3098">
                  <c:v>1.8400000000000001E-10</c:v>
                </c:pt>
                <c:pt idx="3099">
                  <c:v>1.86E-10</c:v>
                </c:pt>
                <c:pt idx="3100">
                  <c:v>1.88E-10</c:v>
                </c:pt>
                <c:pt idx="3101">
                  <c:v>1.8999999999999999E-10</c:v>
                </c:pt>
                <c:pt idx="3102">
                  <c:v>1.9200000000000001E-10</c:v>
                </c:pt>
                <c:pt idx="3103">
                  <c:v>1.94E-10</c:v>
                </c:pt>
                <c:pt idx="3104">
                  <c:v>1.96E-10</c:v>
                </c:pt>
                <c:pt idx="3105">
                  <c:v>1.9799999999999999E-10</c:v>
                </c:pt>
                <c:pt idx="3106">
                  <c:v>2.0000000000000001E-10</c:v>
                </c:pt>
                <c:pt idx="3107">
                  <c:v>2.02E-10</c:v>
                </c:pt>
                <c:pt idx="3108">
                  <c:v>2.0399999999999999E-10</c:v>
                </c:pt>
                <c:pt idx="3109">
                  <c:v>2.0600000000000001E-10</c:v>
                </c:pt>
                <c:pt idx="3110">
                  <c:v>2.0800000000000001E-10</c:v>
                </c:pt>
                <c:pt idx="3111">
                  <c:v>2.1E-10</c:v>
                </c:pt>
                <c:pt idx="3112">
                  <c:v>2.1199999999999999E-10</c:v>
                </c:pt>
                <c:pt idx="3113">
                  <c:v>2.1400000000000001E-10</c:v>
                </c:pt>
                <c:pt idx="3114">
                  <c:v>2.16E-10</c:v>
                </c:pt>
                <c:pt idx="3115">
                  <c:v>2.18E-10</c:v>
                </c:pt>
                <c:pt idx="3116">
                  <c:v>2.1999999999999999E-10</c:v>
                </c:pt>
                <c:pt idx="3117">
                  <c:v>2.2200000000000001E-10</c:v>
                </c:pt>
                <c:pt idx="3118">
                  <c:v>2.24E-10</c:v>
                </c:pt>
                <c:pt idx="3119">
                  <c:v>2.26E-10</c:v>
                </c:pt>
                <c:pt idx="3120">
                  <c:v>2.2799999999999999E-10</c:v>
                </c:pt>
                <c:pt idx="3121">
                  <c:v>2.3000000000000001E-10</c:v>
                </c:pt>
                <c:pt idx="3122">
                  <c:v>2.32E-10</c:v>
                </c:pt>
                <c:pt idx="3123">
                  <c:v>2.3400000000000002E-10</c:v>
                </c:pt>
                <c:pt idx="3124">
                  <c:v>2.3600000000000001E-10</c:v>
                </c:pt>
                <c:pt idx="3125">
                  <c:v>2.3800000000000001E-10</c:v>
                </c:pt>
                <c:pt idx="3126">
                  <c:v>2.4E-10</c:v>
                </c:pt>
                <c:pt idx="3127">
                  <c:v>2.4199999999999999E-10</c:v>
                </c:pt>
                <c:pt idx="3128">
                  <c:v>2.4399999999999998E-10</c:v>
                </c:pt>
                <c:pt idx="3129">
                  <c:v>2.4599999999999998E-10</c:v>
                </c:pt>
                <c:pt idx="3130">
                  <c:v>2.4800000000000002E-10</c:v>
                </c:pt>
                <c:pt idx="3131">
                  <c:v>2.5000000000000002E-10</c:v>
                </c:pt>
                <c:pt idx="3132">
                  <c:v>2.5200000000000001E-10</c:v>
                </c:pt>
                <c:pt idx="3133">
                  <c:v>2.54E-10</c:v>
                </c:pt>
                <c:pt idx="3134">
                  <c:v>2.5599999999999999E-10</c:v>
                </c:pt>
                <c:pt idx="3135">
                  <c:v>2.5799999999999999E-10</c:v>
                </c:pt>
                <c:pt idx="3136">
                  <c:v>2.5999999999999998E-10</c:v>
                </c:pt>
                <c:pt idx="3137">
                  <c:v>2.6200000000000003E-10</c:v>
                </c:pt>
                <c:pt idx="3138">
                  <c:v>2.6400000000000002E-10</c:v>
                </c:pt>
                <c:pt idx="3139">
                  <c:v>2.6600000000000001E-10</c:v>
                </c:pt>
                <c:pt idx="3140">
                  <c:v>2.6800000000000001E-10</c:v>
                </c:pt>
                <c:pt idx="3141">
                  <c:v>2.7E-10</c:v>
                </c:pt>
                <c:pt idx="3142">
                  <c:v>2.7199999999999999E-10</c:v>
                </c:pt>
                <c:pt idx="3143">
                  <c:v>2.7399999999999998E-10</c:v>
                </c:pt>
                <c:pt idx="3144">
                  <c:v>2.7599999999999998E-10</c:v>
                </c:pt>
                <c:pt idx="3145">
                  <c:v>2.7800000000000002E-10</c:v>
                </c:pt>
                <c:pt idx="3146">
                  <c:v>2.8000000000000002E-10</c:v>
                </c:pt>
                <c:pt idx="3147">
                  <c:v>2.8200000000000001E-10</c:v>
                </c:pt>
                <c:pt idx="3148">
                  <c:v>2.84E-10</c:v>
                </c:pt>
                <c:pt idx="3149">
                  <c:v>2.8599999999999999E-10</c:v>
                </c:pt>
                <c:pt idx="3150">
                  <c:v>2.8799999999999999E-10</c:v>
                </c:pt>
                <c:pt idx="3151">
                  <c:v>2.8999999999999998E-10</c:v>
                </c:pt>
                <c:pt idx="3152">
                  <c:v>2.9200000000000003E-10</c:v>
                </c:pt>
                <c:pt idx="3153">
                  <c:v>2.9400000000000002E-10</c:v>
                </c:pt>
                <c:pt idx="3154">
                  <c:v>2.9600000000000001E-10</c:v>
                </c:pt>
                <c:pt idx="3155">
                  <c:v>2.98E-10</c:v>
                </c:pt>
                <c:pt idx="3156">
                  <c:v>3E-10</c:v>
                </c:pt>
                <c:pt idx="3157">
                  <c:v>3.0199999999999999E-10</c:v>
                </c:pt>
                <c:pt idx="3158">
                  <c:v>3.0399999999999998E-10</c:v>
                </c:pt>
                <c:pt idx="3159">
                  <c:v>3.0599999999999998E-10</c:v>
                </c:pt>
                <c:pt idx="3160">
                  <c:v>3.0800000000000002E-10</c:v>
                </c:pt>
                <c:pt idx="3161">
                  <c:v>3.1000000000000002E-10</c:v>
                </c:pt>
                <c:pt idx="3162">
                  <c:v>3.1200000000000001E-10</c:v>
                </c:pt>
                <c:pt idx="3163">
                  <c:v>3.14E-10</c:v>
                </c:pt>
                <c:pt idx="3164">
                  <c:v>3.1599999999999999E-10</c:v>
                </c:pt>
                <c:pt idx="3165">
                  <c:v>3.1799999999999999E-10</c:v>
                </c:pt>
                <c:pt idx="3166">
                  <c:v>3.1999999999999998E-10</c:v>
                </c:pt>
                <c:pt idx="3167">
                  <c:v>3.2200000000000003E-10</c:v>
                </c:pt>
                <c:pt idx="3168">
                  <c:v>3.2400000000000002E-10</c:v>
                </c:pt>
                <c:pt idx="3169">
                  <c:v>3.2600000000000001E-10</c:v>
                </c:pt>
                <c:pt idx="3170">
                  <c:v>3.28E-10</c:v>
                </c:pt>
                <c:pt idx="3171">
                  <c:v>3.3E-10</c:v>
                </c:pt>
                <c:pt idx="3172">
                  <c:v>3.3199999999999999E-10</c:v>
                </c:pt>
                <c:pt idx="3173">
                  <c:v>3.3399999999999998E-10</c:v>
                </c:pt>
                <c:pt idx="3174">
                  <c:v>3.3599999999999998E-10</c:v>
                </c:pt>
                <c:pt idx="3175">
                  <c:v>3.3800000000000002E-10</c:v>
                </c:pt>
                <c:pt idx="3176">
                  <c:v>3.4000000000000001E-10</c:v>
                </c:pt>
                <c:pt idx="3177">
                  <c:v>3.4200000000000001E-10</c:v>
                </c:pt>
                <c:pt idx="3178">
                  <c:v>3.44E-10</c:v>
                </c:pt>
                <c:pt idx="3179">
                  <c:v>3.4599999999999999E-10</c:v>
                </c:pt>
                <c:pt idx="3180">
                  <c:v>3.4799999999999999E-10</c:v>
                </c:pt>
                <c:pt idx="3181">
                  <c:v>3.4999999999999998E-10</c:v>
                </c:pt>
                <c:pt idx="3182">
                  <c:v>3.5200000000000003E-10</c:v>
                </c:pt>
                <c:pt idx="3183">
                  <c:v>3.5400000000000002E-10</c:v>
                </c:pt>
                <c:pt idx="3184">
                  <c:v>3.5600000000000001E-10</c:v>
                </c:pt>
                <c:pt idx="3185">
                  <c:v>3.58E-10</c:v>
                </c:pt>
                <c:pt idx="3186">
                  <c:v>3.6E-10</c:v>
                </c:pt>
                <c:pt idx="3187">
                  <c:v>3.6199999999999999E-10</c:v>
                </c:pt>
                <c:pt idx="3188">
                  <c:v>3.6399999999999998E-10</c:v>
                </c:pt>
                <c:pt idx="3189">
                  <c:v>3.6599999999999998E-10</c:v>
                </c:pt>
                <c:pt idx="3190">
                  <c:v>3.6800000000000002E-10</c:v>
                </c:pt>
                <c:pt idx="3191">
                  <c:v>3.7000000000000001E-10</c:v>
                </c:pt>
                <c:pt idx="3192">
                  <c:v>3.7200000000000001E-10</c:v>
                </c:pt>
                <c:pt idx="3193">
                  <c:v>3.74E-10</c:v>
                </c:pt>
                <c:pt idx="3194">
                  <c:v>3.7599999999999999E-10</c:v>
                </c:pt>
                <c:pt idx="3195">
                  <c:v>3.7799999999999999E-10</c:v>
                </c:pt>
                <c:pt idx="3196">
                  <c:v>3.7999999999999998E-10</c:v>
                </c:pt>
                <c:pt idx="3197">
                  <c:v>3.8200000000000003E-10</c:v>
                </c:pt>
                <c:pt idx="3198">
                  <c:v>3.8400000000000002E-10</c:v>
                </c:pt>
                <c:pt idx="3199">
                  <c:v>3.8600000000000001E-10</c:v>
                </c:pt>
                <c:pt idx="3200">
                  <c:v>3.88E-10</c:v>
                </c:pt>
                <c:pt idx="3201">
                  <c:v>3.9E-10</c:v>
                </c:pt>
                <c:pt idx="3202">
                  <c:v>3.9199999999999999E-10</c:v>
                </c:pt>
                <c:pt idx="3203">
                  <c:v>3.9399999999999998E-10</c:v>
                </c:pt>
                <c:pt idx="3204">
                  <c:v>3.9599999999999998E-10</c:v>
                </c:pt>
                <c:pt idx="3205">
                  <c:v>3.9800000000000002E-10</c:v>
                </c:pt>
                <c:pt idx="3206">
                  <c:v>4.0000000000000001E-10</c:v>
                </c:pt>
                <c:pt idx="3207">
                  <c:v>4.0200000000000001E-10</c:v>
                </c:pt>
                <c:pt idx="3208">
                  <c:v>4.04E-10</c:v>
                </c:pt>
                <c:pt idx="3209">
                  <c:v>4.0599999999999999E-10</c:v>
                </c:pt>
                <c:pt idx="3210">
                  <c:v>4.0799999999999999E-10</c:v>
                </c:pt>
                <c:pt idx="3211">
                  <c:v>4.0999999999999998E-10</c:v>
                </c:pt>
                <c:pt idx="3212">
                  <c:v>4.1200000000000002E-10</c:v>
                </c:pt>
                <c:pt idx="3213">
                  <c:v>4.1400000000000002E-10</c:v>
                </c:pt>
                <c:pt idx="3214">
                  <c:v>4.1600000000000001E-10</c:v>
                </c:pt>
                <c:pt idx="3215">
                  <c:v>4.18E-10</c:v>
                </c:pt>
                <c:pt idx="3216">
                  <c:v>4.2E-10</c:v>
                </c:pt>
                <c:pt idx="3217">
                  <c:v>4.2199999999999999E-10</c:v>
                </c:pt>
                <c:pt idx="3218">
                  <c:v>4.2399999999999998E-10</c:v>
                </c:pt>
                <c:pt idx="3219">
                  <c:v>4.2599999999999998E-10</c:v>
                </c:pt>
                <c:pt idx="3220">
                  <c:v>4.2800000000000002E-10</c:v>
                </c:pt>
                <c:pt idx="3221">
                  <c:v>4.3000000000000001E-10</c:v>
                </c:pt>
                <c:pt idx="3222">
                  <c:v>4.3200000000000001E-10</c:v>
                </c:pt>
                <c:pt idx="3223">
                  <c:v>4.34E-10</c:v>
                </c:pt>
                <c:pt idx="3224">
                  <c:v>4.3599999999999999E-10</c:v>
                </c:pt>
                <c:pt idx="3225">
                  <c:v>4.3799999999999999E-10</c:v>
                </c:pt>
                <c:pt idx="3226">
                  <c:v>4.3999999999999998E-10</c:v>
                </c:pt>
                <c:pt idx="3227">
                  <c:v>4.4200000000000002E-10</c:v>
                </c:pt>
                <c:pt idx="3228">
                  <c:v>4.4400000000000002E-10</c:v>
                </c:pt>
                <c:pt idx="3229">
                  <c:v>4.4600000000000001E-10</c:v>
                </c:pt>
                <c:pt idx="3230">
                  <c:v>4.48E-10</c:v>
                </c:pt>
                <c:pt idx="3231">
                  <c:v>4.5E-10</c:v>
                </c:pt>
                <c:pt idx="3232">
                  <c:v>4.5199999999999999E-10</c:v>
                </c:pt>
                <c:pt idx="3233">
                  <c:v>4.5399999999999998E-10</c:v>
                </c:pt>
                <c:pt idx="3234">
                  <c:v>4.5599999999999998E-10</c:v>
                </c:pt>
                <c:pt idx="3235">
                  <c:v>4.5800000000000002E-10</c:v>
                </c:pt>
                <c:pt idx="3236">
                  <c:v>4.6000000000000001E-10</c:v>
                </c:pt>
                <c:pt idx="3237">
                  <c:v>4.6200000000000001E-10</c:v>
                </c:pt>
                <c:pt idx="3238">
                  <c:v>4.64E-10</c:v>
                </c:pt>
                <c:pt idx="3239">
                  <c:v>4.6600000000000005E-10</c:v>
                </c:pt>
                <c:pt idx="3240">
                  <c:v>4.6800000000000004E-10</c:v>
                </c:pt>
                <c:pt idx="3241">
                  <c:v>4.7000000000000003E-10</c:v>
                </c:pt>
                <c:pt idx="3242">
                  <c:v>4.7200000000000002E-10</c:v>
                </c:pt>
                <c:pt idx="3243">
                  <c:v>4.7400000000000002E-10</c:v>
                </c:pt>
                <c:pt idx="3244">
                  <c:v>4.7600000000000001E-10</c:v>
                </c:pt>
                <c:pt idx="3245">
                  <c:v>4.78E-10</c:v>
                </c:pt>
                <c:pt idx="3246">
                  <c:v>4.8E-10</c:v>
                </c:pt>
                <c:pt idx="3247">
                  <c:v>4.8199999999999999E-10</c:v>
                </c:pt>
                <c:pt idx="3248">
                  <c:v>4.8399999999999998E-10</c:v>
                </c:pt>
                <c:pt idx="3249">
                  <c:v>4.8599999999999998E-10</c:v>
                </c:pt>
                <c:pt idx="3250">
                  <c:v>4.8799999999999997E-10</c:v>
                </c:pt>
                <c:pt idx="3251">
                  <c:v>4.8999999999999996E-10</c:v>
                </c:pt>
                <c:pt idx="3252">
                  <c:v>4.9199999999999996E-10</c:v>
                </c:pt>
                <c:pt idx="3253">
                  <c:v>4.9399999999999995E-10</c:v>
                </c:pt>
                <c:pt idx="3254">
                  <c:v>4.9600000000000004E-10</c:v>
                </c:pt>
                <c:pt idx="3255">
                  <c:v>4.9800000000000004E-10</c:v>
                </c:pt>
                <c:pt idx="3256">
                  <c:v>5.0000000000000003E-10</c:v>
                </c:pt>
                <c:pt idx="3257">
                  <c:v>5.0200000000000002E-10</c:v>
                </c:pt>
                <c:pt idx="3258">
                  <c:v>5.0400000000000002E-10</c:v>
                </c:pt>
                <c:pt idx="3259">
                  <c:v>5.0600000000000001E-10</c:v>
                </c:pt>
                <c:pt idx="3260">
                  <c:v>5.08E-10</c:v>
                </c:pt>
                <c:pt idx="3261">
                  <c:v>5.1E-10</c:v>
                </c:pt>
                <c:pt idx="3262">
                  <c:v>5.1199999999999999E-10</c:v>
                </c:pt>
                <c:pt idx="3263">
                  <c:v>5.1399999999999998E-10</c:v>
                </c:pt>
                <c:pt idx="3264">
                  <c:v>5.1599999999999998E-10</c:v>
                </c:pt>
                <c:pt idx="3265">
                  <c:v>5.1799999999999997E-10</c:v>
                </c:pt>
                <c:pt idx="3266">
                  <c:v>5.1999999999999996E-10</c:v>
                </c:pt>
                <c:pt idx="3267">
                  <c:v>5.2199999999999996E-10</c:v>
                </c:pt>
                <c:pt idx="3268">
                  <c:v>5.2400000000000005E-10</c:v>
                </c:pt>
                <c:pt idx="3269">
                  <c:v>5.2600000000000004E-10</c:v>
                </c:pt>
                <c:pt idx="3270">
                  <c:v>5.2800000000000004E-10</c:v>
                </c:pt>
                <c:pt idx="3271">
                  <c:v>5.3000000000000003E-10</c:v>
                </c:pt>
                <c:pt idx="3272">
                  <c:v>5.3200000000000002E-10</c:v>
                </c:pt>
                <c:pt idx="3273">
                  <c:v>5.3400000000000002E-10</c:v>
                </c:pt>
                <c:pt idx="3274">
                  <c:v>5.3600000000000001E-10</c:v>
                </c:pt>
                <c:pt idx="3275">
                  <c:v>5.38E-10</c:v>
                </c:pt>
                <c:pt idx="3276">
                  <c:v>5.4E-10</c:v>
                </c:pt>
                <c:pt idx="3277">
                  <c:v>5.4199999999999999E-10</c:v>
                </c:pt>
                <c:pt idx="3278">
                  <c:v>5.4399999999999998E-10</c:v>
                </c:pt>
                <c:pt idx="3279">
                  <c:v>5.4599999999999998E-10</c:v>
                </c:pt>
                <c:pt idx="3280">
                  <c:v>5.4799999999999997E-10</c:v>
                </c:pt>
                <c:pt idx="3281">
                  <c:v>5.4999999999999996E-10</c:v>
                </c:pt>
                <c:pt idx="3282">
                  <c:v>5.5199999999999995E-10</c:v>
                </c:pt>
                <c:pt idx="3283">
                  <c:v>5.5400000000000005E-10</c:v>
                </c:pt>
                <c:pt idx="3284">
                  <c:v>5.5600000000000004E-10</c:v>
                </c:pt>
                <c:pt idx="3285">
                  <c:v>5.5800000000000004E-10</c:v>
                </c:pt>
                <c:pt idx="3286">
                  <c:v>5.6000000000000003E-10</c:v>
                </c:pt>
                <c:pt idx="3287">
                  <c:v>5.6200000000000002E-10</c:v>
                </c:pt>
                <c:pt idx="3288">
                  <c:v>5.6400000000000002E-10</c:v>
                </c:pt>
                <c:pt idx="3289">
                  <c:v>5.6600000000000001E-10</c:v>
                </c:pt>
                <c:pt idx="3290">
                  <c:v>5.68E-10</c:v>
                </c:pt>
                <c:pt idx="3291">
                  <c:v>5.7E-10</c:v>
                </c:pt>
                <c:pt idx="3292">
                  <c:v>5.7199999999999999E-10</c:v>
                </c:pt>
                <c:pt idx="3293">
                  <c:v>5.7399999999999998E-10</c:v>
                </c:pt>
                <c:pt idx="3294">
                  <c:v>5.7599999999999998E-10</c:v>
                </c:pt>
                <c:pt idx="3295">
                  <c:v>5.7799999999999997E-10</c:v>
                </c:pt>
                <c:pt idx="3296">
                  <c:v>5.7999999999999996E-10</c:v>
                </c:pt>
                <c:pt idx="3297">
                  <c:v>5.8199999999999995E-10</c:v>
                </c:pt>
                <c:pt idx="3298">
                  <c:v>5.8400000000000005E-10</c:v>
                </c:pt>
                <c:pt idx="3299">
                  <c:v>5.8600000000000004E-10</c:v>
                </c:pt>
                <c:pt idx="3300">
                  <c:v>5.8800000000000004E-10</c:v>
                </c:pt>
                <c:pt idx="3301">
                  <c:v>5.9000000000000003E-10</c:v>
                </c:pt>
                <c:pt idx="3302">
                  <c:v>5.9200000000000002E-10</c:v>
                </c:pt>
                <c:pt idx="3303">
                  <c:v>5.9400000000000002E-10</c:v>
                </c:pt>
                <c:pt idx="3304">
                  <c:v>5.9600000000000001E-10</c:v>
                </c:pt>
                <c:pt idx="3305">
                  <c:v>5.98E-10</c:v>
                </c:pt>
                <c:pt idx="3306">
                  <c:v>6E-10</c:v>
                </c:pt>
                <c:pt idx="3307">
                  <c:v>6.0199999999999999E-10</c:v>
                </c:pt>
                <c:pt idx="3308">
                  <c:v>6.0399999999999998E-10</c:v>
                </c:pt>
                <c:pt idx="3309">
                  <c:v>6.0599999999999998E-10</c:v>
                </c:pt>
                <c:pt idx="3310">
                  <c:v>6.0799999999999997E-10</c:v>
                </c:pt>
                <c:pt idx="3311">
                  <c:v>6.0999999999999996E-10</c:v>
                </c:pt>
                <c:pt idx="3312">
                  <c:v>6.1199999999999995E-10</c:v>
                </c:pt>
                <c:pt idx="3313">
                  <c:v>6.1400000000000005E-10</c:v>
                </c:pt>
                <c:pt idx="3314">
                  <c:v>6.1600000000000004E-10</c:v>
                </c:pt>
                <c:pt idx="3315">
                  <c:v>6.1800000000000004E-10</c:v>
                </c:pt>
                <c:pt idx="3316">
                  <c:v>6.2000000000000003E-10</c:v>
                </c:pt>
                <c:pt idx="3317">
                  <c:v>6.2200000000000002E-10</c:v>
                </c:pt>
                <c:pt idx="3318">
                  <c:v>6.2400000000000002E-10</c:v>
                </c:pt>
                <c:pt idx="3319">
                  <c:v>6.2600000000000001E-10</c:v>
                </c:pt>
                <c:pt idx="3320">
                  <c:v>6.28E-10</c:v>
                </c:pt>
                <c:pt idx="3321">
                  <c:v>6.3E-10</c:v>
                </c:pt>
                <c:pt idx="3322">
                  <c:v>6.3199999999999999E-10</c:v>
                </c:pt>
                <c:pt idx="3323">
                  <c:v>6.3399999999999998E-10</c:v>
                </c:pt>
                <c:pt idx="3324">
                  <c:v>6.3599999999999998E-10</c:v>
                </c:pt>
                <c:pt idx="3325">
                  <c:v>6.3799999999999997E-10</c:v>
                </c:pt>
                <c:pt idx="3326">
                  <c:v>6.3999999999999996E-10</c:v>
                </c:pt>
                <c:pt idx="3327">
                  <c:v>6.4199999999999995E-10</c:v>
                </c:pt>
                <c:pt idx="3328">
                  <c:v>6.4400000000000005E-10</c:v>
                </c:pt>
                <c:pt idx="3329">
                  <c:v>6.4600000000000004E-10</c:v>
                </c:pt>
                <c:pt idx="3330">
                  <c:v>6.4800000000000004E-10</c:v>
                </c:pt>
                <c:pt idx="3331">
                  <c:v>6.5000000000000003E-10</c:v>
                </c:pt>
                <c:pt idx="3332">
                  <c:v>6.5200000000000002E-10</c:v>
                </c:pt>
                <c:pt idx="3333">
                  <c:v>6.5400000000000002E-10</c:v>
                </c:pt>
                <c:pt idx="3334">
                  <c:v>6.5600000000000001E-10</c:v>
                </c:pt>
                <c:pt idx="3335">
                  <c:v>6.58E-10</c:v>
                </c:pt>
                <c:pt idx="3336">
                  <c:v>6.6E-10</c:v>
                </c:pt>
                <c:pt idx="3337">
                  <c:v>6.6199999999999999E-10</c:v>
                </c:pt>
                <c:pt idx="3338">
                  <c:v>6.6399999999999998E-10</c:v>
                </c:pt>
                <c:pt idx="3339">
                  <c:v>6.6599999999999997E-10</c:v>
                </c:pt>
                <c:pt idx="3340">
                  <c:v>6.6799999999999997E-10</c:v>
                </c:pt>
                <c:pt idx="3341">
                  <c:v>6.6999999999999996E-10</c:v>
                </c:pt>
                <c:pt idx="3342">
                  <c:v>6.7199999999999995E-10</c:v>
                </c:pt>
                <c:pt idx="3343">
                  <c:v>6.7400000000000005E-10</c:v>
                </c:pt>
                <c:pt idx="3344">
                  <c:v>6.7600000000000004E-10</c:v>
                </c:pt>
                <c:pt idx="3345">
                  <c:v>6.7800000000000004E-10</c:v>
                </c:pt>
                <c:pt idx="3346">
                  <c:v>6.8000000000000003E-10</c:v>
                </c:pt>
                <c:pt idx="3347">
                  <c:v>6.8200000000000002E-10</c:v>
                </c:pt>
                <c:pt idx="3348">
                  <c:v>6.8400000000000002E-10</c:v>
                </c:pt>
                <c:pt idx="3349">
                  <c:v>6.8600000000000001E-10</c:v>
                </c:pt>
                <c:pt idx="3350">
                  <c:v>6.88E-10</c:v>
                </c:pt>
                <c:pt idx="3351">
                  <c:v>6.9E-10</c:v>
                </c:pt>
                <c:pt idx="3352">
                  <c:v>6.9199999999999999E-10</c:v>
                </c:pt>
                <c:pt idx="3353">
                  <c:v>6.9399999999999998E-10</c:v>
                </c:pt>
                <c:pt idx="3354">
                  <c:v>6.9599999999999997E-10</c:v>
                </c:pt>
                <c:pt idx="3355">
                  <c:v>6.9799999999999997E-10</c:v>
                </c:pt>
                <c:pt idx="3356">
                  <c:v>6.9999999999999996E-10</c:v>
                </c:pt>
                <c:pt idx="3357">
                  <c:v>7.0199999999999995E-10</c:v>
                </c:pt>
                <c:pt idx="3358">
                  <c:v>7.0400000000000005E-10</c:v>
                </c:pt>
                <c:pt idx="3359">
                  <c:v>7.0600000000000004E-10</c:v>
                </c:pt>
                <c:pt idx="3360">
                  <c:v>7.0800000000000004E-10</c:v>
                </c:pt>
                <c:pt idx="3361">
                  <c:v>7.1000000000000003E-10</c:v>
                </c:pt>
                <c:pt idx="3362">
                  <c:v>7.1200000000000002E-10</c:v>
                </c:pt>
                <c:pt idx="3363">
                  <c:v>7.1400000000000002E-10</c:v>
                </c:pt>
                <c:pt idx="3364">
                  <c:v>7.1600000000000001E-10</c:v>
                </c:pt>
                <c:pt idx="3365">
                  <c:v>7.18E-10</c:v>
                </c:pt>
                <c:pt idx="3366">
                  <c:v>7.2E-10</c:v>
                </c:pt>
                <c:pt idx="3367">
                  <c:v>7.2199999999999999E-10</c:v>
                </c:pt>
                <c:pt idx="3368">
                  <c:v>7.2399999999999998E-10</c:v>
                </c:pt>
                <c:pt idx="3369">
                  <c:v>7.2599999999999997E-10</c:v>
                </c:pt>
                <c:pt idx="3370">
                  <c:v>7.2799999999999997E-10</c:v>
                </c:pt>
                <c:pt idx="3371">
                  <c:v>7.2999999999999996E-10</c:v>
                </c:pt>
                <c:pt idx="3372">
                  <c:v>7.3199999999999995E-10</c:v>
                </c:pt>
                <c:pt idx="3373">
                  <c:v>7.3400000000000005E-10</c:v>
                </c:pt>
                <c:pt idx="3374">
                  <c:v>7.3600000000000004E-10</c:v>
                </c:pt>
                <c:pt idx="3375">
                  <c:v>7.3800000000000004E-10</c:v>
                </c:pt>
                <c:pt idx="3376">
                  <c:v>7.4000000000000003E-10</c:v>
                </c:pt>
                <c:pt idx="3377">
                  <c:v>7.4200000000000002E-10</c:v>
                </c:pt>
                <c:pt idx="3378">
                  <c:v>7.4400000000000002E-10</c:v>
                </c:pt>
                <c:pt idx="3379">
                  <c:v>7.4600000000000001E-10</c:v>
                </c:pt>
                <c:pt idx="3380">
                  <c:v>7.48E-10</c:v>
                </c:pt>
                <c:pt idx="3381">
                  <c:v>7.5E-10</c:v>
                </c:pt>
                <c:pt idx="3382">
                  <c:v>7.5199999999999999E-10</c:v>
                </c:pt>
                <c:pt idx="3383">
                  <c:v>7.5399999999999998E-10</c:v>
                </c:pt>
                <c:pt idx="3384">
                  <c:v>7.5599999999999997E-10</c:v>
                </c:pt>
                <c:pt idx="3385">
                  <c:v>7.5799999999999997E-10</c:v>
                </c:pt>
                <c:pt idx="3386">
                  <c:v>7.5999999999999996E-10</c:v>
                </c:pt>
                <c:pt idx="3387">
                  <c:v>7.6199999999999995E-10</c:v>
                </c:pt>
                <c:pt idx="3388">
                  <c:v>7.6400000000000005E-10</c:v>
                </c:pt>
                <c:pt idx="3389">
                  <c:v>7.6600000000000004E-10</c:v>
                </c:pt>
                <c:pt idx="3390">
                  <c:v>7.6800000000000004E-10</c:v>
                </c:pt>
                <c:pt idx="3391">
                  <c:v>7.7000000000000003E-10</c:v>
                </c:pt>
                <c:pt idx="3392">
                  <c:v>7.7200000000000002E-10</c:v>
                </c:pt>
                <c:pt idx="3393">
                  <c:v>7.7400000000000002E-10</c:v>
                </c:pt>
                <c:pt idx="3394">
                  <c:v>7.7600000000000001E-10</c:v>
                </c:pt>
                <c:pt idx="3395">
                  <c:v>7.78E-10</c:v>
                </c:pt>
                <c:pt idx="3396">
                  <c:v>7.7999999999999999E-10</c:v>
                </c:pt>
                <c:pt idx="3397">
                  <c:v>7.8199999999999999E-10</c:v>
                </c:pt>
                <c:pt idx="3398">
                  <c:v>7.8399999999999998E-10</c:v>
                </c:pt>
                <c:pt idx="3399">
                  <c:v>7.8599999999999997E-10</c:v>
                </c:pt>
                <c:pt idx="3400">
                  <c:v>7.8799999999999997E-10</c:v>
                </c:pt>
                <c:pt idx="3401">
                  <c:v>7.8999999999999996E-10</c:v>
                </c:pt>
                <c:pt idx="3402">
                  <c:v>7.9199999999999995E-10</c:v>
                </c:pt>
                <c:pt idx="3403">
                  <c:v>7.9400000000000005E-10</c:v>
                </c:pt>
                <c:pt idx="3404">
                  <c:v>7.9600000000000004E-10</c:v>
                </c:pt>
                <c:pt idx="3405">
                  <c:v>7.9800000000000004E-10</c:v>
                </c:pt>
                <c:pt idx="3406">
                  <c:v>8.0000000000000003E-10</c:v>
                </c:pt>
                <c:pt idx="3407">
                  <c:v>8.0200000000000002E-10</c:v>
                </c:pt>
                <c:pt idx="3408">
                  <c:v>8.0400000000000002E-10</c:v>
                </c:pt>
                <c:pt idx="3409">
                  <c:v>8.0600000000000001E-10</c:v>
                </c:pt>
                <c:pt idx="3410">
                  <c:v>8.08E-10</c:v>
                </c:pt>
                <c:pt idx="3411">
                  <c:v>8.0999999999999999E-10</c:v>
                </c:pt>
                <c:pt idx="3412">
                  <c:v>8.1199999999999999E-10</c:v>
                </c:pt>
                <c:pt idx="3413">
                  <c:v>8.1399999999999998E-10</c:v>
                </c:pt>
                <c:pt idx="3414">
                  <c:v>8.1599999999999997E-10</c:v>
                </c:pt>
                <c:pt idx="3415">
                  <c:v>8.1799999999999997E-10</c:v>
                </c:pt>
                <c:pt idx="3416">
                  <c:v>8.1999999999999996E-10</c:v>
                </c:pt>
                <c:pt idx="3417">
                  <c:v>8.2199999999999995E-10</c:v>
                </c:pt>
                <c:pt idx="3418">
                  <c:v>8.2400000000000005E-10</c:v>
                </c:pt>
                <c:pt idx="3419">
                  <c:v>8.2600000000000004E-10</c:v>
                </c:pt>
                <c:pt idx="3420">
                  <c:v>8.2800000000000004E-10</c:v>
                </c:pt>
                <c:pt idx="3421">
                  <c:v>8.3000000000000003E-10</c:v>
                </c:pt>
                <c:pt idx="3422">
                  <c:v>8.3200000000000002E-10</c:v>
                </c:pt>
                <c:pt idx="3423">
                  <c:v>8.3400000000000002E-10</c:v>
                </c:pt>
                <c:pt idx="3424">
                  <c:v>8.3600000000000001E-10</c:v>
                </c:pt>
                <c:pt idx="3425">
                  <c:v>8.38E-10</c:v>
                </c:pt>
                <c:pt idx="3426">
                  <c:v>8.3999999999999999E-10</c:v>
                </c:pt>
                <c:pt idx="3427">
                  <c:v>8.4199999999999999E-10</c:v>
                </c:pt>
                <c:pt idx="3428">
                  <c:v>8.4399999999999998E-10</c:v>
                </c:pt>
                <c:pt idx="3429">
                  <c:v>8.4599999999999997E-10</c:v>
                </c:pt>
                <c:pt idx="3430">
                  <c:v>8.4799999999999997E-10</c:v>
                </c:pt>
                <c:pt idx="3431">
                  <c:v>8.4999999999999996E-10</c:v>
                </c:pt>
                <c:pt idx="3432">
                  <c:v>8.5199999999999995E-10</c:v>
                </c:pt>
                <c:pt idx="3433">
                  <c:v>8.5400000000000005E-10</c:v>
                </c:pt>
                <c:pt idx="3434">
                  <c:v>8.5600000000000004E-10</c:v>
                </c:pt>
                <c:pt idx="3435">
                  <c:v>8.5800000000000004E-10</c:v>
                </c:pt>
                <c:pt idx="3436">
                  <c:v>8.6000000000000003E-10</c:v>
                </c:pt>
                <c:pt idx="3437">
                  <c:v>8.6200000000000002E-10</c:v>
                </c:pt>
                <c:pt idx="3438">
                  <c:v>8.6400000000000001E-10</c:v>
                </c:pt>
                <c:pt idx="3439">
                  <c:v>8.6600000000000001E-10</c:v>
                </c:pt>
                <c:pt idx="3440">
                  <c:v>8.68E-10</c:v>
                </c:pt>
                <c:pt idx="3441">
                  <c:v>8.6999999999999999E-10</c:v>
                </c:pt>
                <c:pt idx="3442">
                  <c:v>8.7199999999999999E-10</c:v>
                </c:pt>
                <c:pt idx="3443">
                  <c:v>8.7399999999999998E-10</c:v>
                </c:pt>
                <c:pt idx="3444">
                  <c:v>8.7599999999999997E-10</c:v>
                </c:pt>
                <c:pt idx="3445">
                  <c:v>8.7799999999999997E-10</c:v>
                </c:pt>
                <c:pt idx="3446">
                  <c:v>8.7999999999999996E-10</c:v>
                </c:pt>
                <c:pt idx="3447">
                  <c:v>8.8199999999999995E-10</c:v>
                </c:pt>
                <c:pt idx="3448">
                  <c:v>8.8400000000000005E-10</c:v>
                </c:pt>
                <c:pt idx="3449">
                  <c:v>8.8600000000000004E-10</c:v>
                </c:pt>
                <c:pt idx="3450">
                  <c:v>8.8800000000000004E-10</c:v>
                </c:pt>
                <c:pt idx="3451">
                  <c:v>8.9000000000000003E-10</c:v>
                </c:pt>
                <c:pt idx="3452">
                  <c:v>8.9200000000000002E-10</c:v>
                </c:pt>
                <c:pt idx="3453">
                  <c:v>8.9400000000000001E-10</c:v>
                </c:pt>
                <c:pt idx="3454">
                  <c:v>8.9600000000000001E-10</c:v>
                </c:pt>
                <c:pt idx="3455">
                  <c:v>8.98E-10</c:v>
                </c:pt>
                <c:pt idx="3456">
                  <c:v>8.9999999999999999E-10</c:v>
                </c:pt>
                <c:pt idx="3457">
                  <c:v>9.0199999999999999E-10</c:v>
                </c:pt>
                <c:pt idx="3458">
                  <c:v>9.0399999999999998E-10</c:v>
                </c:pt>
                <c:pt idx="3459">
                  <c:v>9.0599999999999997E-10</c:v>
                </c:pt>
                <c:pt idx="3460">
                  <c:v>9.0799999999999997E-10</c:v>
                </c:pt>
                <c:pt idx="3461">
                  <c:v>9.0999999999999996E-10</c:v>
                </c:pt>
                <c:pt idx="3462">
                  <c:v>9.1199999999999995E-10</c:v>
                </c:pt>
                <c:pt idx="3463">
                  <c:v>9.1400000000000005E-10</c:v>
                </c:pt>
                <c:pt idx="3464">
                  <c:v>9.1600000000000004E-10</c:v>
                </c:pt>
                <c:pt idx="3465">
                  <c:v>9.1800000000000004E-10</c:v>
                </c:pt>
                <c:pt idx="3466">
                  <c:v>9.2000000000000003E-10</c:v>
                </c:pt>
                <c:pt idx="3467">
                  <c:v>9.2200000000000002E-10</c:v>
                </c:pt>
                <c:pt idx="3468">
                  <c:v>9.2400000000000001E-10</c:v>
                </c:pt>
                <c:pt idx="3469">
                  <c:v>9.2600000000000001E-10</c:v>
                </c:pt>
                <c:pt idx="3470">
                  <c:v>9.28E-10</c:v>
                </c:pt>
                <c:pt idx="3471">
                  <c:v>9.2999999999999999E-10</c:v>
                </c:pt>
                <c:pt idx="3472">
                  <c:v>9.3200000000000009E-10</c:v>
                </c:pt>
                <c:pt idx="3473">
                  <c:v>9.3400000000000008E-10</c:v>
                </c:pt>
                <c:pt idx="3474">
                  <c:v>9.3600000000000008E-10</c:v>
                </c:pt>
                <c:pt idx="3475">
                  <c:v>9.3800000000000007E-10</c:v>
                </c:pt>
                <c:pt idx="3476">
                  <c:v>9.4000000000000006E-10</c:v>
                </c:pt>
                <c:pt idx="3477">
                  <c:v>9.4200000000000006E-10</c:v>
                </c:pt>
                <c:pt idx="3478">
                  <c:v>9.4400000000000005E-10</c:v>
                </c:pt>
                <c:pt idx="3479">
                  <c:v>9.4600000000000004E-10</c:v>
                </c:pt>
                <c:pt idx="3480">
                  <c:v>9.4800000000000004E-10</c:v>
                </c:pt>
                <c:pt idx="3481">
                  <c:v>9.5000000000000003E-10</c:v>
                </c:pt>
                <c:pt idx="3482">
                  <c:v>9.5200000000000002E-10</c:v>
                </c:pt>
                <c:pt idx="3483">
                  <c:v>9.5400000000000001E-10</c:v>
                </c:pt>
                <c:pt idx="3484">
                  <c:v>9.5600000000000001E-10</c:v>
                </c:pt>
                <c:pt idx="3485">
                  <c:v>9.58E-10</c:v>
                </c:pt>
                <c:pt idx="3486">
                  <c:v>9.5999999999999999E-10</c:v>
                </c:pt>
                <c:pt idx="3487">
                  <c:v>9.6199999999999999E-10</c:v>
                </c:pt>
                <c:pt idx="3488">
                  <c:v>9.6399999999999998E-10</c:v>
                </c:pt>
                <c:pt idx="3489">
                  <c:v>9.6599999999999997E-10</c:v>
                </c:pt>
                <c:pt idx="3490">
                  <c:v>9.6799999999999997E-10</c:v>
                </c:pt>
                <c:pt idx="3491">
                  <c:v>9.6999999999999996E-10</c:v>
                </c:pt>
                <c:pt idx="3492">
                  <c:v>9.7199999999999995E-10</c:v>
                </c:pt>
                <c:pt idx="3493">
                  <c:v>9.7399999999999995E-10</c:v>
                </c:pt>
                <c:pt idx="3494">
                  <c:v>9.7599999999999994E-10</c:v>
                </c:pt>
                <c:pt idx="3495">
                  <c:v>9.7799999999999993E-10</c:v>
                </c:pt>
                <c:pt idx="3496">
                  <c:v>9.7999999999999992E-10</c:v>
                </c:pt>
                <c:pt idx="3497">
                  <c:v>9.8199999999999992E-10</c:v>
                </c:pt>
                <c:pt idx="3498">
                  <c:v>9.8399999999999991E-10</c:v>
                </c:pt>
                <c:pt idx="3499">
                  <c:v>9.859999999999999E-10</c:v>
                </c:pt>
                <c:pt idx="3500">
                  <c:v>9.879999999999999E-10</c:v>
                </c:pt>
                <c:pt idx="3501">
                  <c:v>9.900000000000001E-10</c:v>
                </c:pt>
                <c:pt idx="3502">
                  <c:v>9.9200000000000009E-10</c:v>
                </c:pt>
                <c:pt idx="3503">
                  <c:v>9.9400000000000008E-10</c:v>
                </c:pt>
                <c:pt idx="3504">
                  <c:v>9.9600000000000008E-10</c:v>
                </c:pt>
                <c:pt idx="3505">
                  <c:v>9.9800000000000007E-10</c:v>
                </c:pt>
                <c:pt idx="3506">
                  <c:v>1.0000000000000001E-9</c:v>
                </c:pt>
                <c:pt idx="3507">
                  <c:v>1.0020000000000001E-9</c:v>
                </c:pt>
                <c:pt idx="3508">
                  <c:v>1.004E-9</c:v>
                </c:pt>
                <c:pt idx="3509">
                  <c:v>1.006E-9</c:v>
                </c:pt>
                <c:pt idx="3510">
                  <c:v>1.008E-9</c:v>
                </c:pt>
                <c:pt idx="3511">
                  <c:v>1.01E-9</c:v>
                </c:pt>
                <c:pt idx="3512">
                  <c:v>1.012E-9</c:v>
                </c:pt>
                <c:pt idx="3513">
                  <c:v>1.014E-9</c:v>
                </c:pt>
                <c:pt idx="3514">
                  <c:v>1.016E-9</c:v>
                </c:pt>
                <c:pt idx="3515">
                  <c:v>1.018E-9</c:v>
                </c:pt>
                <c:pt idx="3516">
                  <c:v>1.02E-9</c:v>
                </c:pt>
                <c:pt idx="3517">
                  <c:v>1.022E-9</c:v>
                </c:pt>
                <c:pt idx="3518">
                  <c:v>1.024E-9</c:v>
                </c:pt>
                <c:pt idx="3519">
                  <c:v>1.026E-9</c:v>
                </c:pt>
                <c:pt idx="3520">
                  <c:v>1.028E-9</c:v>
                </c:pt>
                <c:pt idx="3521">
                  <c:v>1.03E-9</c:v>
                </c:pt>
                <c:pt idx="3522">
                  <c:v>1.032E-9</c:v>
                </c:pt>
                <c:pt idx="3523">
                  <c:v>1.0339999999999999E-9</c:v>
                </c:pt>
                <c:pt idx="3524">
                  <c:v>1.0359999999999999E-9</c:v>
                </c:pt>
                <c:pt idx="3525">
                  <c:v>1.0379999999999999E-9</c:v>
                </c:pt>
                <c:pt idx="3526">
                  <c:v>1.0399999999999999E-9</c:v>
                </c:pt>
                <c:pt idx="3527">
                  <c:v>1.0419999999999999E-9</c:v>
                </c:pt>
                <c:pt idx="3528">
                  <c:v>1.0439999999999999E-9</c:v>
                </c:pt>
                <c:pt idx="3529">
                  <c:v>1.0459999999999999E-9</c:v>
                </c:pt>
                <c:pt idx="3530">
                  <c:v>1.0480000000000001E-9</c:v>
                </c:pt>
                <c:pt idx="3531">
                  <c:v>1.0500000000000001E-9</c:v>
                </c:pt>
                <c:pt idx="3532">
                  <c:v>1.0520000000000001E-9</c:v>
                </c:pt>
                <c:pt idx="3533">
                  <c:v>1.0540000000000001E-9</c:v>
                </c:pt>
                <c:pt idx="3534">
                  <c:v>1.0560000000000001E-9</c:v>
                </c:pt>
                <c:pt idx="3535">
                  <c:v>1.0580000000000001E-9</c:v>
                </c:pt>
                <c:pt idx="3536">
                  <c:v>1.0600000000000001E-9</c:v>
                </c:pt>
                <c:pt idx="3537">
                  <c:v>1.0620000000000001E-9</c:v>
                </c:pt>
                <c:pt idx="3538">
                  <c:v>1.064E-9</c:v>
                </c:pt>
                <c:pt idx="3539">
                  <c:v>1.066E-9</c:v>
                </c:pt>
                <c:pt idx="3540">
                  <c:v>1.068E-9</c:v>
                </c:pt>
                <c:pt idx="3541">
                  <c:v>1.07E-9</c:v>
                </c:pt>
                <c:pt idx="3542">
                  <c:v>1.072E-9</c:v>
                </c:pt>
                <c:pt idx="3543">
                  <c:v>1.074E-9</c:v>
                </c:pt>
                <c:pt idx="3544">
                  <c:v>1.076E-9</c:v>
                </c:pt>
                <c:pt idx="3545">
                  <c:v>1.078E-9</c:v>
                </c:pt>
                <c:pt idx="3546">
                  <c:v>1.08E-9</c:v>
                </c:pt>
                <c:pt idx="3547">
                  <c:v>1.082E-9</c:v>
                </c:pt>
                <c:pt idx="3548">
                  <c:v>1.084E-9</c:v>
                </c:pt>
                <c:pt idx="3549">
                  <c:v>1.086E-9</c:v>
                </c:pt>
                <c:pt idx="3550">
                  <c:v>1.088E-9</c:v>
                </c:pt>
                <c:pt idx="3551">
                  <c:v>1.09E-9</c:v>
                </c:pt>
                <c:pt idx="3552">
                  <c:v>1.092E-9</c:v>
                </c:pt>
                <c:pt idx="3553">
                  <c:v>1.0939999999999999E-9</c:v>
                </c:pt>
                <c:pt idx="3554">
                  <c:v>1.0959999999999999E-9</c:v>
                </c:pt>
                <c:pt idx="3555">
                  <c:v>1.0979999999999999E-9</c:v>
                </c:pt>
                <c:pt idx="3556">
                  <c:v>1.0999999999999999E-9</c:v>
                </c:pt>
                <c:pt idx="3557">
                  <c:v>1.1019999999999999E-9</c:v>
                </c:pt>
                <c:pt idx="3558">
                  <c:v>1.1039999999999999E-9</c:v>
                </c:pt>
                <c:pt idx="3559">
                  <c:v>1.1059999999999999E-9</c:v>
                </c:pt>
                <c:pt idx="3560">
                  <c:v>1.1080000000000001E-9</c:v>
                </c:pt>
                <c:pt idx="3561">
                  <c:v>1.1100000000000001E-9</c:v>
                </c:pt>
                <c:pt idx="3562">
                  <c:v>1.1120000000000001E-9</c:v>
                </c:pt>
                <c:pt idx="3563">
                  <c:v>1.1140000000000001E-9</c:v>
                </c:pt>
                <c:pt idx="3564">
                  <c:v>1.1160000000000001E-9</c:v>
                </c:pt>
                <c:pt idx="3565">
                  <c:v>1.1180000000000001E-9</c:v>
                </c:pt>
                <c:pt idx="3566">
                  <c:v>1.1200000000000001E-9</c:v>
                </c:pt>
                <c:pt idx="3567">
                  <c:v>1.1220000000000001E-9</c:v>
                </c:pt>
                <c:pt idx="3568">
                  <c:v>1.124E-9</c:v>
                </c:pt>
                <c:pt idx="3569">
                  <c:v>1.126E-9</c:v>
                </c:pt>
                <c:pt idx="3570">
                  <c:v>1.128E-9</c:v>
                </c:pt>
                <c:pt idx="3571">
                  <c:v>1.13E-9</c:v>
                </c:pt>
                <c:pt idx="3572">
                  <c:v>1.132E-9</c:v>
                </c:pt>
                <c:pt idx="3573">
                  <c:v>1.134E-9</c:v>
                </c:pt>
                <c:pt idx="3574">
                  <c:v>1.136E-9</c:v>
                </c:pt>
                <c:pt idx="3575">
                  <c:v>1.138E-9</c:v>
                </c:pt>
                <c:pt idx="3576">
                  <c:v>1.14E-9</c:v>
                </c:pt>
                <c:pt idx="3577">
                  <c:v>1.142E-9</c:v>
                </c:pt>
                <c:pt idx="3578">
                  <c:v>1.144E-9</c:v>
                </c:pt>
                <c:pt idx="3579">
                  <c:v>1.146E-9</c:v>
                </c:pt>
                <c:pt idx="3580">
                  <c:v>1.148E-9</c:v>
                </c:pt>
                <c:pt idx="3581">
                  <c:v>1.15E-9</c:v>
                </c:pt>
                <c:pt idx="3582">
                  <c:v>1.152E-9</c:v>
                </c:pt>
                <c:pt idx="3583">
                  <c:v>1.1539999999999999E-9</c:v>
                </c:pt>
                <c:pt idx="3584">
                  <c:v>1.1559999999999999E-9</c:v>
                </c:pt>
                <c:pt idx="3585">
                  <c:v>1.1579999999999999E-9</c:v>
                </c:pt>
                <c:pt idx="3586">
                  <c:v>1.1599999999999999E-9</c:v>
                </c:pt>
                <c:pt idx="3587">
                  <c:v>1.1619999999999999E-9</c:v>
                </c:pt>
                <c:pt idx="3588">
                  <c:v>1.1639999999999999E-9</c:v>
                </c:pt>
                <c:pt idx="3589">
                  <c:v>1.1659999999999999E-9</c:v>
                </c:pt>
                <c:pt idx="3590">
                  <c:v>1.1680000000000001E-9</c:v>
                </c:pt>
                <c:pt idx="3591">
                  <c:v>1.1700000000000001E-9</c:v>
                </c:pt>
                <c:pt idx="3592">
                  <c:v>1.1720000000000001E-9</c:v>
                </c:pt>
                <c:pt idx="3593">
                  <c:v>1.1740000000000001E-9</c:v>
                </c:pt>
                <c:pt idx="3594">
                  <c:v>1.1760000000000001E-9</c:v>
                </c:pt>
                <c:pt idx="3595">
                  <c:v>1.1780000000000001E-9</c:v>
                </c:pt>
                <c:pt idx="3596">
                  <c:v>1.1800000000000001E-9</c:v>
                </c:pt>
                <c:pt idx="3597">
                  <c:v>1.1820000000000001E-9</c:v>
                </c:pt>
                <c:pt idx="3598">
                  <c:v>1.184E-9</c:v>
                </c:pt>
                <c:pt idx="3599">
                  <c:v>1.186E-9</c:v>
                </c:pt>
                <c:pt idx="3600">
                  <c:v>1.188E-9</c:v>
                </c:pt>
                <c:pt idx="3601">
                  <c:v>1.19E-9</c:v>
                </c:pt>
                <c:pt idx="3602">
                  <c:v>1.192E-9</c:v>
                </c:pt>
                <c:pt idx="3603">
                  <c:v>1.194E-9</c:v>
                </c:pt>
                <c:pt idx="3604">
                  <c:v>1.196E-9</c:v>
                </c:pt>
                <c:pt idx="3605">
                  <c:v>1.198E-9</c:v>
                </c:pt>
                <c:pt idx="3606">
                  <c:v>1.2E-9</c:v>
                </c:pt>
                <c:pt idx="3607">
                  <c:v>1.202E-9</c:v>
                </c:pt>
                <c:pt idx="3608">
                  <c:v>1.204E-9</c:v>
                </c:pt>
                <c:pt idx="3609">
                  <c:v>1.206E-9</c:v>
                </c:pt>
                <c:pt idx="3610">
                  <c:v>1.208E-9</c:v>
                </c:pt>
                <c:pt idx="3611">
                  <c:v>1.21E-9</c:v>
                </c:pt>
                <c:pt idx="3612">
                  <c:v>1.212E-9</c:v>
                </c:pt>
                <c:pt idx="3613">
                  <c:v>1.2139999999999999E-9</c:v>
                </c:pt>
                <c:pt idx="3614">
                  <c:v>1.2159999999999999E-9</c:v>
                </c:pt>
                <c:pt idx="3615">
                  <c:v>1.2179999999999999E-9</c:v>
                </c:pt>
                <c:pt idx="3616">
                  <c:v>1.2199999999999999E-9</c:v>
                </c:pt>
                <c:pt idx="3617">
                  <c:v>1.2219999999999999E-9</c:v>
                </c:pt>
                <c:pt idx="3618">
                  <c:v>1.2239999999999999E-9</c:v>
                </c:pt>
                <c:pt idx="3619">
                  <c:v>1.2259999999999999E-9</c:v>
                </c:pt>
                <c:pt idx="3620">
                  <c:v>1.2280000000000001E-9</c:v>
                </c:pt>
                <c:pt idx="3621">
                  <c:v>1.2300000000000001E-9</c:v>
                </c:pt>
                <c:pt idx="3622">
                  <c:v>1.2320000000000001E-9</c:v>
                </c:pt>
                <c:pt idx="3623">
                  <c:v>1.2340000000000001E-9</c:v>
                </c:pt>
                <c:pt idx="3624">
                  <c:v>1.2360000000000001E-9</c:v>
                </c:pt>
                <c:pt idx="3625">
                  <c:v>1.2380000000000001E-9</c:v>
                </c:pt>
                <c:pt idx="3626">
                  <c:v>1.2400000000000001E-9</c:v>
                </c:pt>
                <c:pt idx="3627">
                  <c:v>1.2420000000000001E-9</c:v>
                </c:pt>
                <c:pt idx="3628">
                  <c:v>1.244E-9</c:v>
                </c:pt>
                <c:pt idx="3629">
                  <c:v>1.246E-9</c:v>
                </c:pt>
                <c:pt idx="3630">
                  <c:v>1.248E-9</c:v>
                </c:pt>
                <c:pt idx="3631">
                  <c:v>1.25E-9</c:v>
                </c:pt>
                <c:pt idx="3632">
                  <c:v>1.252E-9</c:v>
                </c:pt>
                <c:pt idx="3633">
                  <c:v>1.254E-9</c:v>
                </c:pt>
                <c:pt idx="3634">
                  <c:v>1.256E-9</c:v>
                </c:pt>
                <c:pt idx="3635">
                  <c:v>1.258E-9</c:v>
                </c:pt>
                <c:pt idx="3636">
                  <c:v>1.26E-9</c:v>
                </c:pt>
                <c:pt idx="3637">
                  <c:v>1.262E-9</c:v>
                </c:pt>
                <c:pt idx="3638">
                  <c:v>1.264E-9</c:v>
                </c:pt>
                <c:pt idx="3639">
                  <c:v>1.266E-9</c:v>
                </c:pt>
                <c:pt idx="3640">
                  <c:v>1.268E-9</c:v>
                </c:pt>
                <c:pt idx="3641">
                  <c:v>1.27E-9</c:v>
                </c:pt>
                <c:pt idx="3642">
                  <c:v>1.272E-9</c:v>
                </c:pt>
                <c:pt idx="3643">
                  <c:v>1.2739999999999999E-9</c:v>
                </c:pt>
                <c:pt idx="3644">
                  <c:v>1.2759999999999999E-9</c:v>
                </c:pt>
                <c:pt idx="3645">
                  <c:v>1.2779999999999999E-9</c:v>
                </c:pt>
                <c:pt idx="3646">
                  <c:v>1.2799999999999999E-9</c:v>
                </c:pt>
                <c:pt idx="3647">
                  <c:v>1.2819999999999999E-9</c:v>
                </c:pt>
                <c:pt idx="3648">
                  <c:v>1.2839999999999999E-9</c:v>
                </c:pt>
                <c:pt idx="3649">
                  <c:v>1.2859999999999999E-9</c:v>
                </c:pt>
                <c:pt idx="3650">
                  <c:v>1.2880000000000001E-9</c:v>
                </c:pt>
                <c:pt idx="3651">
                  <c:v>1.2900000000000001E-9</c:v>
                </c:pt>
                <c:pt idx="3652">
                  <c:v>1.2920000000000001E-9</c:v>
                </c:pt>
                <c:pt idx="3653">
                  <c:v>1.2940000000000001E-9</c:v>
                </c:pt>
                <c:pt idx="3654">
                  <c:v>1.2960000000000001E-9</c:v>
                </c:pt>
                <c:pt idx="3655">
                  <c:v>1.2980000000000001E-9</c:v>
                </c:pt>
                <c:pt idx="3656">
                  <c:v>1.3000000000000001E-9</c:v>
                </c:pt>
                <c:pt idx="3657">
                  <c:v>1.3020000000000001E-9</c:v>
                </c:pt>
                <c:pt idx="3658">
                  <c:v>1.304E-9</c:v>
                </c:pt>
                <c:pt idx="3659">
                  <c:v>1.306E-9</c:v>
                </c:pt>
                <c:pt idx="3660">
                  <c:v>1.308E-9</c:v>
                </c:pt>
                <c:pt idx="3661">
                  <c:v>1.31E-9</c:v>
                </c:pt>
                <c:pt idx="3662">
                  <c:v>1.312E-9</c:v>
                </c:pt>
                <c:pt idx="3663">
                  <c:v>1.314E-9</c:v>
                </c:pt>
                <c:pt idx="3664">
                  <c:v>1.316E-9</c:v>
                </c:pt>
                <c:pt idx="3665">
                  <c:v>1.318E-9</c:v>
                </c:pt>
                <c:pt idx="3666">
                  <c:v>1.32E-9</c:v>
                </c:pt>
                <c:pt idx="3667">
                  <c:v>1.322E-9</c:v>
                </c:pt>
                <c:pt idx="3668">
                  <c:v>1.324E-9</c:v>
                </c:pt>
                <c:pt idx="3669">
                  <c:v>1.326E-9</c:v>
                </c:pt>
                <c:pt idx="3670">
                  <c:v>1.328E-9</c:v>
                </c:pt>
                <c:pt idx="3671">
                  <c:v>1.33E-9</c:v>
                </c:pt>
                <c:pt idx="3672">
                  <c:v>1.3319999999999999E-9</c:v>
                </c:pt>
                <c:pt idx="3673">
                  <c:v>1.3339999999999999E-9</c:v>
                </c:pt>
                <c:pt idx="3674">
                  <c:v>1.3359999999999999E-9</c:v>
                </c:pt>
                <c:pt idx="3675">
                  <c:v>1.3379999999999999E-9</c:v>
                </c:pt>
                <c:pt idx="3676">
                  <c:v>1.3399999999999999E-9</c:v>
                </c:pt>
                <c:pt idx="3677">
                  <c:v>1.3419999999999999E-9</c:v>
                </c:pt>
                <c:pt idx="3678">
                  <c:v>1.3439999999999999E-9</c:v>
                </c:pt>
                <c:pt idx="3679">
                  <c:v>1.3459999999999999E-9</c:v>
                </c:pt>
                <c:pt idx="3680">
                  <c:v>1.3480000000000001E-9</c:v>
                </c:pt>
                <c:pt idx="3681">
                  <c:v>1.3500000000000001E-9</c:v>
                </c:pt>
                <c:pt idx="3682">
                  <c:v>1.3520000000000001E-9</c:v>
                </c:pt>
                <c:pt idx="3683">
                  <c:v>1.3540000000000001E-9</c:v>
                </c:pt>
                <c:pt idx="3684">
                  <c:v>1.3560000000000001E-9</c:v>
                </c:pt>
                <c:pt idx="3685">
                  <c:v>1.3580000000000001E-9</c:v>
                </c:pt>
                <c:pt idx="3686">
                  <c:v>1.3600000000000001E-9</c:v>
                </c:pt>
                <c:pt idx="3687">
                  <c:v>1.3620000000000001E-9</c:v>
                </c:pt>
                <c:pt idx="3688">
                  <c:v>1.364E-9</c:v>
                </c:pt>
                <c:pt idx="3689">
                  <c:v>1.366E-9</c:v>
                </c:pt>
                <c:pt idx="3690">
                  <c:v>1.368E-9</c:v>
                </c:pt>
                <c:pt idx="3691">
                  <c:v>1.37E-9</c:v>
                </c:pt>
                <c:pt idx="3692">
                  <c:v>1.372E-9</c:v>
                </c:pt>
                <c:pt idx="3693">
                  <c:v>1.374E-9</c:v>
                </c:pt>
                <c:pt idx="3694">
                  <c:v>1.376E-9</c:v>
                </c:pt>
                <c:pt idx="3695">
                  <c:v>1.378E-9</c:v>
                </c:pt>
                <c:pt idx="3696">
                  <c:v>1.38E-9</c:v>
                </c:pt>
                <c:pt idx="3697">
                  <c:v>1.382E-9</c:v>
                </c:pt>
                <c:pt idx="3698">
                  <c:v>1.384E-9</c:v>
                </c:pt>
                <c:pt idx="3699">
                  <c:v>1.386E-9</c:v>
                </c:pt>
                <c:pt idx="3700">
                  <c:v>1.388E-9</c:v>
                </c:pt>
                <c:pt idx="3701">
                  <c:v>1.39E-9</c:v>
                </c:pt>
                <c:pt idx="3702">
                  <c:v>1.3919999999999999E-9</c:v>
                </c:pt>
                <c:pt idx="3703">
                  <c:v>1.3939999999999999E-9</c:v>
                </c:pt>
                <c:pt idx="3704">
                  <c:v>1.3959999999999999E-9</c:v>
                </c:pt>
                <c:pt idx="3705">
                  <c:v>1.3979999999999999E-9</c:v>
                </c:pt>
                <c:pt idx="3706">
                  <c:v>1.3999999999999999E-9</c:v>
                </c:pt>
                <c:pt idx="3707">
                  <c:v>1.4019999999999999E-9</c:v>
                </c:pt>
                <c:pt idx="3708">
                  <c:v>1.4039999999999999E-9</c:v>
                </c:pt>
                <c:pt idx="3709">
                  <c:v>1.4059999999999999E-9</c:v>
                </c:pt>
                <c:pt idx="3710">
                  <c:v>1.4080000000000001E-9</c:v>
                </c:pt>
                <c:pt idx="3711">
                  <c:v>1.4100000000000001E-9</c:v>
                </c:pt>
                <c:pt idx="3712">
                  <c:v>1.4120000000000001E-9</c:v>
                </c:pt>
                <c:pt idx="3713">
                  <c:v>1.4140000000000001E-9</c:v>
                </c:pt>
                <c:pt idx="3714">
                  <c:v>1.4160000000000001E-9</c:v>
                </c:pt>
                <c:pt idx="3715">
                  <c:v>1.4180000000000001E-9</c:v>
                </c:pt>
                <c:pt idx="3716">
                  <c:v>1.4200000000000001E-9</c:v>
                </c:pt>
                <c:pt idx="3717">
                  <c:v>1.4220000000000001E-9</c:v>
                </c:pt>
                <c:pt idx="3718">
                  <c:v>1.424E-9</c:v>
                </c:pt>
                <c:pt idx="3719">
                  <c:v>1.426E-9</c:v>
                </c:pt>
                <c:pt idx="3720">
                  <c:v>1.428E-9</c:v>
                </c:pt>
                <c:pt idx="3721">
                  <c:v>1.43E-9</c:v>
                </c:pt>
                <c:pt idx="3722">
                  <c:v>1.432E-9</c:v>
                </c:pt>
                <c:pt idx="3723">
                  <c:v>1.434E-9</c:v>
                </c:pt>
                <c:pt idx="3724">
                  <c:v>1.436E-9</c:v>
                </c:pt>
                <c:pt idx="3725">
                  <c:v>1.438E-9</c:v>
                </c:pt>
                <c:pt idx="3726">
                  <c:v>1.44E-9</c:v>
                </c:pt>
                <c:pt idx="3727">
                  <c:v>1.442E-9</c:v>
                </c:pt>
                <c:pt idx="3728">
                  <c:v>1.444E-9</c:v>
                </c:pt>
                <c:pt idx="3729">
                  <c:v>1.446E-9</c:v>
                </c:pt>
                <c:pt idx="3730">
                  <c:v>1.448E-9</c:v>
                </c:pt>
                <c:pt idx="3731">
                  <c:v>1.45E-9</c:v>
                </c:pt>
                <c:pt idx="3732">
                  <c:v>1.4519999999999999E-9</c:v>
                </c:pt>
                <c:pt idx="3733">
                  <c:v>1.4539999999999999E-9</c:v>
                </c:pt>
                <c:pt idx="3734">
                  <c:v>1.4559999999999999E-9</c:v>
                </c:pt>
                <c:pt idx="3735">
                  <c:v>1.4579999999999999E-9</c:v>
                </c:pt>
                <c:pt idx="3736">
                  <c:v>1.4599999999999999E-9</c:v>
                </c:pt>
                <c:pt idx="3737">
                  <c:v>1.4619999999999999E-9</c:v>
                </c:pt>
                <c:pt idx="3738">
                  <c:v>1.4639999999999999E-9</c:v>
                </c:pt>
                <c:pt idx="3739">
                  <c:v>1.4659999999999999E-9</c:v>
                </c:pt>
                <c:pt idx="3740">
                  <c:v>1.4680000000000001E-9</c:v>
                </c:pt>
                <c:pt idx="3741">
                  <c:v>1.4700000000000001E-9</c:v>
                </c:pt>
                <c:pt idx="3742">
                  <c:v>1.4720000000000001E-9</c:v>
                </c:pt>
                <c:pt idx="3743">
                  <c:v>1.4740000000000001E-9</c:v>
                </c:pt>
                <c:pt idx="3744">
                  <c:v>1.4760000000000001E-9</c:v>
                </c:pt>
                <c:pt idx="3745">
                  <c:v>1.4780000000000001E-9</c:v>
                </c:pt>
                <c:pt idx="3746">
                  <c:v>1.4800000000000001E-9</c:v>
                </c:pt>
                <c:pt idx="3747">
                  <c:v>1.4820000000000001E-9</c:v>
                </c:pt>
                <c:pt idx="3748">
                  <c:v>1.484E-9</c:v>
                </c:pt>
                <c:pt idx="3749">
                  <c:v>1.486E-9</c:v>
                </c:pt>
                <c:pt idx="3750">
                  <c:v>1.488E-9</c:v>
                </c:pt>
                <c:pt idx="3751">
                  <c:v>1.49E-9</c:v>
                </c:pt>
                <c:pt idx="3752">
                  <c:v>1.492E-9</c:v>
                </c:pt>
                <c:pt idx="3753">
                  <c:v>1.494E-9</c:v>
                </c:pt>
                <c:pt idx="3754">
                  <c:v>1.496E-9</c:v>
                </c:pt>
                <c:pt idx="3755">
                  <c:v>1.498E-9</c:v>
                </c:pt>
                <c:pt idx="3756">
                  <c:v>1.5E-9</c:v>
                </c:pt>
                <c:pt idx="3757">
                  <c:v>1.502E-9</c:v>
                </c:pt>
                <c:pt idx="3758">
                  <c:v>1.504E-9</c:v>
                </c:pt>
                <c:pt idx="3759">
                  <c:v>1.506E-9</c:v>
                </c:pt>
                <c:pt idx="3760">
                  <c:v>1.508E-9</c:v>
                </c:pt>
                <c:pt idx="3761">
                  <c:v>1.51E-9</c:v>
                </c:pt>
                <c:pt idx="3762">
                  <c:v>1.5119999999999999E-9</c:v>
                </c:pt>
                <c:pt idx="3763">
                  <c:v>1.5139999999999999E-9</c:v>
                </c:pt>
                <c:pt idx="3764">
                  <c:v>1.5159999999999999E-9</c:v>
                </c:pt>
                <c:pt idx="3765">
                  <c:v>1.5179999999999999E-9</c:v>
                </c:pt>
                <c:pt idx="3766">
                  <c:v>1.5199999999999999E-9</c:v>
                </c:pt>
                <c:pt idx="3767">
                  <c:v>1.5219999999999999E-9</c:v>
                </c:pt>
                <c:pt idx="3768">
                  <c:v>1.5239999999999999E-9</c:v>
                </c:pt>
                <c:pt idx="3769">
                  <c:v>1.5259999999999999E-9</c:v>
                </c:pt>
                <c:pt idx="3770">
                  <c:v>1.5280000000000001E-9</c:v>
                </c:pt>
                <c:pt idx="3771">
                  <c:v>1.5300000000000001E-9</c:v>
                </c:pt>
                <c:pt idx="3772">
                  <c:v>1.5320000000000001E-9</c:v>
                </c:pt>
                <c:pt idx="3773">
                  <c:v>1.5340000000000001E-9</c:v>
                </c:pt>
                <c:pt idx="3774">
                  <c:v>1.5360000000000001E-9</c:v>
                </c:pt>
                <c:pt idx="3775">
                  <c:v>1.5380000000000001E-9</c:v>
                </c:pt>
                <c:pt idx="3776">
                  <c:v>1.5400000000000001E-9</c:v>
                </c:pt>
                <c:pt idx="3777">
                  <c:v>1.5420000000000001E-9</c:v>
                </c:pt>
                <c:pt idx="3778">
                  <c:v>1.544E-9</c:v>
                </c:pt>
                <c:pt idx="3779">
                  <c:v>1.546E-9</c:v>
                </c:pt>
                <c:pt idx="3780">
                  <c:v>1.548E-9</c:v>
                </c:pt>
                <c:pt idx="3781">
                  <c:v>1.55E-9</c:v>
                </c:pt>
                <c:pt idx="3782">
                  <c:v>1.552E-9</c:v>
                </c:pt>
                <c:pt idx="3783">
                  <c:v>1.554E-9</c:v>
                </c:pt>
                <c:pt idx="3784">
                  <c:v>1.556E-9</c:v>
                </c:pt>
                <c:pt idx="3785">
                  <c:v>1.558E-9</c:v>
                </c:pt>
                <c:pt idx="3786">
                  <c:v>1.56E-9</c:v>
                </c:pt>
                <c:pt idx="3787">
                  <c:v>1.562E-9</c:v>
                </c:pt>
                <c:pt idx="3788">
                  <c:v>1.564E-9</c:v>
                </c:pt>
                <c:pt idx="3789">
                  <c:v>1.566E-9</c:v>
                </c:pt>
                <c:pt idx="3790">
                  <c:v>1.568E-9</c:v>
                </c:pt>
                <c:pt idx="3791">
                  <c:v>1.57E-9</c:v>
                </c:pt>
                <c:pt idx="3792">
                  <c:v>1.5719999999999999E-9</c:v>
                </c:pt>
                <c:pt idx="3793">
                  <c:v>1.5739999999999999E-9</c:v>
                </c:pt>
                <c:pt idx="3794">
                  <c:v>1.5759999999999999E-9</c:v>
                </c:pt>
                <c:pt idx="3795">
                  <c:v>1.5779999999999999E-9</c:v>
                </c:pt>
                <c:pt idx="3796">
                  <c:v>1.5799999999999999E-9</c:v>
                </c:pt>
                <c:pt idx="3797">
                  <c:v>1.5819999999999999E-9</c:v>
                </c:pt>
                <c:pt idx="3798">
                  <c:v>1.5839999999999999E-9</c:v>
                </c:pt>
                <c:pt idx="3799">
                  <c:v>1.5859999999999999E-9</c:v>
                </c:pt>
                <c:pt idx="3800">
                  <c:v>1.5880000000000001E-9</c:v>
                </c:pt>
                <c:pt idx="3801">
                  <c:v>1.5900000000000001E-9</c:v>
                </c:pt>
                <c:pt idx="3802">
                  <c:v>1.5920000000000001E-9</c:v>
                </c:pt>
                <c:pt idx="3803">
                  <c:v>1.5940000000000001E-9</c:v>
                </c:pt>
                <c:pt idx="3804">
                  <c:v>1.5960000000000001E-9</c:v>
                </c:pt>
                <c:pt idx="3805">
                  <c:v>1.5980000000000001E-9</c:v>
                </c:pt>
                <c:pt idx="3806">
                  <c:v>1.6000000000000001E-9</c:v>
                </c:pt>
                <c:pt idx="3807">
                  <c:v>1.6020000000000001E-9</c:v>
                </c:pt>
                <c:pt idx="3808">
                  <c:v>1.604E-9</c:v>
                </c:pt>
                <c:pt idx="3809">
                  <c:v>1.606E-9</c:v>
                </c:pt>
                <c:pt idx="3810">
                  <c:v>1.608E-9</c:v>
                </c:pt>
                <c:pt idx="3811">
                  <c:v>1.61E-9</c:v>
                </c:pt>
                <c:pt idx="3812">
                  <c:v>1.612E-9</c:v>
                </c:pt>
                <c:pt idx="3813">
                  <c:v>1.614E-9</c:v>
                </c:pt>
                <c:pt idx="3814">
                  <c:v>1.616E-9</c:v>
                </c:pt>
                <c:pt idx="3815">
                  <c:v>1.618E-9</c:v>
                </c:pt>
                <c:pt idx="3816">
                  <c:v>1.62E-9</c:v>
                </c:pt>
                <c:pt idx="3817">
                  <c:v>1.622E-9</c:v>
                </c:pt>
                <c:pt idx="3818">
                  <c:v>1.624E-9</c:v>
                </c:pt>
                <c:pt idx="3819">
                  <c:v>1.626E-9</c:v>
                </c:pt>
                <c:pt idx="3820">
                  <c:v>1.628E-9</c:v>
                </c:pt>
                <c:pt idx="3821">
                  <c:v>1.63E-9</c:v>
                </c:pt>
                <c:pt idx="3822">
                  <c:v>1.6319999999999999E-9</c:v>
                </c:pt>
                <c:pt idx="3823">
                  <c:v>1.6339999999999999E-9</c:v>
                </c:pt>
                <c:pt idx="3824">
                  <c:v>1.6359999999999999E-9</c:v>
                </c:pt>
                <c:pt idx="3825">
                  <c:v>1.6379999999999999E-9</c:v>
                </c:pt>
                <c:pt idx="3826">
                  <c:v>1.6399999999999999E-9</c:v>
                </c:pt>
                <c:pt idx="3827">
                  <c:v>1.6419999999999999E-9</c:v>
                </c:pt>
                <c:pt idx="3828">
                  <c:v>1.6439999999999999E-9</c:v>
                </c:pt>
                <c:pt idx="3829">
                  <c:v>1.6459999999999999E-9</c:v>
                </c:pt>
                <c:pt idx="3830">
                  <c:v>1.6480000000000001E-9</c:v>
                </c:pt>
                <c:pt idx="3831">
                  <c:v>1.6500000000000001E-9</c:v>
                </c:pt>
                <c:pt idx="3832">
                  <c:v>1.6520000000000001E-9</c:v>
                </c:pt>
                <c:pt idx="3833">
                  <c:v>1.6540000000000001E-9</c:v>
                </c:pt>
                <c:pt idx="3834">
                  <c:v>1.6560000000000001E-9</c:v>
                </c:pt>
                <c:pt idx="3835">
                  <c:v>1.6580000000000001E-9</c:v>
                </c:pt>
                <c:pt idx="3836">
                  <c:v>1.6600000000000001E-9</c:v>
                </c:pt>
                <c:pt idx="3837">
                  <c:v>1.6620000000000001E-9</c:v>
                </c:pt>
                <c:pt idx="3838">
                  <c:v>1.664E-9</c:v>
                </c:pt>
                <c:pt idx="3839">
                  <c:v>1.666E-9</c:v>
                </c:pt>
                <c:pt idx="3840">
                  <c:v>1.668E-9</c:v>
                </c:pt>
                <c:pt idx="3841">
                  <c:v>1.67E-9</c:v>
                </c:pt>
                <c:pt idx="3842">
                  <c:v>1.672E-9</c:v>
                </c:pt>
                <c:pt idx="3843">
                  <c:v>1.674E-9</c:v>
                </c:pt>
                <c:pt idx="3844">
                  <c:v>1.676E-9</c:v>
                </c:pt>
                <c:pt idx="3845">
                  <c:v>1.678E-9</c:v>
                </c:pt>
                <c:pt idx="3846">
                  <c:v>1.68E-9</c:v>
                </c:pt>
                <c:pt idx="3847">
                  <c:v>1.682E-9</c:v>
                </c:pt>
                <c:pt idx="3848">
                  <c:v>1.684E-9</c:v>
                </c:pt>
                <c:pt idx="3849">
                  <c:v>1.686E-9</c:v>
                </c:pt>
                <c:pt idx="3850">
                  <c:v>1.688E-9</c:v>
                </c:pt>
                <c:pt idx="3851">
                  <c:v>1.69E-9</c:v>
                </c:pt>
                <c:pt idx="3852">
                  <c:v>1.6919999999999999E-9</c:v>
                </c:pt>
                <c:pt idx="3853">
                  <c:v>1.6939999999999999E-9</c:v>
                </c:pt>
                <c:pt idx="3854">
                  <c:v>1.6959999999999999E-9</c:v>
                </c:pt>
                <c:pt idx="3855">
                  <c:v>1.6979999999999999E-9</c:v>
                </c:pt>
                <c:pt idx="3856">
                  <c:v>1.6999999999999999E-9</c:v>
                </c:pt>
                <c:pt idx="3857">
                  <c:v>1.7019999999999999E-9</c:v>
                </c:pt>
                <c:pt idx="3858">
                  <c:v>1.7039999999999999E-9</c:v>
                </c:pt>
                <c:pt idx="3859">
                  <c:v>1.7059999999999999E-9</c:v>
                </c:pt>
                <c:pt idx="3860">
                  <c:v>1.7080000000000001E-9</c:v>
                </c:pt>
                <c:pt idx="3861">
                  <c:v>1.7100000000000001E-9</c:v>
                </c:pt>
                <c:pt idx="3862">
                  <c:v>1.7120000000000001E-9</c:v>
                </c:pt>
                <c:pt idx="3863">
                  <c:v>1.7140000000000001E-9</c:v>
                </c:pt>
                <c:pt idx="3864">
                  <c:v>1.7160000000000001E-9</c:v>
                </c:pt>
                <c:pt idx="3865">
                  <c:v>1.7180000000000001E-9</c:v>
                </c:pt>
                <c:pt idx="3866">
                  <c:v>1.7200000000000001E-9</c:v>
                </c:pt>
                <c:pt idx="3867">
                  <c:v>1.7220000000000001E-9</c:v>
                </c:pt>
                <c:pt idx="3868">
                  <c:v>1.724E-9</c:v>
                </c:pt>
                <c:pt idx="3869">
                  <c:v>1.726E-9</c:v>
                </c:pt>
                <c:pt idx="3870">
                  <c:v>1.728E-9</c:v>
                </c:pt>
                <c:pt idx="3871">
                  <c:v>1.73E-9</c:v>
                </c:pt>
                <c:pt idx="3872">
                  <c:v>1.732E-9</c:v>
                </c:pt>
                <c:pt idx="3873">
                  <c:v>1.734E-9</c:v>
                </c:pt>
                <c:pt idx="3874">
                  <c:v>1.736E-9</c:v>
                </c:pt>
                <c:pt idx="3875">
                  <c:v>1.738E-9</c:v>
                </c:pt>
                <c:pt idx="3876">
                  <c:v>1.74E-9</c:v>
                </c:pt>
                <c:pt idx="3877">
                  <c:v>1.742E-9</c:v>
                </c:pt>
                <c:pt idx="3878">
                  <c:v>1.744E-9</c:v>
                </c:pt>
                <c:pt idx="3879">
                  <c:v>1.746E-9</c:v>
                </c:pt>
                <c:pt idx="3880">
                  <c:v>1.748E-9</c:v>
                </c:pt>
                <c:pt idx="3881">
                  <c:v>1.75E-9</c:v>
                </c:pt>
                <c:pt idx="3882">
                  <c:v>1.7519999999999999E-9</c:v>
                </c:pt>
                <c:pt idx="3883">
                  <c:v>1.7539999999999999E-9</c:v>
                </c:pt>
                <c:pt idx="3884">
                  <c:v>1.7559999999999999E-9</c:v>
                </c:pt>
                <c:pt idx="3885">
                  <c:v>1.7579999999999999E-9</c:v>
                </c:pt>
                <c:pt idx="3886">
                  <c:v>1.7599999999999999E-9</c:v>
                </c:pt>
                <c:pt idx="3887">
                  <c:v>1.7619999999999999E-9</c:v>
                </c:pt>
                <c:pt idx="3888">
                  <c:v>1.7639999999999999E-9</c:v>
                </c:pt>
                <c:pt idx="3889">
                  <c:v>1.7659999999999999E-9</c:v>
                </c:pt>
                <c:pt idx="3890">
                  <c:v>1.7680000000000001E-9</c:v>
                </c:pt>
                <c:pt idx="3891">
                  <c:v>1.7700000000000001E-9</c:v>
                </c:pt>
                <c:pt idx="3892">
                  <c:v>1.7720000000000001E-9</c:v>
                </c:pt>
                <c:pt idx="3893">
                  <c:v>1.7740000000000001E-9</c:v>
                </c:pt>
                <c:pt idx="3894">
                  <c:v>1.7760000000000001E-9</c:v>
                </c:pt>
                <c:pt idx="3895">
                  <c:v>1.7780000000000001E-9</c:v>
                </c:pt>
                <c:pt idx="3896">
                  <c:v>1.7800000000000001E-9</c:v>
                </c:pt>
                <c:pt idx="3897">
                  <c:v>1.7820000000000001E-9</c:v>
                </c:pt>
                <c:pt idx="3898">
                  <c:v>1.784E-9</c:v>
                </c:pt>
                <c:pt idx="3899">
                  <c:v>1.786E-9</c:v>
                </c:pt>
                <c:pt idx="3900">
                  <c:v>1.788E-9</c:v>
                </c:pt>
                <c:pt idx="3901">
                  <c:v>1.79E-9</c:v>
                </c:pt>
                <c:pt idx="3902">
                  <c:v>1.792E-9</c:v>
                </c:pt>
                <c:pt idx="3903">
                  <c:v>1.794E-9</c:v>
                </c:pt>
                <c:pt idx="3904">
                  <c:v>1.796E-9</c:v>
                </c:pt>
                <c:pt idx="3905">
                  <c:v>1.798E-9</c:v>
                </c:pt>
                <c:pt idx="3906">
                  <c:v>1.8E-9</c:v>
                </c:pt>
                <c:pt idx="3907">
                  <c:v>1.802E-9</c:v>
                </c:pt>
                <c:pt idx="3908">
                  <c:v>1.804E-9</c:v>
                </c:pt>
                <c:pt idx="3909">
                  <c:v>1.806E-9</c:v>
                </c:pt>
                <c:pt idx="3910">
                  <c:v>1.808E-9</c:v>
                </c:pt>
                <c:pt idx="3911">
                  <c:v>1.81E-9</c:v>
                </c:pt>
                <c:pt idx="3912">
                  <c:v>1.8119999999999999E-9</c:v>
                </c:pt>
                <c:pt idx="3913">
                  <c:v>1.8139999999999999E-9</c:v>
                </c:pt>
                <c:pt idx="3914">
                  <c:v>1.8159999999999999E-9</c:v>
                </c:pt>
                <c:pt idx="3915">
                  <c:v>1.8179999999999999E-9</c:v>
                </c:pt>
                <c:pt idx="3916">
                  <c:v>1.8199999999999999E-9</c:v>
                </c:pt>
                <c:pt idx="3917">
                  <c:v>1.8219999999999999E-9</c:v>
                </c:pt>
                <c:pt idx="3918">
                  <c:v>1.8239999999999999E-9</c:v>
                </c:pt>
                <c:pt idx="3919">
                  <c:v>1.8259999999999999E-9</c:v>
                </c:pt>
                <c:pt idx="3920">
                  <c:v>1.8280000000000001E-9</c:v>
                </c:pt>
                <c:pt idx="3921">
                  <c:v>1.8300000000000001E-9</c:v>
                </c:pt>
                <c:pt idx="3922">
                  <c:v>1.8320000000000001E-9</c:v>
                </c:pt>
                <c:pt idx="3923">
                  <c:v>1.8340000000000001E-9</c:v>
                </c:pt>
                <c:pt idx="3924">
                  <c:v>1.8360000000000001E-9</c:v>
                </c:pt>
                <c:pt idx="3925">
                  <c:v>1.8380000000000001E-9</c:v>
                </c:pt>
                <c:pt idx="3926">
                  <c:v>1.8400000000000001E-9</c:v>
                </c:pt>
                <c:pt idx="3927">
                  <c:v>1.842E-9</c:v>
                </c:pt>
                <c:pt idx="3928">
                  <c:v>1.844E-9</c:v>
                </c:pt>
                <c:pt idx="3929">
                  <c:v>1.846E-9</c:v>
                </c:pt>
                <c:pt idx="3930">
                  <c:v>1.848E-9</c:v>
                </c:pt>
                <c:pt idx="3931">
                  <c:v>1.85E-9</c:v>
                </c:pt>
                <c:pt idx="3932">
                  <c:v>1.852E-9</c:v>
                </c:pt>
                <c:pt idx="3933">
                  <c:v>1.854E-9</c:v>
                </c:pt>
                <c:pt idx="3934">
                  <c:v>1.856E-9</c:v>
                </c:pt>
                <c:pt idx="3935">
                  <c:v>1.858E-9</c:v>
                </c:pt>
                <c:pt idx="3936">
                  <c:v>1.86E-9</c:v>
                </c:pt>
                <c:pt idx="3937">
                  <c:v>1.862E-9</c:v>
                </c:pt>
                <c:pt idx="3938">
                  <c:v>1.8640000000000002E-9</c:v>
                </c:pt>
                <c:pt idx="3939">
                  <c:v>1.866E-9</c:v>
                </c:pt>
                <c:pt idx="3940">
                  <c:v>1.8680000000000002E-9</c:v>
                </c:pt>
                <c:pt idx="3941">
                  <c:v>1.87E-9</c:v>
                </c:pt>
                <c:pt idx="3942">
                  <c:v>1.8720000000000002E-9</c:v>
                </c:pt>
                <c:pt idx="3943">
                  <c:v>1.8739999999999999E-9</c:v>
                </c:pt>
                <c:pt idx="3944">
                  <c:v>1.8760000000000001E-9</c:v>
                </c:pt>
                <c:pt idx="3945">
                  <c:v>1.8779999999999999E-9</c:v>
                </c:pt>
                <c:pt idx="3946">
                  <c:v>1.8800000000000001E-9</c:v>
                </c:pt>
                <c:pt idx="3947">
                  <c:v>1.8819999999999999E-9</c:v>
                </c:pt>
                <c:pt idx="3948">
                  <c:v>1.8840000000000001E-9</c:v>
                </c:pt>
                <c:pt idx="3949">
                  <c:v>1.8859999999999999E-9</c:v>
                </c:pt>
                <c:pt idx="3950">
                  <c:v>1.8880000000000001E-9</c:v>
                </c:pt>
                <c:pt idx="3951">
                  <c:v>1.8899999999999999E-9</c:v>
                </c:pt>
                <c:pt idx="3952">
                  <c:v>1.8920000000000001E-9</c:v>
                </c:pt>
                <c:pt idx="3953">
                  <c:v>1.8939999999999999E-9</c:v>
                </c:pt>
                <c:pt idx="3954">
                  <c:v>1.8960000000000001E-9</c:v>
                </c:pt>
                <c:pt idx="3955">
                  <c:v>1.8979999999999999E-9</c:v>
                </c:pt>
                <c:pt idx="3956">
                  <c:v>1.9000000000000001E-9</c:v>
                </c:pt>
                <c:pt idx="3957">
                  <c:v>1.9019999999999998E-9</c:v>
                </c:pt>
                <c:pt idx="3958">
                  <c:v>1.904E-9</c:v>
                </c:pt>
                <c:pt idx="3959">
                  <c:v>1.9059999999999998E-9</c:v>
                </c:pt>
                <c:pt idx="3960">
                  <c:v>1.908E-9</c:v>
                </c:pt>
                <c:pt idx="3961">
                  <c:v>1.9099999999999998E-9</c:v>
                </c:pt>
                <c:pt idx="3962">
                  <c:v>1.912E-9</c:v>
                </c:pt>
                <c:pt idx="3963">
                  <c:v>1.9139999999999998E-9</c:v>
                </c:pt>
                <c:pt idx="3964">
                  <c:v>1.916E-9</c:v>
                </c:pt>
                <c:pt idx="3965">
                  <c:v>1.9180000000000002E-9</c:v>
                </c:pt>
                <c:pt idx="3966">
                  <c:v>1.92E-9</c:v>
                </c:pt>
                <c:pt idx="3967">
                  <c:v>1.9220000000000002E-9</c:v>
                </c:pt>
                <c:pt idx="3968">
                  <c:v>1.924E-9</c:v>
                </c:pt>
                <c:pt idx="3969">
                  <c:v>1.9260000000000002E-9</c:v>
                </c:pt>
                <c:pt idx="3970">
                  <c:v>1.928E-9</c:v>
                </c:pt>
                <c:pt idx="3971">
                  <c:v>1.9300000000000002E-9</c:v>
                </c:pt>
                <c:pt idx="3972">
                  <c:v>1.9319999999999999E-9</c:v>
                </c:pt>
                <c:pt idx="3973">
                  <c:v>1.9340000000000001E-9</c:v>
                </c:pt>
                <c:pt idx="3974">
                  <c:v>1.9359999999999999E-9</c:v>
                </c:pt>
                <c:pt idx="3975">
                  <c:v>1.9380000000000001E-9</c:v>
                </c:pt>
                <c:pt idx="3976">
                  <c:v>1.9399999999999999E-9</c:v>
                </c:pt>
                <c:pt idx="3977">
                  <c:v>1.9420000000000001E-9</c:v>
                </c:pt>
                <c:pt idx="3978">
                  <c:v>1.9439999999999999E-9</c:v>
                </c:pt>
                <c:pt idx="3979">
                  <c:v>1.9460000000000001E-9</c:v>
                </c:pt>
                <c:pt idx="3980">
                  <c:v>1.9479999999999999E-9</c:v>
                </c:pt>
                <c:pt idx="3981">
                  <c:v>1.9500000000000001E-9</c:v>
                </c:pt>
                <c:pt idx="3982">
                  <c:v>1.9519999999999999E-9</c:v>
                </c:pt>
                <c:pt idx="3983">
                  <c:v>1.9540000000000001E-9</c:v>
                </c:pt>
                <c:pt idx="3984">
                  <c:v>1.9559999999999999E-9</c:v>
                </c:pt>
                <c:pt idx="3985">
                  <c:v>1.9580000000000001E-9</c:v>
                </c:pt>
                <c:pt idx="3986">
                  <c:v>1.9599999999999998E-9</c:v>
                </c:pt>
                <c:pt idx="3987">
                  <c:v>1.962E-9</c:v>
                </c:pt>
                <c:pt idx="3988">
                  <c:v>1.9639999999999998E-9</c:v>
                </c:pt>
                <c:pt idx="3989">
                  <c:v>1.966E-9</c:v>
                </c:pt>
                <c:pt idx="3990">
                  <c:v>1.9679999999999998E-9</c:v>
                </c:pt>
                <c:pt idx="3991">
                  <c:v>1.97E-9</c:v>
                </c:pt>
                <c:pt idx="3992">
                  <c:v>1.9719999999999998E-9</c:v>
                </c:pt>
                <c:pt idx="3993">
                  <c:v>1.974E-9</c:v>
                </c:pt>
                <c:pt idx="3994">
                  <c:v>1.9759999999999998E-9</c:v>
                </c:pt>
                <c:pt idx="3995">
                  <c:v>1.978E-9</c:v>
                </c:pt>
                <c:pt idx="3996">
                  <c:v>1.9800000000000002E-9</c:v>
                </c:pt>
                <c:pt idx="3997">
                  <c:v>1.982E-9</c:v>
                </c:pt>
                <c:pt idx="3998">
                  <c:v>1.9840000000000002E-9</c:v>
                </c:pt>
                <c:pt idx="3999">
                  <c:v>1.986E-9</c:v>
                </c:pt>
                <c:pt idx="4000">
                  <c:v>1.9880000000000002E-9</c:v>
                </c:pt>
                <c:pt idx="4001">
                  <c:v>1.99E-9</c:v>
                </c:pt>
                <c:pt idx="4002">
                  <c:v>1.9920000000000002E-9</c:v>
                </c:pt>
                <c:pt idx="4003">
                  <c:v>1.9939999999999999E-9</c:v>
                </c:pt>
                <c:pt idx="4004">
                  <c:v>1.9960000000000001E-9</c:v>
                </c:pt>
                <c:pt idx="4005">
                  <c:v>1.9979999999999999E-9</c:v>
                </c:pt>
                <c:pt idx="4006">
                  <c:v>2.0000000000000001E-9</c:v>
                </c:pt>
              </c:numCache>
            </c:numRef>
          </c:xVal>
          <c:yVal>
            <c:numRef>
              <c:f>Fixture!$E$2:$E$4008</c:f>
              <c:numCache>
                <c:formatCode>0.000000E+00</c:formatCode>
                <c:ptCount val="4007"/>
                <c:pt idx="0">
                  <c:v>1.137E-25</c:v>
                </c:pt>
                <c:pt idx="1">
                  <c:v>0.10196089999999999</c:v>
                </c:pt>
                <c:pt idx="2">
                  <c:v>0.1039596</c:v>
                </c:pt>
                <c:pt idx="3">
                  <c:v>0.1059586</c:v>
                </c:pt>
                <c:pt idx="4">
                  <c:v>0.1079582</c:v>
                </c:pt>
                <c:pt idx="5">
                  <c:v>0.10995779999999999</c:v>
                </c:pt>
                <c:pt idx="6">
                  <c:v>0.11195869999999999</c:v>
                </c:pt>
                <c:pt idx="7">
                  <c:v>0.1139598</c:v>
                </c:pt>
                <c:pt idx="8">
                  <c:v>0.11596090000000001</c:v>
                </c:pt>
                <c:pt idx="9">
                  <c:v>0.1179641</c:v>
                </c:pt>
                <c:pt idx="10">
                  <c:v>0.1199687</c:v>
                </c:pt>
                <c:pt idx="11">
                  <c:v>0.1219734</c:v>
                </c:pt>
                <c:pt idx="12">
                  <c:v>0.123978</c:v>
                </c:pt>
                <c:pt idx="13">
                  <c:v>0.1259827</c:v>
                </c:pt>
                <c:pt idx="14">
                  <c:v>0.1279904</c:v>
                </c:pt>
                <c:pt idx="15">
                  <c:v>0.1300038</c:v>
                </c:pt>
                <c:pt idx="16">
                  <c:v>0.1320172</c:v>
                </c:pt>
                <c:pt idx="17">
                  <c:v>0.1340305</c:v>
                </c:pt>
                <c:pt idx="18">
                  <c:v>0.1360439</c:v>
                </c:pt>
                <c:pt idx="19">
                  <c:v>0.13805729999999999</c:v>
                </c:pt>
                <c:pt idx="20">
                  <c:v>0.14007069999999999</c:v>
                </c:pt>
                <c:pt idx="21">
                  <c:v>0.14208409999999999</c:v>
                </c:pt>
                <c:pt idx="22">
                  <c:v>0.14409739999999999</c:v>
                </c:pt>
                <c:pt idx="23">
                  <c:v>0.14613029999999999</c:v>
                </c:pt>
                <c:pt idx="24">
                  <c:v>0.14816389999999999</c:v>
                </c:pt>
                <c:pt idx="25">
                  <c:v>0.15019740000000001</c:v>
                </c:pt>
                <c:pt idx="26">
                  <c:v>0.15223100000000001</c:v>
                </c:pt>
                <c:pt idx="27">
                  <c:v>0.1542646</c:v>
                </c:pt>
                <c:pt idx="28">
                  <c:v>0.1562981</c:v>
                </c:pt>
                <c:pt idx="29">
                  <c:v>0.15833169999999999</c:v>
                </c:pt>
                <c:pt idx="30">
                  <c:v>0.16036529999999999</c:v>
                </c:pt>
                <c:pt idx="31">
                  <c:v>0.16239880000000001</c:v>
                </c:pt>
                <c:pt idx="32">
                  <c:v>0.16443240000000001</c:v>
                </c:pt>
                <c:pt idx="33">
                  <c:v>0.166466</c:v>
                </c:pt>
                <c:pt idx="34">
                  <c:v>0.1684995</c:v>
                </c:pt>
                <c:pt idx="35">
                  <c:v>0.17053309999999999</c:v>
                </c:pt>
                <c:pt idx="36">
                  <c:v>0.17258699999999999</c:v>
                </c:pt>
                <c:pt idx="37">
                  <c:v>0.1746579</c:v>
                </c:pt>
                <c:pt idx="38">
                  <c:v>0.17672889999999999</c:v>
                </c:pt>
                <c:pt idx="39">
                  <c:v>0.17879990000000001</c:v>
                </c:pt>
                <c:pt idx="40">
                  <c:v>0.1808708</c:v>
                </c:pt>
                <c:pt idx="41">
                  <c:v>0.18294179999999999</c:v>
                </c:pt>
                <c:pt idx="42">
                  <c:v>0.18501280000000001</c:v>
                </c:pt>
                <c:pt idx="43">
                  <c:v>0.18708369999999999</c:v>
                </c:pt>
                <c:pt idx="44">
                  <c:v>0.18915470000000001</c:v>
                </c:pt>
                <c:pt idx="45">
                  <c:v>0.1912257</c:v>
                </c:pt>
                <c:pt idx="46">
                  <c:v>0.19329660000000001</c:v>
                </c:pt>
                <c:pt idx="47">
                  <c:v>0.1953676</c:v>
                </c:pt>
                <c:pt idx="48">
                  <c:v>0.19743859999999999</c:v>
                </c:pt>
                <c:pt idx="49">
                  <c:v>0.19950950000000001</c:v>
                </c:pt>
                <c:pt idx="50">
                  <c:v>0.2015805</c:v>
                </c:pt>
                <c:pt idx="51">
                  <c:v>0.20365150000000001</c:v>
                </c:pt>
                <c:pt idx="52">
                  <c:v>0.2057224</c:v>
                </c:pt>
                <c:pt idx="53">
                  <c:v>0.20780380000000001</c:v>
                </c:pt>
                <c:pt idx="54">
                  <c:v>0.209924</c:v>
                </c:pt>
                <c:pt idx="55">
                  <c:v>0.21204429999999999</c:v>
                </c:pt>
                <c:pt idx="56">
                  <c:v>0.21416460000000001</c:v>
                </c:pt>
                <c:pt idx="57">
                  <c:v>0.2162848</c:v>
                </c:pt>
                <c:pt idx="58">
                  <c:v>0.21840509999999999</c:v>
                </c:pt>
                <c:pt idx="59">
                  <c:v>0.22052530000000001</c:v>
                </c:pt>
                <c:pt idx="60">
                  <c:v>0.2226456</c:v>
                </c:pt>
                <c:pt idx="61">
                  <c:v>0.22476589999999999</c:v>
                </c:pt>
                <c:pt idx="62">
                  <c:v>0.22688610000000001</c:v>
                </c:pt>
                <c:pt idx="63">
                  <c:v>0.2290064</c:v>
                </c:pt>
                <c:pt idx="64">
                  <c:v>0.23112669999999999</c:v>
                </c:pt>
                <c:pt idx="65">
                  <c:v>0.23324690000000001</c:v>
                </c:pt>
                <c:pt idx="66">
                  <c:v>0.2353672</c:v>
                </c:pt>
                <c:pt idx="67">
                  <c:v>0.23748749999999999</c:v>
                </c:pt>
                <c:pt idx="68">
                  <c:v>0.23960770000000001</c:v>
                </c:pt>
                <c:pt idx="69">
                  <c:v>0.241728</c:v>
                </c:pt>
                <c:pt idx="70">
                  <c:v>0.24386060000000001</c:v>
                </c:pt>
                <c:pt idx="71">
                  <c:v>0.2460349</c:v>
                </c:pt>
                <c:pt idx="72">
                  <c:v>0.24820929999999999</c:v>
                </c:pt>
                <c:pt idx="73">
                  <c:v>0.25038359999999998</c:v>
                </c:pt>
                <c:pt idx="74">
                  <c:v>0.2525579</c:v>
                </c:pt>
                <c:pt idx="75">
                  <c:v>0.25473230000000002</c:v>
                </c:pt>
                <c:pt idx="76">
                  <c:v>0.25690659999999998</c:v>
                </c:pt>
                <c:pt idx="77">
                  <c:v>0.2590809</c:v>
                </c:pt>
                <c:pt idx="78">
                  <c:v>0.26125530000000002</c:v>
                </c:pt>
                <c:pt idx="79">
                  <c:v>0.26342959999999999</c:v>
                </c:pt>
                <c:pt idx="80">
                  <c:v>0.2656039</c:v>
                </c:pt>
                <c:pt idx="81">
                  <c:v>0.26777830000000002</c:v>
                </c:pt>
                <c:pt idx="82">
                  <c:v>0.26995259999999999</c:v>
                </c:pt>
                <c:pt idx="83">
                  <c:v>0.2721269</c:v>
                </c:pt>
                <c:pt idx="84">
                  <c:v>0.27430130000000003</c:v>
                </c:pt>
                <c:pt idx="85">
                  <c:v>0.27647559999999999</c:v>
                </c:pt>
                <c:pt idx="86">
                  <c:v>0.27864990000000001</c:v>
                </c:pt>
                <c:pt idx="87">
                  <c:v>0.28082430000000003</c:v>
                </c:pt>
                <c:pt idx="88">
                  <c:v>0.28301169999999998</c:v>
                </c:pt>
                <c:pt idx="89">
                  <c:v>0.28524119999999997</c:v>
                </c:pt>
                <c:pt idx="90">
                  <c:v>0.28747070000000002</c:v>
                </c:pt>
                <c:pt idx="91">
                  <c:v>0.28970020000000002</c:v>
                </c:pt>
                <c:pt idx="92">
                  <c:v>0.29192970000000001</c:v>
                </c:pt>
                <c:pt idx="93">
                  <c:v>0.29415920000000001</c:v>
                </c:pt>
                <c:pt idx="94">
                  <c:v>0.2963887</c:v>
                </c:pt>
                <c:pt idx="95">
                  <c:v>0.2986182</c:v>
                </c:pt>
                <c:pt idx="96">
                  <c:v>0.3008477</c:v>
                </c:pt>
                <c:pt idx="97">
                  <c:v>0.30307719999999999</c:v>
                </c:pt>
                <c:pt idx="98">
                  <c:v>0.30530669999999999</c:v>
                </c:pt>
                <c:pt idx="99">
                  <c:v>0.30753619999999998</c:v>
                </c:pt>
                <c:pt idx="100">
                  <c:v>0.30976569999999998</c:v>
                </c:pt>
                <c:pt idx="101">
                  <c:v>0.31199519999999997</c:v>
                </c:pt>
                <c:pt idx="102">
                  <c:v>0.31422470000000002</c:v>
                </c:pt>
                <c:pt idx="103">
                  <c:v>0.31645420000000002</c:v>
                </c:pt>
                <c:pt idx="104">
                  <c:v>0.31868370000000001</c:v>
                </c:pt>
                <c:pt idx="105">
                  <c:v>0.32091320000000001</c:v>
                </c:pt>
                <c:pt idx="106">
                  <c:v>0.32314280000000001</c:v>
                </c:pt>
                <c:pt idx="107">
                  <c:v>0.32542280000000001</c:v>
                </c:pt>
                <c:pt idx="108">
                  <c:v>0.32770470000000002</c:v>
                </c:pt>
                <c:pt idx="109">
                  <c:v>0.32998650000000002</c:v>
                </c:pt>
                <c:pt idx="110">
                  <c:v>0.33226840000000002</c:v>
                </c:pt>
                <c:pt idx="111">
                  <c:v>0.33455030000000002</c:v>
                </c:pt>
                <c:pt idx="112">
                  <c:v>0.33683220000000003</c:v>
                </c:pt>
                <c:pt idx="113">
                  <c:v>0.33911409999999997</c:v>
                </c:pt>
                <c:pt idx="114">
                  <c:v>0.34139599999999998</c:v>
                </c:pt>
                <c:pt idx="115">
                  <c:v>0.34367789999999998</c:v>
                </c:pt>
                <c:pt idx="116">
                  <c:v>0.34595969999999998</c:v>
                </c:pt>
                <c:pt idx="117">
                  <c:v>0.34824159999999998</c:v>
                </c:pt>
                <c:pt idx="118">
                  <c:v>0.35052349999999999</c:v>
                </c:pt>
                <c:pt idx="119">
                  <c:v>0.35280539999999999</c:v>
                </c:pt>
                <c:pt idx="120">
                  <c:v>0.35508729999999999</c:v>
                </c:pt>
                <c:pt idx="121">
                  <c:v>0.3573692</c:v>
                </c:pt>
                <c:pt idx="122">
                  <c:v>0.3596511</c:v>
                </c:pt>
                <c:pt idx="123">
                  <c:v>0.361933</c:v>
                </c:pt>
                <c:pt idx="124">
                  <c:v>0.36421480000000001</c:v>
                </c:pt>
                <c:pt idx="125">
                  <c:v>0.36649670000000001</c:v>
                </c:pt>
                <c:pt idx="126">
                  <c:v>0.36880350000000001</c:v>
                </c:pt>
                <c:pt idx="127">
                  <c:v>0.37113180000000001</c:v>
                </c:pt>
                <c:pt idx="128">
                  <c:v>0.37346020000000002</c:v>
                </c:pt>
                <c:pt idx="129">
                  <c:v>0.37578859999999997</c:v>
                </c:pt>
                <c:pt idx="130">
                  <c:v>0.37811689999999998</c:v>
                </c:pt>
                <c:pt idx="131">
                  <c:v>0.38044529999999999</c:v>
                </c:pt>
                <c:pt idx="132">
                  <c:v>0.38277369999999999</c:v>
                </c:pt>
                <c:pt idx="133">
                  <c:v>0.385102</c:v>
                </c:pt>
                <c:pt idx="134">
                  <c:v>0.38743040000000001</c:v>
                </c:pt>
                <c:pt idx="135">
                  <c:v>0.38975880000000002</c:v>
                </c:pt>
                <c:pt idx="136">
                  <c:v>0.39208720000000002</c:v>
                </c:pt>
                <c:pt idx="137">
                  <c:v>0.39441549999999997</c:v>
                </c:pt>
                <c:pt idx="138">
                  <c:v>0.39674389999999998</c:v>
                </c:pt>
                <c:pt idx="139">
                  <c:v>0.39907229999999999</c:v>
                </c:pt>
                <c:pt idx="140">
                  <c:v>0.4014006</c:v>
                </c:pt>
                <c:pt idx="141">
                  <c:v>0.403729</c:v>
                </c:pt>
                <c:pt idx="142">
                  <c:v>0.40605740000000001</c:v>
                </c:pt>
                <c:pt idx="143">
                  <c:v>0.40838570000000002</c:v>
                </c:pt>
                <c:pt idx="144">
                  <c:v>0.41071410000000003</c:v>
                </c:pt>
                <c:pt idx="145">
                  <c:v>0.41304249999999998</c:v>
                </c:pt>
                <c:pt idx="146">
                  <c:v>0.41538429999999998</c:v>
                </c:pt>
                <c:pt idx="147">
                  <c:v>0.4177497</c:v>
                </c:pt>
                <c:pt idx="148">
                  <c:v>0.42011510000000002</c:v>
                </c:pt>
                <c:pt idx="149">
                  <c:v>0.42248059999999998</c:v>
                </c:pt>
                <c:pt idx="150">
                  <c:v>0.424846</c:v>
                </c:pt>
                <c:pt idx="151">
                  <c:v>0.42721150000000002</c:v>
                </c:pt>
                <c:pt idx="152">
                  <c:v>0.42957689999999998</c:v>
                </c:pt>
                <c:pt idx="153">
                  <c:v>0.4319423</c:v>
                </c:pt>
                <c:pt idx="154">
                  <c:v>0.43430780000000002</c:v>
                </c:pt>
                <c:pt idx="155">
                  <c:v>0.43667319999999998</c:v>
                </c:pt>
                <c:pt idx="156">
                  <c:v>0.4390387</c:v>
                </c:pt>
                <c:pt idx="157">
                  <c:v>0.44140410000000002</c:v>
                </c:pt>
                <c:pt idx="158">
                  <c:v>0.44376949999999998</c:v>
                </c:pt>
                <c:pt idx="159">
                  <c:v>0.446135</c:v>
                </c:pt>
                <c:pt idx="160">
                  <c:v>0.44850040000000002</c:v>
                </c:pt>
                <c:pt idx="161">
                  <c:v>0.45086589999999999</c:v>
                </c:pt>
                <c:pt idx="162">
                  <c:v>0.4532313</c:v>
                </c:pt>
                <c:pt idx="163">
                  <c:v>0.45559670000000002</c:v>
                </c:pt>
                <c:pt idx="164">
                  <c:v>0.45796219999999999</c:v>
                </c:pt>
                <c:pt idx="165">
                  <c:v>0.4603276</c:v>
                </c:pt>
                <c:pt idx="166">
                  <c:v>0.46269310000000002</c:v>
                </c:pt>
                <c:pt idx="167">
                  <c:v>0.4650591</c:v>
                </c:pt>
                <c:pt idx="168">
                  <c:v>0.46744960000000002</c:v>
                </c:pt>
                <c:pt idx="169">
                  <c:v>0.46984009999999998</c:v>
                </c:pt>
                <c:pt idx="170">
                  <c:v>0.4722306</c:v>
                </c:pt>
                <c:pt idx="171">
                  <c:v>0.47462110000000002</c:v>
                </c:pt>
                <c:pt idx="172">
                  <c:v>0.47701159999999998</c:v>
                </c:pt>
                <c:pt idx="173">
                  <c:v>0.4794022</c:v>
                </c:pt>
                <c:pt idx="174">
                  <c:v>0.48179270000000002</c:v>
                </c:pt>
                <c:pt idx="175">
                  <c:v>0.48418319999999998</c:v>
                </c:pt>
                <c:pt idx="176">
                  <c:v>0.4865737</c:v>
                </c:pt>
                <c:pt idx="177">
                  <c:v>0.48896420000000002</c:v>
                </c:pt>
                <c:pt idx="178">
                  <c:v>0.49135469999999998</c:v>
                </c:pt>
                <c:pt idx="179">
                  <c:v>0.4937452</c:v>
                </c:pt>
                <c:pt idx="180">
                  <c:v>0.49613570000000001</c:v>
                </c:pt>
                <c:pt idx="181">
                  <c:v>0.49852619999999997</c:v>
                </c:pt>
                <c:pt idx="182">
                  <c:v>0.50091680000000005</c:v>
                </c:pt>
                <c:pt idx="183">
                  <c:v>0.50330730000000001</c:v>
                </c:pt>
                <c:pt idx="184">
                  <c:v>0.50569779999999998</c:v>
                </c:pt>
                <c:pt idx="185">
                  <c:v>0.50808830000000005</c:v>
                </c:pt>
                <c:pt idx="186">
                  <c:v>0.51047880000000001</c:v>
                </c:pt>
                <c:pt idx="187">
                  <c:v>0.51286929999999997</c:v>
                </c:pt>
                <c:pt idx="188">
                  <c:v>0.51525980000000005</c:v>
                </c:pt>
                <c:pt idx="189">
                  <c:v>0.51765030000000001</c:v>
                </c:pt>
                <c:pt idx="190">
                  <c:v>0.52004810000000001</c:v>
                </c:pt>
                <c:pt idx="191">
                  <c:v>0.52244950000000001</c:v>
                </c:pt>
                <c:pt idx="192">
                  <c:v>0.52485090000000001</c:v>
                </c:pt>
                <c:pt idx="193">
                  <c:v>0.52725239999999995</c:v>
                </c:pt>
                <c:pt idx="194">
                  <c:v>0.52965379999999995</c:v>
                </c:pt>
                <c:pt idx="195">
                  <c:v>0.53205519999999995</c:v>
                </c:pt>
                <c:pt idx="196">
                  <c:v>0.53445659999999995</c:v>
                </c:pt>
                <c:pt idx="197">
                  <c:v>0.53685799999999995</c:v>
                </c:pt>
                <c:pt idx="198">
                  <c:v>0.53925940000000006</c:v>
                </c:pt>
                <c:pt idx="199">
                  <c:v>0.5416609</c:v>
                </c:pt>
                <c:pt idx="200">
                  <c:v>0.5440623</c:v>
                </c:pt>
                <c:pt idx="201">
                  <c:v>0.5464637</c:v>
                </c:pt>
                <c:pt idx="202">
                  <c:v>0.54886509999999999</c:v>
                </c:pt>
                <c:pt idx="203">
                  <c:v>0.55126649999999999</c:v>
                </c:pt>
                <c:pt idx="204">
                  <c:v>0.55366789999999999</c:v>
                </c:pt>
                <c:pt idx="205">
                  <c:v>0.55606940000000005</c:v>
                </c:pt>
                <c:pt idx="206">
                  <c:v>0.55847080000000004</c:v>
                </c:pt>
                <c:pt idx="207">
                  <c:v>0.56087220000000004</c:v>
                </c:pt>
                <c:pt idx="208">
                  <c:v>0.56327360000000004</c:v>
                </c:pt>
                <c:pt idx="209">
                  <c:v>0.56567500000000004</c:v>
                </c:pt>
                <c:pt idx="210">
                  <c:v>0.56807640000000004</c:v>
                </c:pt>
                <c:pt idx="211">
                  <c:v>0.57047789999999998</c:v>
                </c:pt>
                <c:pt idx="212">
                  <c:v>0.57287929999999998</c:v>
                </c:pt>
                <c:pt idx="213">
                  <c:v>0.57528069999999998</c:v>
                </c:pt>
                <c:pt idx="214">
                  <c:v>0.57767840000000004</c:v>
                </c:pt>
                <c:pt idx="215">
                  <c:v>0.58007620000000004</c:v>
                </c:pt>
                <c:pt idx="216">
                  <c:v>0.58247389999999999</c:v>
                </c:pt>
                <c:pt idx="217">
                  <c:v>0.58487169999999999</c:v>
                </c:pt>
                <c:pt idx="218">
                  <c:v>0.58726940000000005</c:v>
                </c:pt>
                <c:pt idx="219">
                  <c:v>0.5896671</c:v>
                </c:pt>
                <c:pt idx="220">
                  <c:v>0.59206490000000001</c:v>
                </c:pt>
                <c:pt idx="221">
                  <c:v>0.59446259999999995</c:v>
                </c:pt>
                <c:pt idx="222">
                  <c:v>0.59686039999999996</c:v>
                </c:pt>
                <c:pt idx="223">
                  <c:v>0.59925810000000002</c:v>
                </c:pt>
                <c:pt idx="224">
                  <c:v>0.60165579999999996</c:v>
                </c:pt>
                <c:pt idx="225">
                  <c:v>0.60405359999999997</c:v>
                </c:pt>
                <c:pt idx="226">
                  <c:v>0.60645130000000003</c:v>
                </c:pt>
                <c:pt idx="227">
                  <c:v>0.60884910000000003</c:v>
                </c:pt>
                <c:pt idx="228">
                  <c:v>0.61124679999999998</c:v>
                </c:pt>
                <c:pt idx="229">
                  <c:v>0.61364450000000004</c:v>
                </c:pt>
                <c:pt idx="230">
                  <c:v>0.61604230000000004</c:v>
                </c:pt>
                <c:pt idx="231">
                  <c:v>0.61843999999999999</c:v>
                </c:pt>
                <c:pt idx="232">
                  <c:v>0.6208378</c:v>
                </c:pt>
                <c:pt idx="233">
                  <c:v>0.62323550000000005</c:v>
                </c:pt>
                <c:pt idx="234">
                  <c:v>0.6256332</c:v>
                </c:pt>
                <c:pt idx="235">
                  <c:v>0.62803100000000001</c:v>
                </c:pt>
                <c:pt idx="236">
                  <c:v>0.63042670000000001</c:v>
                </c:pt>
                <c:pt idx="237">
                  <c:v>0.63280840000000005</c:v>
                </c:pt>
                <c:pt idx="238">
                  <c:v>0.63519009999999998</c:v>
                </c:pt>
                <c:pt idx="239">
                  <c:v>0.63757180000000002</c:v>
                </c:pt>
                <c:pt idx="240">
                  <c:v>0.63995349999999995</c:v>
                </c:pt>
                <c:pt idx="241">
                  <c:v>0.6423352</c:v>
                </c:pt>
                <c:pt idx="242">
                  <c:v>0.64471690000000004</c:v>
                </c:pt>
                <c:pt idx="243">
                  <c:v>0.64709859999999997</c:v>
                </c:pt>
                <c:pt idx="244">
                  <c:v>0.64948039999999996</c:v>
                </c:pt>
                <c:pt idx="245">
                  <c:v>0.6518621</c:v>
                </c:pt>
                <c:pt idx="246">
                  <c:v>0.65424380000000004</c:v>
                </c:pt>
                <c:pt idx="247">
                  <c:v>0.65662549999999997</c:v>
                </c:pt>
                <c:pt idx="248">
                  <c:v>0.65900720000000002</c:v>
                </c:pt>
                <c:pt idx="249">
                  <c:v>0.66138889999999995</c:v>
                </c:pt>
                <c:pt idx="250">
                  <c:v>0.66377059999999999</c:v>
                </c:pt>
                <c:pt idx="251">
                  <c:v>0.66615230000000003</c:v>
                </c:pt>
                <c:pt idx="252">
                  <c:v>0.66853410000000002</c:v>
                </c:pt>
                <c:pt idx="253">
                  <c:v>0.67091579999999995</c:v>
                </c:pt>
                <c:pt idx="254">
                  <c:v>0.67329749999999999</c:v>
                </c:pt>
                <c:pt idx="255">
                  <c:v>0.67567920000000004</c:v>
                </c:pt>
                <c:pt idx="256">
                  <c:v>0.67806089999999997</c:v>
                </c:pt>
                <c:pt idx="257">
                  <c:v>0.68044260000000001</c:v>
                </c:pt>
                <c:pt idx="258">
                  <c:v>0.68281809999999998</c:v>
                </c:pt>
                <c:pt idx="259">
                  <c:v>0.68517459999999997</c:v>
                </c:pt>
                <c:pt idx="260">
                  <c:v>0.68753120000000001</c:v>
                </c:pt>
                <c:pt idx="261">
                  <c:v>0.68988769999999999</c:v>
                </c:pt>
                <c:pt idx="262">
                  <c:v>0.69224419999999998</c:v>
                </c:pt>
                <c:pt idx="263">
                  <c:v>0.69460069999999996</c:v>
                </c:pt>
                <c:pt idx="264">
                  <c:v>0.69695720000000005</c:v>
                </c:pt>
                <c:pt idx="265">
                  <c:v>0.69931370000000004</c:v>
                </c:pt>
                <c:pt idx="266">
                  <c:v>0.70167020000000002</c:v>
                </c:pt>
                <c:pt idx="267">
                  <c:v>0.70402679999999995</c:v>
                </c:pt>
                <c:pt idx="268">
                  <c:v>0.70638330000000005</c:v>
                </c:pt>
                <c:pt idx="269">
                  <c:v>0.70873980000000003</c:v>
                </c:pt>
                <c:pt idx="270">
                  <c:v>0.71109630000000001</c:v>
                </c:pt>
                <c:pt idx="271">
                  <c:v>0.7134528</c:v>
                </c:pt>
                <c:pt idx="272">
                  <c:v>0.71580929999999998</c:v>
                </c:pt>
                <c:pt idx="273">
                  <c:v>0.71816579999999997</c:v>
                </c:pt>
                <c:pt idx="274">
                  <c:v>0.72052240000000001</c:v>
                </c:pt>
                <c:pt idx="275">
                  <c:v>0.72287889999999999</c:v>
                </c:pt>
                <c:pt idx="276">
                  <c:v>0.72523539999999997</c:v>
                </c:pt>
                <c:pt idx="277">
                  <c:v>0.72759189999999996</c:v>
                </c:pt>
                <c:pt idx="278">
                  <c:v>0.72994840000000005</c:v>
                </c:pt>
                <c:pt idx="279">
                  <c:v>0.73230490000000004</c:v>
                </c:pt>
                <c:pt idx="280">
                  <c:v>0.73463560000000006</c:v>
                </c:pt>
                <c:pt idx="281">
                  <c:v>0.73695999999999995</c:v>
                </c:pt>
                <c:pt idx="282">
                  <c:v>0.73928450000000001</c:v>
                </c:pt>
                <c:pt idx="283">
                  <c:v>0.74160899999999996</c:v>
                </c:pt>
                <c:pt idx="284">
                  <c:v>0.74393350000000003</c:v>
                </c:pt>
                <c:pt idx="285">
                  <c:v>0.74625799999999998</c:v>
                </c:pt>
                <c:pt idx="286">
                  <c:v>0.74858239999999998</c:v>
                </c:pt>
                <c:pt idx="287">
                  <c:v>0.75090690000000004</c:v>
                </c:pt>
                <c:pt idx="288">
                  <c:v>0.7532314</c:v>
                </c:pt>
                <c:pt idx="289">
                  <c:v>0.75555589999999995</c:v>
                </c:pt>
                <c:pt idx="290">
                  <c:v>0.75788040000000001</c:v>
                </c:pt>
                <c:pt idx="291">
                  <c:v>0.76020489999999996</c:v>
                </c:pt>
                <c:pt idx="292">
                  <c:v>0.76252929999999997</c:v>
                </c:pt>
                <c:pt idx="293">
                  <c:v>0.76485380000000003</c:v>
                </c:pt>
                <c:pt idx="294">
                  <c:v>0.76717829999999998</c:v>
                </c:pt>
                <c:pt idx="295">
                  <c:v>0.76950280000000004</c:v>
                </c:pt>
                <c:pt idx="296">
                  <c:v>0.77182729999999999</c:v>
                </c:pt>
                <c:pt idx="297">
                  <c:v>0.7741517</c:v>
                </c:pt>
                <c:pt idx="298">
                  <c:v>0.77647619999999995</c:v>
                </c:pt>
                <c:pt idx="299">
                  <c:v>0.77880070000000001</c:v>
                </c:pt>
                <c:pt idx="300">
                  <c:v>0.78112519999999996</c:v>
                </c:pt>
                <c:pt idx="301">
                  <c:v>0.78343300000000005</c:v>
                </c:pt>
                <c:pt idx="302">
                  <c:v>0.78572039999999999</c:v>
                </c:pt>
                <c:pt idx="303">
                  <c:v>0.78800769999999998</c:v>
                </c:pt>
                <c:pt idx="304">
                  <c:v>0.79029510000000003</c:v>
                </c:pt>
                <c:pt idx="305">
                  <c:v>0.79258249999999997</c:v>
                </c:pt>
                <c:pt idx="306">
                  <c:v>0.79486979999999996</c:v>
                </c:pt>
                <c:pt idx="307">
                  <c:v>0.79715720000000001</c:v>
                </c:pt>
                <c:pt idx="308">
                  <c:v>0.79944459999999995</c:v>
                </c:pt>
                <c:pt idx="309">
                  <c:v>0.80173190000000005</c:v>
                </c:pt>
                <c:pt idx="310">
                  <c:v>0.80401929999999999</c:v>
                </c:pt>
                <c:pt idx="311">
                  <c:v>0.80630670000000004</c:v>
                </c:pt>
                <c:pt idx="312">
                  <c:v>0.80859400000000003</c:v>
                </c:pt>
                <c:pt idx="313">
                  <c:v>0.81088139999999997</c:v>
                </c:pt>
                <c:pt idx="314">
                  <c:v>0.81316880000000002</c:v>
                </c:pt>
                <c:pt idx="315">
                  <c:v>0.81545619999999996</c:v>
                </c:pt>
                <c:pt idx="316">
                  <c:v>0.81774349999999996</c:v>
                </c:pt>
                <c:pt idx="317">
                  <c:v>0.82003090000000001</c:v>
                </c:pt>
                <c:pt idx="318">
                  <c:v>0.82231829999999995</c:v>
                </c:pt>
                <c:pt idx="319">
                  <c:v>0.82460560000000005</c:v>
                </c:pt>
                <c:pt idx="320">
                  <c:v>0.82689299999999999</c:v>
                </c:pt>
                <c:pt idx="321">
                  <c:v>0.82918040000000004</c:v>
                </c:pt>
                <c:pt idx="322">
                  <c:v>0.83146770000000003</c:v>
                </c:pt>
                <c:pt idx="323">
                  <c:v>0.83371980000000001</c:v>
                </c:pt>
                <c:pt idx="324">
                  <c:v>0.83596649999999995</c:v>
                </c:pt>
                <c:pt idx="325">
                  <c:v>0.83821319999999999</c:v>
                </c:pt>
                <c:pt idx="326">
                  <c:v>0.84045999999999998</c:v>
                </c:pt>
                <c:pt idx="327">
                  <c:v>0.84270670000000003</c:v>
                </c:pt>
                <c:pt idx="328">
                  <c:v>0.84495350000000002</c:v>
                </c:pt>
                <c:pt idx="329">
                  <c:v>0.84720019999999996</c:v>
                </c:pt>
                <c:pt idx="330">
                  <c:v>0.8494469</c:v>
                </c:pt>
                <c:pt idx="331">
                  <c:v>0.8516937</c:v>
                </c:pt>
                <c:pt idx="332">
                  <c:v>0.85394040000000004</c:v>
                </c:pt>
                <c:pt idx="333">
                  <c:v>0.85618720000000004</c:v>
                </c:pt>
                <c:pt idx="334">
                  <c:v>0.85843389999999997</c:v>
                </c:pt>
                <c:pt idx="335">
                  <c:v>0.86068069999999997</c:v>
                </c:pt>
                <c:pt idx="336">
                  <c:v>0.86292740000000001</c:v>
                </c:pt>
                <c:pt idx="337">
                  <c:v>0.86517409999999995</c:v>
                </c:pt>
                <c:pt idx="338">
                  <c:v>0.86742090000000005</c:v>
                </c:pt>
                <c:pt idx="339">
                  <c:v>0.86966759999999999</c:v>
                </c:pt>
                <c:pt idx="340">
                  <c:v>0.87191439999999998</c:v>
                </c:pt>
                <c:pt idx="341">
                  <c:v>0.87416110000000002</c:v>
                </c:pt>
                <c:pt idx="342">
                  <c:v>0.87640779999999996</c:v>
                </c:pt>
                <c:pt idx="343">
                  <c:v>0.87865459999999995</c:v>
                </c:pt>
                <c:pt idx="344">
                  <c:v>0.8809013</c:v>
                </c:pt>
                <c:pt idx="345">
                  <c:v>0.88311079999999997</c:v>
                </c:pt>
                <c:pt idx="346">
                  <c:v>0.88531479999999996</c:v>
                </c:pt>
                <c:pt idx="347">
                  <c:v>0.8875189</c:v>
                </c:pt>
                <c:pt idx="348">
                  <c:v>0.88972289999999998</c:v>
                </c:pt>
                <c:pt idx="349">
                  <c:v>0.89192689999999997</c:v>
                </c:pt>
                <c:pt idx="350">
                  <c:v>0.89413100000000001</c:v>
                </c:pt>
                <c:pt idx="351">
                  <c:v>0.89633499999999999</c:v>
                </c:pt>
                <c:pt idx="352">
                  <c:v>0.89853899999999998</c:v>
                </c:pt>
                <c:pt idx="353">
                  <c:v>0.90074310000000002</c:v>
                </c:pt>
                <c:pt idx="354">
                  <c:v>0.9029471</c:v>
                </c:pt>
                <c:pt idx="355">
                  <c:v>0.90515109999999999</c:v>
                </c:pt>
                <c:pt idx="356">
                  <c:v>0.90735520000000003</c:v>
                </c:pt>
                <c:pt idx="357">
                  <c:v>0.90955920000000001</c:v>
                </c:pt>
                <c:pt idx="358">
                  <c:v>0.9117632</c:v>
                </c:pt>
                <c:pt idx="359">
                  <c:v>0.91396730000000004</c:v>
                </c:pt>
                <c:pt idx="360">
                  <c:v>0.91617130000000002</c:v>
                </c:pt>
                <c:pt idx="361">
                  <c:v>0.91837530000000001</c:v>
                </c:pt>
                <c:pt idx="362">
                  <c:v>0.92057940000000005</c:v>
                </c:pt>
                <c:pt idx="363">
                  <c:v>0.92278340000000003</c:v>
                </c:pt>
                <c:pt idx="364">
                  <c:v>0.92498749999999996</c:v>
                </c:pt>
                <c:pt idx="365">
                  <c:v>0.92719149999999995</c:v>
                </c:pt>
                <c:pt idx="366">
                  <c:v>0.92939550000000004</c:v>
                </c:pt>
                <c:pt idx="367">
                  <c:v>0.93158929999999995</c:v>
                </c:pt>
                <c:pt idx="368">
                  <c:v>0.93374939999999995</c:v>
                </c:pt>
                <c:pt idx="369">
                  <c:v>0.93590960000000001</c:v>
                </c:pt>
                <c:pt idx="370">
                  <c:v>0.93806979999999995</c:v>
                </c:pt>
                <c:pt idx="371">
                  <c:v>0.94023000000000001</c:v>
                </c:pt>
                <c:pt idx="372">
                  <c:v>0.94239019999999996</c:v>
                </c:pt>
                <c:pt idx="373">
                  <c:v>0.94455029999999995</c:v>
                </c:pt>
                <c:pt idx="374">
                  <c:v>0.94671050000000001</c:v>
                </c:pt>
                <c:pt idx="375">
                  <c:v>0.94887069999999996</c:v>
                </c:pt>
                <c:pt idx="376">
                  <c:v>0.95103090000000001</c:v>
                </c:pt>
                <c:pt idx="377">
                  <c:v>0.95319100000000001</c:v>
                </c:pt>
                <c:pt idx="378">
                  <c:v>0.95535119999999996</c:v>
                </c:pt>
                <c:pt idx="379">
                  <c:v>0.95751140000000001</c:v>
                </c:pt>
                <c:pt idx="380">
                  <c:v>0.95967159999999996</c:v>
                </c:pt>
                <c:pt idx="381">
                  <c:v>0.96183169999999996</c:v>
                </c:pt>
                <c:pt idx="382">
                  <c:v>0.96399190000000001</c:v>
                </c:pt>
                <c:pt idx="383">
                  <c:v>0.96615209999999996</c:v>
                </c:pt>
                <c:pt idx="384">
                  <c:v>0.96831230000000001</c:v>
                </c:pt>
                <c:pt idx="385">
                  <c:v>0.97047240000000001</c:v>
                </c:pt>
                <c:pt idx="386">
                  <c:v>0.97263259999999996</c:v>
                </c:pt>
                <c:pt idx="387">
                  <c:v>0.97479280000000001</c:v>
                </c:pt>
                <c:pt idx="388">
                  <c:v>0.97695299999999996</c:v>
                </c:pt>
                <c:pt idx="389">
                  <c:v>0.97911309999999996</c:v>
                </c:pt>
                <c:pt idx="390">
                  <c:v>0.98127330000000001</c:v>
                </c:pt>
                <c:pt idx="391">
                  <c:v>0.98342220000000002</c:v>
                </c:pt>
                <c:pt idx="392">
                  <c:v>0.98552770000000001</c:v>
                </c:pt>
                <c:pt idx="393">
                  <c:v>0.98763310000000004</c:v>
                </c:pt>
                <c:pt idx="394">
                  <c:v>0.98973860000000002</c:v>
                </c:pt>
                <c:pt idx="395">
                  <c:v>0.99184410000000001</c:v>
                </c:pt>
                <c:pt idx="396">
                  <c:v>0.99394950000000004</c:v>
                </c:pt>
                <c:pt idx="397">
                  <c:v>0.99605500000000002</c:v>
                </c:pt>
                <c:pt idx="398">
                  <c:v>0.99816039999999995</c:v>
                </c:pt>
                <c:pt idx="399">
                  <c:v>1.0003</c:v>
                </c:pt>
                <c:pt idx="400">
                  <c:v>1.0024</c:v>
                </c:pt>
                <c:pt idx="401">
                  <c:v>1.0044999999999999</c:v>
                </c:pt>
                <c:pt idx="402">
                  <c:v>1.0065999999999999</c:v>
                </c:pt>
                <c:pt idx="403">
                  <c:v>1.0086999999999999</c:v>
                </c:pt>
                <c:pt idx="404">
                  <c:v>1.0107999999999999</c:v>
                </c:pt>
                <c:pt idx="405">
                  <c:v>1.0128999999999999</c:v>
                </c:pt>
                <c:pt idx="406">
                  <c:v>1.0149999999999999</c:v>
                </c:pt>
                <c:pt idx="407">
                  <c:v>1.0170999999999999</c:v>
                </c:pt>
                <c:pt idx="408">
                  <c:v>1.0192000000000001</c:v>
                </c:pt>
                <c:pt idx="409">
                  <c:v>1.0213000000000001</c:v>
                </c:pt>
                <c:pt idx="410">
                  <c:v>1.0234000000000001</c:v>
                </c:pt>
                <c:pt idx="411">
                  <c:v>1.0255000000000001</c:v>
                </c:pt>
                <c:pt idx="412">
                  <c:v>1.0276000000000001</c:v>
                </c:pt>
                <c:pt idx="413">
                  <c:v>1.0297000000000001</c:v>
                </c:pt>
                <c:pt idx="414">
                  <c:v>1.0318000000000001</c:v>
                </c:pt>
                <c:pt idx="415">
                  <c:v>1.034</c:v>
                </c:pt>
                <c:pt idx="416">
                  <c:v>1.0361</c:v>
                </c:pt>
                <c:pt idx="417">
                  <c:v>1.0382</c:v>
                </c:pt>
                <c:pt idx="418">
                  <c:v>1.0403</c:v>
                </c:pt>
                <c:pt idx="419">
                  <c:v>1.0424</c:v>
                </c:pt>
                <c:pt idx="420">
                  <c:v>1.0445</c:v>
                </c:pt>
                <c:pt idx="421">
                  <c:v>1.0466</c:v>
                </c:pt>
                <c:pt idx="422">
                  <c:v>1.0487</c:v>
                </c:pt>
                <c:pt idx="423">
                  <c:v>1.0508</c:v>
                </c:pt>
                <c:pt idx="424">
                  <c:v>1.0528999999999999</c:v>
                </c:pt>
                <c:pt idx="425">
                  <c:v>1.0549999999999999</c:v>
                </c:pt>
                <c:pt idx="426">
                  <c:v>1.0570999999999999</c:v>
                </c:pt>
                <c:pt idx="427">
                  <c:v>1.0591999999999999</c:v>
                </c:pt>
                <c:pt idx="428">
                  <c:v>1.0612999999999999</c:v>
                </c:pt>
                <c:pt idx="429">
                  <c:v>1.0633999999999999</c:v>
                </c:pt>
                <c:pt idx="430">
                  <c:v>1.0654999999999999</c:v>
                </c:pt>
                <c:pt idx="431">
                  <c:v>1.0676000000000001</c:v>
                </c:pt>
                <c:pt idx="432">
                  <c:v>1.0697000000000001</c:v>
                </c:pt>
                <c:pt idx="433">
                  <c:v>1.0717000000000001</c:v>
                </c:pt>
                <c:pt idx="434">
                  <c:v>1.0738000000000001</c:v>
                </c:pt>
                <c:pt idx="435">
                  <c:v>1.0758000000000001</c:v>
                </c:pt>
                <c:pt idx="436">
                  <c:v>1.0779000000000001</c:v>
                </c:pt>
                <c:pt idx="437">
                  <c:v>1.0799000000000001</c:v>
                </c:pt>
                <c:pt idx="438">
                  <c:v>1.0820000000000001</c:v>
                </c:pt>
                <c:pt idx="439">
                  <c:v>1.0840000000000001</c:v>
                </c:pt>
                <c:pt idx="440">
                  <c:v>1.0861000000000001</c:v>
                </c:pt>
                <c:pt idx="441">
                  <c:v>1.0881000000000001</c:v>
                </c:pt>
                <c:pt idx="442">
                  <c:v>1.0902000000000001</c:v>
                </c:pt>
                <c:pt idx="443">
                  <c:v>1.0922000000000001</c:v>
                </c:pt>
                <c:pt idx="444">
                  <c:v>1.0943000000000001</c:v>
                </c:pt>
                <c:pt idx="445">
                  <c:v>1.0963000000000001</c:v>
                </c:pt>
                <c:pt idx="446">
                  <c:v>1.0984</c:v>
                </c:pt>
                <c:pt idx="447">
                  <c:v>1.1004</c:v>
                </c:pt>
                <c:pt idx="448">
                  <c:v>1.1025</c:v>
                </c:pt>
                <c:pt idx="449">
                  <c:v>1.1045</c:v>
                </c:pt>
                <c:pt idx="450">
                  <c:v>1.1066</c:v>
                </c:pt>
                <c:pt idx="451">
                  <c:v>1.1087</c:v>
                </c:pt>
                <c:pt idx="452">
                  <c:v>1.1107</c:v>
                </c:pt>
                <c:pt idx="453">
                  <c:v>1.1128</c:v>
                </c:pt>
                <c:pt idx="454">
                  <c:v>1.1148</c:v>
                </c:pt>
                <c:pt idx="455">
                  <c:v>1.1169</c:v>
                </c:pt>
                <c:pt idx="456">
                  <c:v>1.1189</c:v>
                </c:pt>
                <c:pt idx="457">
                  <c:v>1.121</c:v>
                </c:pt>
                <c:pt idx="458">
                  <c:v>1.123</c:v>
                </c:pt>
                <c:pt idx="459">
                  <c:v>1.1251</c:v>
                </c:pt>
                <c:pt idx="460">
                  <c:v>1.1271</c:v>
                </c:pt>
                <c:pt idx="461">
                  <c:v>1.1292</c:v>
                </c:pt>
                <c:pt idx="462">
                  <c:v>1.1312</c:v>
                </c:pt>
                <c:pt idx="463">
                  <c:v>1.1332</c:v>
                </c:pt>
                <c:pt idx="464">
                  <c:v>1.1352</c:v>
                </c:pt>
                <c:pt idx="465">
                  <c:v>1.1372</c:v>
                </c:pt>
                <c:pt idx="466">
                  <c:v>1.1393</c:v>
                </c:pt>
                <c:pt idx="467">
                  <c:v>1.1413</c:v>
                </c:pt>
                <c:pt idx="468">
                  <c:v>1.1433</c:v>
                </c:pt>
                <c:pt idx="469">
                  <c:v>1.1453</c:v>
                </c:pt>
                <c:pt idx="470">
                  <c:v>1.1473</c:v>
                </c:pt>
                <c:pt idx="471">
                  <c:v>1.1493</c:v>
                </c:pt>
                <c:pt idx="472">
                  <c:v>1.1513</c:v>
                </c:pt>
                <c:pt idx="473">
                  <c:v>1.1534</c:v>
                </c:pt>
                <c:pt idx="474">
                  <c:v>1.1554</c:v>
                </c:pt>
                <c:pt idx="475">
                  <c:v>1.1574</c:v>
                </c:pt>
                <c:pt idx="476">
                  <c:v>1.1594</c:v>
                </c:pt>
                <c:pt idx="477">
                  <c:v>1.1614</c:v>
                </c:pt>
                <c:pt idx="478">
                  <c:v>1.1634</c:v>
                </c:pt>
                <c:pt idx="479">
                  <c:v>1.1655</c:v>
                </c:pt>
                <c:pt idx="480">
                  <c:v>1.1675</c:v>
                </c:pt>
                <c:pt idx="481">
                  <c:v>1.1695</c:v>
                </c:pt>
                <c:pt idx="482">
                  <c:v>1.1715</c:v>
                </c:pt>
                <c:pt idx="483">
                  <c:v>1.1735</c:v>
                </c:pt>
                <c:pt idx="484">
                  <c:v>1.1755</c:v>
                </c:pt>
                <c:pt idx="485">
                  <c:v>1.1775</c:v>
                </c:pt>
                <c:pt idx="486">
                  <c:v>1.1796</c:v>
                </c:pt>
                <c:pt idx="487">
                  <c:v>1.1816</c:v>
                </c:pt>
                <c:pt idx="488">
                  <c:v>1.1836</c:v>
                </c:pt>
                <c:pt idx="489">
                  <c:v>1.1856</c:v>
                </c:pt>
                <c:pt idx="490">
                  <c:v>1.1876</c:v>
                </c:pt>
                <c:pt idx="491">
                  <c:v>1.1896</c:v>
                </c:pt>
                <c:pt idx="492">
                  <c:v>1.1916</c:v>
                </c:pt>
                <c:pt idx="493">
                  <c:v>1.1936</c:v>
                </c:pt>
                <c:pt idx="494">
                  <c:v>1.1956</c:v>
                </c:pt>
                <c:pt idx="495">
                  <c:v>1.1976</c:v>
                </c:pt>
                <c:pt idx="496">
                  <c:v>1.1996</c:v>
                </c:pt>
                <c:pt idx="497">
                  <c:v>1.2016</c:v>
                </c:pt>
                <c:pt idx="498">
                  <c:v>1.2036</c:v>
                </c:pt>
                <c:pt idx="499">
                  <c:v>1.2056</c:v>
                </c:pt>
                <c:pt idx="500">
                  <c:v>1.2076</c:v>
                </c:pt>
                <c:pt idx="501">
                  <c:v>1.1075999999999999</c:v>
                </c:pt>
                <c:pt idx="502">
                  <c:v>1.1075999999999999</c:v>
                </c:pt>
                <c:pt idx="503">
                  <c:v>1.1075999999999999</c:v>
                </c:pt>
                <c:pt idx="504">
                  <c:v>1.1075999999999999</c:v>
                </c:pt>
                <c:pt idx="505">
                  <c:v>1.1075999999999999</c:v>
                </c:pt>
                <c:pt idx="506">
                  <c:v>1.1075999999999999</c:v>
                </c:pt>
                <c:pt idx="507">
                  <c:v>1.1075999999999999</c:v>
                </c:pt>
                <c:pt idx="508">
                  <c:v>1.1074999999999999</c:v>
                </c:pt>
                <c:pt idx="509">
                  <c:v>1.1074999999999999</c:v>
                </c:pt>
                <c:pt idx="510">
                  <c:v>1.1074999999999999</c:v>
                </c:pt>
                <c:pt idx="511">
                  <c:v>1.1074999999999999</c:v>
                </c:pt>
                <c:pt idx="512">
                  <c:v>1.1073999999999999</c:v>
                </c:pt>
                <c:pt idx="513">
                  <c:v>1.1073999999999999</c:v>
                </c:pt>
                <c:pt idx="514">
                  <c:v>1.1073999999999999</c:v>
                </c:pt>
                <c:pt idx="515">
                  <c:v>1.1073999999999999</c:v>
                </c:pt>
                <c:pt idx="516">
                  <c:v>1.1073</c:v>
                </c:pt>
                <c:pt idx="517">
                  <c:v>1.1073</c:v>
                </c:pt>
                <c:pt idx="518">
                  <c:v>1.1073</c:v>
                </c:pt>
                <c:pt idx="519">
                  <c:v>1.1072</c:v>
                </c:pt>
                <c:pt idx="520">
                  <c:v>1.1072</c:v>
                </c:pt>
                <c:pt idx="521">
                  <c:v>1.1072</c:v>
                </c:pt>
                <c:pt idx="522">
                  <c:v>1.1071</c:v>
                </c:pt>
                <c:pt idx="523">
                  <c:v>1.107</c:v>
                </c:pt>
                <c:pt idx="524">
                  <c:v>1.107</c:v>
                </c:pt>
                <c:pt idx="525">
                  <c:v>1.1069</c:v>
                </c:pt>
                <c:pt idx="526">
                  <c:v>1.1068</c:v>
                </c:pt>
                <c:pt idx="527">
                  <c:v>1.1068</c:v>
                </c:pt>
                <c:pt idx="528">
                  <c:v>1.1067</c:v>
                </c:pt>
                <c:pt idx="529">
                  <c:v>1.1067</c:v>
                </c:pt>
                <c:pt idx="530">
                  <c:v>1.1066</c:v>
                </c:pt>
                <c:pt idx="531">
                  <c:v>1.1065</c:v>
                </c:pt>
                <c:pt idx="532">
                  <c:v>1.1065</c:v>
                </c:pt>
                <c:pt idx="533">
                  <c:v>1.1064000000000001</c:v>
                </c:pt>
                <c:pt idx="534">
                  <c:v>1.1064000000000001</c:v>
                </c:pt>
                <c:pt idx="535">
                  <c:v>1.1063000000000001</c:v>
                </c:pt>
                <c:pt idx="536">
                  <c:v>1.1062000000000001</c:v>
                </c:pt>
                <c:pt idx="537">
                  <c:v>1.1062000000000001</c:v>
                </c:pt>
                <c:pt idx="538">
                  <c:v>1.1061000000000001</c:v>
                </c:pt>
                <c:pt idx="539">
                  <c:v>1.1060000000000001</c:v>
                </c:pt>
                <c:pt idx="540">
                  <c:v>1.1057999999999999</c:v>
                </c:pt>
                <c:pt idx="541">
                  <c:v>1.1056999999999999</c:v>
                </c:pt>
                <c:pt idx="542">
                  <c:v>1.1055999999999999</c:v>
                </c:pt>
                <c:pt idx="543">
                  <c:v>1.1054999999999999</c:v>
                </c:pt>
                <c:pt idx="544">
                  <c:v>1.1053999999999999</c:v>
                </c:pt>
                <c:pt idx="545">
                  <c:v>1.1052999999999999</c:v>
                </c:pt>
                <c:pt idx="546">
                  <c:v>1.1052</c:v>
                </c:pt>
                <c:pt idx="547">
                  <c:v>1.1051</c:v>
                </c:pt>
                <c:pt idx="548">
                  <c:v>1.105</c:v>
                </c:pt>
                <c:pt idx="549">
                  <c:v>1.1048</c:v>
                </c:pt>
                <c:pt idx="550">
                  <c:v>1.1047</c:v>
                </c:pt>
                <c:pt idx="551">
                  <c:v>1.1046</c:v>
                </c:pt>
                <c:pt idx="552">
                  <c:v>1.1045</c:v>
                </c:pt>
                <c:pt idx="553">
                  <c:v>1.1044</c:v>
                </c:pt>
                <c:pt idx="554">
                  <c:v>1.1043000000000001</c:v>
                </c:pt>
                <c:pt idx="555">
                  <c:v>1.1041000000000001</c:v>
                </c:pt>
                <c:pt idx="556">
                  <c:v>1.1040000000000001</c:v>
                </c:pt>
                <c:pt idx="557">
                  <c:v>1.1037999999999999</c:v>
                </c:pt>
                <c:pt idx="558">
                  <c:v>1.1035999999999999</c:v>
                </c:pt>
                <c:pt idx="559">
                  <c:v>1.1034999999999999</c:v>
                </c:pt>
                <c:pt idx="560">
                  <c:v>1.1032999999999999</c:v>
                </c:pt>
                <c:pt idx="561">
                  <c:v>1.1031</c:v>
                </c:pt>
                <c:pt idx="562">
                  <c:v>1.103</c:v>
                </c:pt>
                <c:pt idx="563">
                  <c:v>1.1028</c:v>
                </c:pt>
                <c:pt idx="564">
                  <c:v>1.1026</c:v>
                </c:pt>
                <c:pt idx="565">
                  <c:v>1.1025</c:v>
                </c:pt>
                <c:pt idx="566">
                  <c:v>1.1023000000000001</c:v>
                </c:pt>
                <c:pt idx="567">
                  <c:v>1.1021000000000001</c:v>
                </c:pt>
                <c:pt idx="568">
                  <c:v>1.1020000000000001</c:v>
                </c:pt>
                <c:pt idx="569">
                  <c:v>1.1017999999999999</c:v>
                </c:pt>
                <c:pt idx="570">
                  <c:v>1.1015999999999999</c:v>
                </c:pt>
                <c:pt idx="571">
                  <c:v>1.1014999999999999</c:v>
                </c:pt>
                <c:pt idx="572">
                  <c:v>1.1012999999999999</c:v>
                </c:pt>
                <c:pt idx="573">
                  <c:v>1.101</c:v>
                </c:pt>
                <c:pt idx="574">
                  <c:v>1.1008</c:v>
                </c:pt>
                <c:pt idx="575">
                  <c:v>1.1006</c:v>
                </c:pt>
                <c:pt idx="576">
                  <c:v>1.1004</c:v>
                </c:pt>
                <c:pt idx="577">
                  <c:v>1.1001000000000001</c:v>
                </c:pt>
                <c:pt idx="578">
                  <c:v>1.0999000000000001</c:v>
                </c:pt>
                <c:pt idx="579">
                  <c:v>1.0996999999999999</c:v>
                </c:pt>
                <c:pt idx="580">
                  <c:v>1.0994999999999999</c:v>
                </c:pt>
                <c:pt idx="581">
                  <c:v>1.0992</c:v>
                </c:pt>
                <c:pt idx="582">
                  <c:v>1.099</c:v>
                </c:pt>
                <c:pt idx="583">
                  <c:v>1.0988</c:v>
                </c:pt>
                <c:pt idx="584">
                  <c:v>1.0986</c:v>
                </c:pt>
                <c:pt idx="585">
                  <c:v>1.0983000000000001</c:v>
                </c:pt>
                <c:pt idx="586">
                  <c:v>1.0981000000000001</c:v>
                </c:pt>
                <c:pt idx="587">
                  <c:v>1.0979000000000001</c:v>
                </c:pt>
                <c:pt idx="588">
                  <c:v>1.0976999999999999</c:v>
                </c:pt>
                <c:pt idx="589">
                  <c:v>1.0973999999999999</c:v>
                </c:pt>
                <c:pt idx="590">
                  <c:v>1.0972</c:v>
                </c:pt>
                <c:pt idx="591">
                  <c:v>1.0969</c:v>
                </c:pt>
                <c:pt idx="592">
                  <c:v>1.0966</c:v>
                </c:pt>
                <c:pt idx="593">
                  <c:v>1.0963000000000001</c:v>
                </c:pt>
                <c:pt idx="594">
                  <c:v>1.0960000000000001</c:v>
                </c:pt>
                <c:pt idx="595">
                  <c:v>1.0956999999999999</c:v>
                </c:pt>
                <c:pt idx="596">
                  <c:v>1.0954999999999999</c:v>
                </c:pt>
                <c:pt idx="597">
                  <c:v>1.0952</c:v>
                </c:pt>
                <c:pt idx="598">
                  <c:v>1.0949</c:v>
                </c:pt>
                <c:pt idx="599">
                  <c:v>1.0946</c:v>
                </c:pt>
                <c:pt idx="600">
                  <c:v>1.0943000000000001</c:v>
                </c:pt>
                <c:pt idx="601">
                  <c:v>1.0941000000000001</c:v>
                </c:pt>
                <c:pt idx="602">
                  <c:v>1.0938000000000001</c:v>
                </c:pt>
                <c:pt idx="603">
                  <c:v>1.0934999999999999</c:v>
                </c:pt>
                <c:pt idx="604">
                  <c:v>1.0931999999999999</c:v>
                </c:pt>
                <c:pt idx="605">
                  <c:v>1.0929</c:v>
                </c:pt>
                <c:pt idx="606">
                  <c:v>1.0927</c:v>
                </c:pt>
                <c:pt idx="607">
                  <c:v>1.0924</c:v>
                </c:pt>
                <c:pt idx="608">
                  <c:v>1.0921000000000001</c:v>
                </c:pt>
                <c:pt idx="609">
                  <c:v>1.0916999999999999</c:v>
                </c:pt>
                <c:pt idx="610">
                  <c:v>1.0913999999999999</c:v>
                </c:pt>
                <c:pt idx="611">
                  <c:v>1.0911</c:v>
                </c:pt>
                <c:pt idx="612">
                  <c:v>1.0907</c:v>
                </c:pt>
                <c:pt idx="613">
                  <c:v>1.0904</c:v>
                </c:pt>
                <c:pt idx="614">
                  <c:v>1.0901000000000001</c:v>
                </c:pt>
                <c:pt idx="615">
                  <c:v>1.0896999999999999</c:v>
                </c:pt>
                <c:pt idx="616">
                  <c:v>1.0893999999999999</c:v>
                </c:pt>
                <c:pt idx="617">
                  <c:v>1.0891</c:v>
                </c:pt>
                <c:pt idx="618">
                  <c:v>1.0887</c:v>
                </c:pt>
                <c:pt idx="619">
                  <c:v>1.0884</c:v>
                </c:pt>
                <c:pt idx="620">
                  <c:v>1.0881000000000001</c:v>
                </c:pt>
                <c:pt idx="621">
                  <c:v>1.0876999999999999</c:v>
                </c:pt>
                <c:pt idx="622">
                  <c:v>1.0873999999999999</c:v>
                </c:pt>
                <c:pt idx="623">
                  <c:v>1.0871</c:v>
                </c:pt>
                <c:pt idx="624">
                  <c:v>1.0867</c:v>
                </c:pt>
                <c:pt idx="625">
                  <c:v>1.0864</c:v>
                </c:pt>
                <c:pt idx="626">
                  <c:v>1.0861000000000001</c:v>
                </c:pt>
                <c:pt idx="627">
                  <c:v>1.0857000000000001</c:v>
                </c:pt>
                <c:pt idx="628">
                  <c:v>1.0852999999999999</c:v>
                </c:pt>
                <c:pt idx="629">
                  <c:v>1.085</c:v>
                </c:pt>
                <c:pt idx="630">
                  <c:v>1.0846</c:v>
                </c:pt>
                <c:pt idx="631">
                  <c:v>1.0842000000000001</c:v>
                </c:pt>
                <c:pt idx="632">
                  <c:v>1.0838000000000001</c:v>
                </c:pt>
                <c:pt idx="633">
                  <c:v>1.0833999999999999</c:v>
                </c:pt>
                <c:pt idx="634">
                  <c:v>1.0831</c:v>
                </c:pt>
                <c:pt idx="635">
                  <c:v>1.0827</c:v>
                </c:pt>
                <c:pt idx="636">
                  <c:v>1.0823</c:v>
                </c:pt>
                <c:pt idx="637">
                  <c:v>1.0819000000000001</c:v>
                </c:pt>
                <c:pt idx="638">
                  <c:v>1.0814999999999999</c:v>
                </c:pt>
                <c:pt idx="639">
                  <c:v>1.0811999999999999</c:v>
                </c:pt>
                <c:pt idx="640">
                  <c:v>1.0808</c:v>
                </c:pt>
                <c:pt idx="641">
                  <c:v>1.0804</c:v>
                </c:pt>
                <c:pt idx="642">
                  <c:v>1.08</c:v>
                </c:pt>
                <c:pt idx="643">
                  <c:v>1.0797000000000001</c:v>
                </c:pt>
                <c:pt idx="644">
                  <c:v>1.0792999999999999</c:v>
                </c:pt>
                <c:pt idx="645">
                  <c:v>1.0789</c:v>
                </c:pt>
                <c:pt idx="646">
                  <c:v>1.0785</c:v>
                </c:pt>
                <c:pt idx="647">
                  <c:v>1.0781000000000001</c:v>
                </c:pt>
                <c:pt idx="648">
                  <c:v>1.0777000000000001</c:v>
                </c:pt>
                <c:pt idx="649">
                  <c:v>1.0772999999999999</c:v>
                </c:pt>
                <c:pt idx="650">
                  <c:v>1.0769</c:v>
                </c:pt>
                <c:pt idx="651">
                  <c:v>1.0765</c:v>
                </c:pt>
                <c:pt idx="652">
                  <c:v>1.0761000000000001</c:v>
                </c:pt>
                <c:pt idx="653">
                  <c:v>1.0757000000000001</c:v>
                </c:pt>
                <c:pt idx="654">
                  <c:v>1.0752999999999999</c:v>
                </c:pt>
                <c:pt idx="655">
                  <c:v>1.0749</c:v>
                </c:pt>
                <c:pt idx="656">
                  <c:v>1.0744</c:v>
                </c:pt>
                <c:pt idx="657">
                  <c:v>1.0740000000000001</c:v>
                </c:pt>
                <c:pt idx="658">
                  <c:v>1.0736000000000001</c:v>
                </c:pt>
                <c:pt idx="659">
                  <c:v>1.0731999999999999</c:v>
                </c:pt>
                <c:pt idx="660">
                  <c:v>1.0728</c:v>
                </c:pt>
                <c:pt idx="661">
                  <c:v>1.0724</c:v>
                </c:pt>
                <c:pt idx="662">
                  <c:v>1.0720000000000001</c:v>
                </c:pt>
                <c:pt idx="663">
                  <c:v>1.0716000000000001</c:v>
                </c:pt>
                <c:pt idx="664">
                  <c:v>1.0711999999999999</c:v>
                </c:pt>
                <c:pt idx="665">
                  <c:v>1.0707</c:v>
                </c:pt>
                <c:pt idx="666">
                  <c:v>1.0703</c:v>
                </c:pt>
                <c:pt idx="667">
                  <c:v>1.0699000000000001</c:v>
                </c:pt>
                <c:pt idx="668">
                  <c:v>1.0694999999999999</c:v>
                </c:pt>
                <c:pt idx="669">
                  <c:v>1.0690999999999999</c:v>
                </c:pt>
                <c:pt idx="670">
                  <c:v>1.0687</c:v>
                </c:pt>
                <c:pt idx="671">
                  <c:v>1.0682</c:v>
                </c:pt>
                <c:pt idx="672">
                  <c:v>1.0678000000000001</c:v>
                </c:pt>
                <c:pt idx="673">
                  <c:v>1.0673999999999999</c:v>
                </c:pt>
                <c:pt idx="674">
                  <c:v>1.0669</c:v>
                </c:pt>
                <c:pt idx="675">
                  <c:v>1.0665</c:v>
                </c:pt>
                <c:pt idx="676">
                  <c:v>1.0661</c:v>
                </c:pt>
                <c:pt idx="677">
                  <c:v>1.0656000000000001</c:v>
                </c:pt>
                <c:pt idx="678">
                  <c:v>1.0651999999999999</c:v>
                </c:pt>
                <c:pt idx="679">
                  <c:v>1.0648</c:v>
                </c:pt>
                <c:pt idx="680">
                  <c:v>1.0643</c:v>
                </c:pt>
                <c:pt idx="681">
                  <c:v>1.0639000000000001</c:v>
                </c:pt>
                <c:pt idx="682">
                  <c:v>1.0634999999999999</c:v>
                </c:pt>
                <c:pt idx="683">
                  <c:v>1.0630999999999999</c:v>
                </c:pt>
                <c:pt idx="684">
                  <c:v>1.0626</c:v>
                </c:pt>
                <c:pt idx="685">
                  <c:v>1.0622</c:v>
                </c:pt>
                <c:pt idx="686">
                  <c:v>1.0618000000000001</c:v>
                </c:pt>
                <c:pt idx="687">
                  <c:v>1.0612999999999999</c:v>
                </c:pt>
                <c:pt idx="688">
                  <c:v>1.0609</c:v>
                </c:pt>
                <c:pt idx="689">
                  <c:v>1.0605</c:v>
                </c:pt>
                <c:pt idx="690">
                  <c:v>1.06</c:v>
                </c:pt>
                <c:pt idx="691">
                  <c:v>1.0596000000000001</c:v>
                </c:pt>
                <c:pt idx="692">
                  <c:v>1.0591999999999999</c:v>
                </c:pt>
                <c:pt idx="693">
                  <c:v>1.0587</c:v>
                </c:pt>
                <c:pt idx="694">
                  <c:v>1.0583</c:v>
                </c:pt>
                <c:pt idx="695">
                  <c:v>1.0579000000000001</c:v>
                </c:pt>
                <c:pt idx="696">
                  <c:v>1.0573999999999999</c:v>
                </c:pt>
                <c:pt idx="697">
                  <c:v>1.0569999999999999</c:v>
                </c:pt>
                <c:pt idx="698">
                  <c:v>1.0566</c:v>
                </c:pt>
                <c:pt idx="699">
                  <c:v>1.0561</c:v>
                </c:pt>
                <c:pt idx="700">
                  <c:v>1.0557000000000001</c:v>
                </c:pt>
                <c:pt idx="701">
                  <c:v>1.0551999999999999</c:v>
                </c:pt>
                <c:pt idx="702">
                  <c:v>1.0548</c:v>
                </c:pt>
                <c:pt idx="703">
                  <c:v>1.0544</c:v>
                </c:pt>
                <c:pt idx="704">
                  <c:v>1.0539000000000001</c:v>
                </c:pt>
                <c:pt idx="705">
                  <c:v>1.0535000000000001</c:v>
                </c:pt>
                <c:pt idx="706">
                  <c:v>1.0530999999999999</c:v>
                </c:pt>
                <c:pt idx="707">
                  <c:v>1.0526</c:v>
                </c:pt>
                <c:pt idx="708">
                  <c:v>1.0522</c:v>
                </c:pt>
                <c:pt idx="709">
                  <c:v>1.0518000000000001</c:v>
                </c:pt>
                <c:pt idx="710">
                  <c:v>1.0512999999999999</c:v>
                </c:pt>
                <c:pt idx="711">
                  <c:v>1.0508999999999999</c:v>
                </c:pt>
                <c:pt idx="712">
                  <c:v>1.0505</c:v>
                </c:pt>
                <c:pt idx="713">
                  <c:v>1.05</c:v>
                </c:pt>
                <c:pt idx="714">
                  <c:v>1.0496000000000001</c:v>
                </c:pt>
                <c:pt idx="715">
                  <c:v>1.0491999999999999</c:v>
                </c:pt>
                <c:pt idx="716">
                  <c:v>1.0487</c:v>
                </c:pt>
                <c:pt idx="717">
                  <c:v>1.0483</c:v>
                </c:pt>
                <c:pt idx="718">
                  <c:v>1.0479000000000001</c:v>
                </c:pt>
                <c:pt idx="719">
                  <c:v>1.0475000000000001</c:v>
                </c:pt>
                <c:pt idx="720">
                  <c:v>1.0469999999999999</c:v>
                </c:pt>
                <c:pt idx="721">
                  <c:v>1.0466</c:v>
                </c:pt>
                <c:pt idx="722">
                  <c:v>1.0462</c:v>
                </c:pt>
                <c:pt idx="723">
                  <c:v>1.0457000000000001</c:v>
                </c:pt>
                <c:pt idx="724">
                  <c:v>1.0452999999999999</c:v>
                </c:pt>
                <c:pt idx="725">
                  <c:v>1.0448999999999999</c:v>
                </c:pt>
                <c:pt idx="726">
                  <c:v>1.0445</c:v>
                </c:pt>
                <c:pt idx="727">
                  <c:v>1.044</c:v>
                </c:pt>
                <c:pt idx="728">
                  <c:v>1.0436000000000001</c:v>
                </c:pt>
                <c:pt idx="729">
                  <c:v>1.0431999999999999</c:v>
                </c:pt>
                <c:pt idx="730">
                  <c:v>1.0427999999999999</c:v>
                </c:pt>
                <c:pt idx="731">
                  <c:v>1.0423</c:v>
                </c:pt>
                <c:pt idx="732">
                  <c:v>1.0419</c:v>
                </c:pt>
                <c:pt idx="733">
                  <c:v>1.0415000000000001</c:v>
                </c:pt>
                <c:pt idx="734">
                  <c:v>1.0410999999999999</c:v>
                </c:pt>
                <c:pt idx="735">
                  <c:v>1.0406</c:v>
                </c:pt>
                <c:pt idx="736">
                  <c:v>1.0402</c:v>
                </c:pt>
                <c:pt idx="737">
                  <c:v>1.0398000000000001</c:v>
                </c:pt>
                <c:pt idx="738">
                  <c:v>1.0394000000000001</c:v>
                </c:pt>
                <c:pt idx="739">
                  <c:v>1.0389999999999999</c:v>
                </c:pt>
                <c:pt idx="740">
                  <c:v>1.0386</c:v>
                </c:pt>
                <c:pt idx="741">
                  <c:v>1.0382</c:v>
                </c:pt>
                <c:pt idx="742">
                  <c:v>1.0378000000000001</c:v>
                </c:pt>
                <c:pt idx="743">
                  <c:v>1.0374000000000001</c:v>
                </c:pt>
                <c:pt idx="744">
                  <c:v>1.0369999999999999</c:v>
                </c:pt>
                <c:pt idx="745">
                  <c:v>1.0366</c:v>
                </c:pt>
                <c:pt idx="746">
                  <c:v>1.0362</c:v>
                </c:pt>
                <c:pt idx="747">
                  <c:v>1.0358000000000001</c:v>
                </c:pt>
                <c:pt idx="748">
                  <c:v>1.0354000000000001</c:v>
                </c:pt>
                <c:pt idx="749">
                  <c:v>1.0349999999999999</c:v>
                </c:pt>
                <c:pt idx="750">
                  <c:v>1.0346</c:v>
                </c:pt>
                <c:pt idx="751">
                  <c:v>1.0342</c:v>
                </c:pt>
                <c:pt idx="752">
                  <c:v>1.0337000000000001</c:v>
                </c:pt>
                <c:pt idx="753">
                  <c:v>1.0333000000000001</c:v>
                </c:pt>
                <c:pt idx="754">
                  <c:v>1.0328999999999999</c:v>
                </c:pt>
                <c:pt idx="755">
                  <c:v>1.0325</c:v>
                </c:pt>
                <c:pt idx="756">
                  <c:v>1.0321</c:v>
                </c:pt>
                <c:pt idx="757">
                  <c:v>1.0317000000000001</c:v>
                </c:pt>
                <c:pt idx="758">
                  <c:v>1.0313000000000001</c:v>
                </c:pt>
                <c:pt idx="759">
                  <c:v>1.0309999999999999</c:v>
                </c:pt>
                <c:pt idx="760">
                  <c:v>1.0306</c:v>
                </c:pt>
                <c:pt idx="761">
                  <c:v>1.0302</c:v>
                </c:pt>
                <c:pt idx="762">
                  <c:v>1.0298</c:v>
                </c:pt>
                <c:pt idx="763">
                  <c:v>1.0295000000000001</c:v>
                </c:pt>
                <c:pt idx="764">
                  <c:v>1.0290999999999999</c:v>
                </c:pt>
                <c:pt idx="765">
                  <c:v>1.0286999999999999</c:v>
                </c:pt>
                <c:pt idx="766">
                  <c:v>1.0283</c:v>
                </c:pt>
                <c:pt idx="767">
                  <c:v>1.028</c:v>
                </c:pt>
                <c:pt idx="768">
                  <c:v>1.0276000000000001</c:v>
                </c:pt>
                <c:pt idx="769">
                  <c:v>1.0271999999999999</c:v>
                </c:pt>
                <c:pt idx="770">
                  <c:v>1.0267999999999999</c:v>
                </c:pt>
                <c:pt idx="771">
                  <c:v>1.0265</c:v>
                </c:pt>
                <c:pt idx="772">
                  <c:v>1.0261</c:v>
                </c:pt>
                <c:pt idx="773">
                  <c:v>1.0257000000000001</c:v>
                </c:pt>
                <c:pt idx="774">
                  <c:v>1.0254000000000001</c:v>
                </c:pt>
                <c:pt idx="775">
                  <c:v>1.0249999999999999</c:v>
                </c:pt>
                <c:pt idx="776">
                  <c:v>1.0246</c:v>
                </c:pt>
                <c:pt idx="777">
                  <c:v>1.0242</c:v>
                </c:pt>
                <c:pt idx="778">
                  <c:v>1.0239</c:v>
                </c:pt>
                <c:pt idx="779">
                  <c:v>1.0235000000000001</c:v>
                </c:pt>
                <c:pt idx="780">
                  <c:v>1.0232000000000001</c:v>
                </c:pt>
                <c:pt idx="781">
                  <c:v>1.0227999999999999</c:v>
                </c:pt>
                <c:pt idx="782">
                  <c:v>1.0225</c:v>
                </c:pt>
                <c:pt idx="783">
                  <c:v>1.0221</c:v>
                </c:pt>
                <c:pt idx="784">
                  <c:v>1.0218</c:v>
                </c:pt>
                <c:pt idx="785">
                  <c:v>1.0215000000000001</c:v>
                </c:pt>
                <c:pt idx="786">
                  <c:v>1.0210999999999999</c:v>
                </c:pt>
                <c:pt idx="787">
                  <c:v>1.0207999999999999</c:v>
                </c:pt>
                <c:pt idx="788">
                  <c:v>1.0205</c:v>
                </c:pt>
                <c:pt idx="789">
                  <c:v>1.0201</c:v>
                </c:pt>
                <c:pt idx="790">
                  <c:v>1.0198</c:v>
                </c:pt>
                <c:pt idx="791">
                  <c:v>1.0194000000000001</c:v>
                </c:pt>
                <c:pt idx="792">
                  <c:v>1.0190999999999999</c:v>
                </c:pt>
                <c:pt idx="793">
                  <c:v>1.0187999999999999</c:v>
                </c:pt>
                <c:pt idx="794">
                  <c:v>1.0184</c:v>
                </c:pt>
                <c:pt idx="795">
                  <c:v>1.0181</c:v>
                </c:pt>
                <c:pt idx="796">
                  <c:v>1.0178</c:v>
                </c:pt>
                <c:pt idx="797">
                  <c:v>1.0174000000000001</c:v>
                </c:pt>
                <c:pt idx="798">
                  <c:v>1.0170999999999999</c:v>
                </c:pt>
                <c:pt idx="799">
                  <c:v>1.0166999999999999</c:v>
                </c:pt>
                <c:pt idx="800">
                  <c:v>1.0164</c:v>
                </c:pt>
                <c:pt idx="801">
                  <c:v>1.0161</c:v>
                </c:pt>
                <c:pt idx="802">
                  <c:v>1.0158</c:v>
                </c:pt>
                <c:pt idx="803">
                  <c:v>1.0155000000000001</c:v>
                </c:pt>
                <c:pt idx="804">
                  <c:v>1.0152000000000001</c:v>
                </c:pt>
                <c:pt idx="805">
                  <c:v>1.0148999999999999</c:v>
                </c:pt>
                <c:pt idx="806">
                  <c:v>1.0145999999999999</c:v>
                </c:pt>
                <c:pt idx="807">
                  <c:v>1.0143</c:v>
                </c:pt>
                <c:pt idx="808">
                  <c:v>1.014</c:v>
                </c:pt>
                <c:pt idx="809">
                  <c:v>1.0137</c:v>
                </c:pt>
                <c:pt idx="810">
                  <c:v>1.0135000000000001</c:v>
                </c:pt>
                <c:pt idx="811">
                  <c:v>1.0132000000000001</c:v>
                </c:pt>
                <c:pt idx="812">
                  <c:v>1.0128999999999999</c:v>
                </c:pt>
                <c:pt idx="813">
                  <c:v>1.0125999999999999</c:v>
                </c:pt>
                <c:pt idx="814">
                  <c:v>1.0123</c:v>
                </c:pt>
                <c:pt idx="815">
                  <c:v>1.012</c:v>
                </c:pt>
                <c:pt idx="816">
                  <c:v>1.0117</c:v>
                </c:pt>
                <c:pt idx="817">
                  <c:v>1.0114000000000001</c:v>
                </c:pt>
                <c:pt idx="818">
                  <c:v>1.0111000000000001</c:v>
                </c:pt>
                <c:pt idx="819">
                  <c:v>1.0107999999999999</c:v>
                </c:pt>
                <c:pt idx="820">
                  <c:v>1.0105</c:v>
                </c:pt>
                <c:pt idx="821">
                  <c:v>1.0102</c:v>
                </c:pt>
                <c:pt idx="822">
                  <c:v>1.0099</c:v>
                </c:pt>
                <c:pt idx="823">
                  <c:v>1.0097</c:v>
                </c:pt>
                <c:pt idx="824">
                  <c:v>1.0094000000000001</c:v>
                </c:pt>
                <c:pt idx="825">
                  <c:v>1.0092000000000001</c:v>
                </c:pt>
                <c:pt idx="826">
                  <c:v>1.0088999999999999</c:v>
                </c:pt>
                <c:pt idx="827">
                  <c:v>1.0086999999999999</c:v>
                </c:pt>
                <c:pt idx="828">
                  <c:v>1.0084</c:v>
                </c:pt>
                <c:pt idx="829">
                  <c:v>1.0082</c:v>
                </c:pt>
                <c:pt idx="830">
                  <c:v>1.0079</c:v>
                </c:pt>
                <c:pt idx="831">
                  <c:v>1.0077</c:v>
                </c:pt>
                <c:pt idx="832">
                  <c:v>1.0074000000000001</c:v>
                </c:pt>
                <c:pt idx="833">
                  <c:v>1.0072000000000001</c:v>
                </c:pt>
                <c:pt idx="834">
                  <c:v>1.0068999999999999</c:v>
                </c:pt>
                <c:pt idx="835">
                  <c:v>1.0066999999999999</c:v>
                </c:pt>
                <c:pt idx="836">
                  <c:v>1.0064</c:v>
                </c:pt>
                <c:pt idx="837">
                  <c:v>1.0061</c:v>
                </c:pt>
                <c:pt idx="838">
                  <c:v>1.0059</c:v>
                </c:pt>
                <c:pt idx="839">
                  <c:v>1.0056</c:v>
                </c:pt>
                <c:pt idx="840">
                  <c:v>1.0054000000000001</c:v>
                </c:pt>
                <c:pt idx="841">
                  <c:v>1.0051000000000001</c:v>
                </c:pt>
                <c:pt idx="842">
                  <c:v>1.0048999999999999</c:v>
                </c:pt>
                <c:pt idx="843">
                  <c:v>1.0045999999999999</c:v>
                </c:pt>
                <c:pt idx="844">
                  <c:v>1.0044</c:v>
                </c:pt>
                <c:pt idx="845">
                  <c:v>1.0042</c:v>
                </c:pt>
                <c:pt idx="846">
                  <c:v>1.004</c:v>
                </c:pt>
                <c:pt idx="847">
                  <c:v>1.0038</c:v>
                </c:pt>
                <c:pt idx="848">
                  <c:v>1.0036</c:v>
                </c:pt>
                <c:pt idx="849">
                  <c:v>1.0034000000000001</c:v>
                </c:pt>
                <c:pt idx="850">
                  <c:v>1.0032000000000001</c:v>
                </c:pt>
                <c:pt idx="851">
                  <c:v>1.0029999999999999</c:v>
                </c:pt>
                <c:pt idx="852">
                  <c:v>1.0027999999999999</c:v>
                </c:pt>
                <c:pt idx="853">
                  <c:v>1.0025999999999999</c:v>
                </c:pt>
                <c:pt idx="854">
                  <c:v>1.0024</c:v>
                </c:pt>
                <c:pt idx="855">
                  <c:v>1.0022</c:v>
                </c:pt>
                <c:pt idx="856">
                  <c:v>1.002</c:v>
                </c:pt>
                <c:pt idx="857">
                  <c:v>1.0018</c:v>
                </c:pt>
                <c:pt idx="858">
                  <c:v>1.0016</c:v>
                </c:pt>
                <c:pt idx="859">
                  <c:v>1.0014000000000001</c:v>
                </c:pt>
                <c:pt idx="860">
                  <c:v>1.0011000000000001</c:v>
                </c:pt>
                <c:pt idx="861">
                  <c:v>1.0008999999999999</c:v>
                </c:pt>
                <c:pt idx="862">
                  <c:v>1.0006999999999999</c:v>
                </c:pt>
                <c:pt idx="863">
                  <c:v>1.0004999999999999</c:v>
                </c:pt>
                <c:pt idx="864">
                  <c:v>1.0003</c:v>
                </c:pt>
                <c:pt idx="865">
                  <c:v>1.0001</c:v>
                </c:pt>
                <c:pt idx="866">
                  <c:v>0.999915</c:v>
                </c:pt>
                <c:pt idx="867">
                  <c:v>0.99973749999999995</c:v>
                </c:pt>
                <c:pt idx="868">
                  <c:v>0.99958590000000003</c:v>
                </c:pt>
                <c:pt idx="869">
                  <c:v>0.99943439999999995</c:v>
                </c:pt>
                <c:pt idx="870">
                  <c:v>0.99928280000000003</c:v>
                </c:pt>
                <c:pt idx="871">
                  <c:v>0.9991312</c:v>
                </c:pt>
                <c:pt idx="872">
                  <c:v>0.99897970000000003</c:v>
                </c:pt>
                <c:pt idx="873">
                  <c:v>0.9988281</c:v>
                </c:pt>
                <c:pt idx="874">
                  <c:v>0.99867660000000003</c:v>
                </c:pt>
                <c:pt idx="875">
                  <c:v>0.998525</c:v>
                </c:pt>
                <c:pt idx="876">
                  <c:v>0.99837339999999997</c:v>
                </c:pt>
                <c:pt idx="877">
                  <c:v>0.9982219</c:v>
                </c:pt>
                <c:pt idx="878">
                  <c:v>0.99807029999999997</c:v>
                </c:pt>
                <c:pt idx="879">
                  <c:v>0.99791879999999999</c:v>
                </c:pt>
                <c:pt idx="880">
                  <c:v>0.99776719999999997</c:v>
                </c:pt>
                <c:pt idx="881">
                  <c:v>0.99761560000000005</c:v>
                </c:pt>
                <c:pt idx="882">
                  <c:v>0.99746409999999996</c:v>
                </c:pt>
                <c:pt idx="883">
                  <c:v>0.99731250000000005</c:v>
                </c:pt>
                <c:pt idx="884">
                  <c:v>0.99716090000000002</c:v>
                </c:pt>
                <c:pt idx="885">
                  <c:v>0.99700940000000005</c:v>
                </c:pt>
                <c:pt idx="886">
                  <c:v>0.99685780000000002</c:v>
                </c:pt>
                <c:pt idx="887">
                  <c:v>0.99670630000000005</c:v>
                </c:pt>
                <c:pt idx="888">
                  <c:v>0.99655470000000002</c:v>
                </c:pt>
                <c:pt idx="889">
                  <c:v>0.99640309999999999</c:v>
                </c:pt>
                <c:pt idx="890">
                  <c:v>0.99625160000000001</c:v>
                </c:pt>
                <c:pt idx="891">
                  <c:v>0.99609999999999999</c:v>
                </c:pt>
                <c:pt idx="892">
                  <c:v>0.99594850000000001</c:v>
                </c:pt>
                <c:pt idx="893">
                  <c:v>0.99579689999999998</c:v>
                </c:pt>
                <c:pt idx="894">
                  <c:v>0.99564529999999996</c:v>
                </c:pt>
                <c:pt idx="895">
                  <c:v>0.99549379999999998</c:v>
                </c:pt>
                <c:pt idx="896">
                  <c:v>0.99534219999999995</c:v>
                </c:pt>
                <c:pt idx="897">
                  <c:v>0.99519060000000004</c:v>
                </c:pt>
                <c:pt idx="898">
                  <c:v>0.99506950000000005</c:v>
                </c:pt>
                <c:pt idx="899">
                  <c:v>0.99496739999999995</c:v>
                </c:pt>
                <c:pt idx="900">
                  <c:v>0.99486520000000001</c:v>
                </c:pt>
                <c:pt idx="901">
                  <c:v>0.99476299999999995</c:v>
                </c:pt>
                <c:pt idx="902">
                  <c:v>0.99466080000000001</c:v>
                </c:pt>
                <c:pt idx="903">
                  <c:v>0.99455859999999996</c:v>
                </c:pt>
                <c:pt idx="904">
                  <c:v>0.99445640000000002</c:v>
                </c:pt>
                <c:pt idx="905">
                  <c:v>0.99435430000000002</c:v>
                </c:pt>
                <c:pt idx="906">
                  <c:v>0.99425209999999997</c:v>
                </c:pt>
                <c:pt idx="907">
                  <c:v>0.99414990000000003</c:v>
                </c:pt>
                <c:pt idx="908">
                  <c:v>0.99404769999999998</c:v>
                </c:pt>
                <c:pt idx="909">
                  <c:v>0.99394749999999998</c:v>
                </c:pt>
                <c:pt idx="910">
                  <c:v>0.99385380000000001</c:v>
                </c:pt>
                <c:pt idx="911">
                  <c:v>0.99376010000000004</c:v>
                </c:pt>
                <c:pt idx="912">
                  <c:v>0.99366639999999995</c:v>
                </c:pt>
                <c:pt idx="913">
                  <c:v>0.99357269999999998</c:v>
                </c:pt>
                <c:pt idx="914">
                  <c:v>0.993479</c:v>
                </c:pt>
                <c:pt idx="915">
                  <c:v>0.99338530000000003</c:v>
                </c:pt>
                <c:pt idx="916">
                  <c:v>0.99329160000000005</c:v>
                </c:pt>
                <c:pt idx="917">
                  <c:v>0.99319800000000003</c:v>
                </c:pt>
                <c:pt idx="918">
                  <c:v>0.99310430000000005</c:v>
                </c:pt>
                <c:pt idx="919">
                  <c:v>0.99301340000000005</c:v>
                </c:pt>
                <c:pt idx="920">
                  <c:v>0.99294079999999996</c:v>
                </c:pt>
                <c:pt idx="921">
                  <c:v>0.99286819999999998</c:v>
                </c:pt>
                <c:pt idx="922">
                  <c:v>0.9927956</c:v>
                </c:pt>
                <c:pt idx="923">
                  <c:v>0.99272289999999996</c:v>
                </c:pt>
                <c:pt idx="924">
                  <c:v>0.99265029999999999</c:v>
                </c:pt>
                <c:pt idx="925">
                  <c:v>0.99257770000000001</c:v>
                </c:pt>
                <c:pt idx="926">
                  <c:v>0.99250510000000003</c:v>
                </c:pt>
                <c:pt idx="927">
                  <c:v>0.99243250000000005</c:v>
                </c:pt>
                <c:pt idx="928">
                  <c:v>0.99235989999999996</c:v>
                </c:pt>
                <c:pt idx="929">
                  <c:v>0.99228720000000004</c:v>
                </c:pt>
                <c:pt idx="930">
                  <c:v>0.99221459999999995</c:v>
                </c:pt>
                <c:pt idx="931">
                  <c:v>0.99214199999999997</c:v>
                </c:pt>
                <c:pt idx="932">
                  <c:v>0.99206939999999999</c:v>
                </c:pt>
                <c:pt idx="933">
                  <c:v>0.99199680000000001</c:v>
                </c:pt>
                <c:pt idx="934">
                  <c:v>0.99192409999999998</c:v>
                </c:pt>
                <c:pt idx="935">
                  <c:v>0.9918515</c:v>
                </c:pt>
                <c:pt idx="936">
                  <c:v>0.99180599999999997</c:v>
                </c:pt>
                <c:pt idx="937">
                  <c:v>0.99176089999999995</c:v>
                </c:pt>
                <c:pt idx="938">
                  <c:v>0.99171569999999998</c:v>
                </c:pt>
                <c:pt idx="939">
                  <c:v>0.99167059999999996</c:v>
                </c:pt>
                <c:pt idx="940">
                  <c:v>0.99162550000000005</c:v>
                </c:pt>
                <c:pt idx="941">
                  <c:v>0.99158029999999997</c:v>
                </c:pt>
                <c:pt idx="942">
                  <c:v>0.99153519999999995</c:v>
                </c:pt>
                <c:pt idx="943">
                  <c:v>0.99149010000000004</c:v>
                </c:pt>
                <c:pt idx="944">
                  <c:v>0.99144489999999996</c:v>
                </c:pt>
                <c:pt idx="945">
                  <c:v>0.99139980000000005</c:v>
                </c:pt>
                <c:pt idx="946">
                  <c:v>0.99135470000000003</c:v>
                </c:pt>
                <c:pt idx="947">
                  <c:v>0.99130949999999995</c:v>
                </c:pt>
                <c:pt idx="948">
                  <c:v>0.99126440000000005</c:v>
                </c:pt>
                <c:pt idx="949">
                  <c:v>0.99121930000000003</c:v>
                </c:pt>
                <c:pt idx="950">
                  <c:v>0.99117409999999995</c:v>
                </c:pt>
                <c:pt idx="951">
                  <c:v>0.99112900000000004</c:v>
                </c:pt>
                <c:pt idx="952">
                  <c:v>0.99108390000000002</c:v>
                </c:pt>
                <c:pt idx="953">
                  <c:v>0.99103870000000005</c:v>
                </c:pt>
                <c:pt idx="954">
                  <c:v>0.99099360000000003</c:v>
                </c:pt>
                <c:pt idx="955">
                  <c:v>0.99094850000000001</c:v>
                </c:pt>
                <c:pt idx="956">
                  <c:v>0.99090330000000004</c:v>
                </c:pt>
                <c:pt idx="957">
                  <c:v>0.99086450000000004</c:v>
                </c:pt>
                <c:pt idx="958">
                  <c:v>0.99085299999999998</c:v>
                </c:pt>
                <c:pt idx="959">
                  <c:v>0.99084150000000004</c:v>
                </c:pt>
                <c:pt idx="960">
                  <c:v>0.99082990000000004</c:v>
                </c:pt>
                <c:pt idx="961">
                  <c:v>0.99081839999999999</c:v>
                </c:pt>
                <c:pt idx="962">
                  <c:v>0.99080690000000005</c:v>
                </c:pt>
                <c:pt idx="963">
                  <c:v>0.99079539999999999</c:v>
                </c:pt>
                <c:pt idx="964">
                  <c:v>0.99078390000000005</c:v>
                </c:pt>
                <c:pt idx="965">
                  <c:v>0.99077230000000005</c:v>
                </c:pt>
                <c:pt idx="966">
                  <c:v>0.9907608</c:v>
                </c:pt>
                <c:pt idx="967">
                  <c:v>0.99074930000000005</c:v>
                </c:pt>
                <c:pt idx="968">
                  <c:v>0.9907378</c:v>
                </c:pt>
                <c:pt idx="969">
                  <c:v>0.99072629999999995</c:v>
                </c:pt>
                <c:pt idx="970">
                  <c:v>0.99071480000000001</c:v>
                </c:pt>
                <c:pt idx="971">
                  <c:v>0.99070320000000001</c:v>
                </c:pt>
                <c:pt idx="972">
                  <c:v>0.99069169999999995</c:v>
                </c:pt>
                <c:pt idx="973">
                  <c:v>0.99068020000000001</c:v>
                </c:pt>
                <c:pt idx="974">
                  <c:v>0.99066869999999996</c:v>
                </c:pt>
                <c:pt idx="975">
                  <c:v>0.99065720000000002</c:v>
                </c:pt>
                <c:pt idx="976">
                  <c:v>0.99064569999999996</c:v>
                </c:pt>
                <c:pt idx="977">
                  <c:v>0.99063409999999996</c:v>
                </c:pt>
                <c:pt idx="978">
                  <c:v>0.99062260000000002</c:v>
                </c:pt>
                <c:pt idx="979">
                  <c:v>0.99061109999999997</c:v>
                </c:pt>
                <c:pt idx="980">
                  <c:v>0.99059960000000002</c:v>
                </c:pt>
                <c:pt idx="981">
                  <c:v>0.99058809999999997</c:v>
                </c:pt>
                <c:pt idx="982">
                  <c:v>0.99057649999999997</c:v>
                </c:pt>
                <c:pt idx="983">
                  <c:v>0.99056500000000003</c:v>
                </c:pt>
                <c:pt idx="984">
                  <c:v>0.99055349999999998</c:v>
                </c:pt>
                <c:pt idx="985">
                  <c:v>0.99054200000000003</c:v>
                </c:pt>
                <c:pt idx="986">
                  <c:v>0.99053049999999998</c:v>
                </c:pt>
                <c:pt idx="987">
                  <c:v>0.99051900000000004</c:v>
                </c:pt>
                <c:pt idx="988">
                  <c:v>0.99050740000000004</c:v>
                </c:pt>
                <c:pt idx="989">
                  <c:v>0.99049589999999998</c:v>
                </c:pt>
                <c:pt idx="990">
                  <c:v>0.99048440000000004</c:v>
                </c:pt>
                <c:pt idx="991">
                  <c:v>0.99047289999999999</c:v>
                </c:pt>
                <c:pt idx="992">
                  <c:v>0.99046820000000002</c:v>
                </c:pt>
                <c:pt idx="993">
                  <c:v>0.99047890000000005</c:v>
                </c:pt>
                <c:pt idx="994">
                  <c:v>0.99048970000000003</c:v>
                </c:pt>
                <c:pt idx="995">
                  <c:v>0.99050039999999995</c:v>
                </c:pt>
                <c:pt idx="996">
                  <c:v>0.99051109999999998</c:v>
                </c:pt>
                <c:pt idx="997">
                  <c:v>0.99052180000000001</c:v>
                </c:pt>
                <c:pt idx="998">
                  <c:v>0.99053250000000004</c:v>
                </c:pt>
                <c:pt idx="999">
                  <c:v>0.99054319999999996</c:v>
                </c:pt>
                <c:pt idx="1000">
                  <c:v>0.99055400000000005</c:v>
                </c:pt>
                <c:pt idx="1002">
                  <c:v>0.9993763</c:v>
                </c:pt>
                <c:pt idx="1003">
                  <c:v>0.89741439999999995</c:v>
                </c:pt>
                <c:pt idx="1004">
                  <c:v>0.89541530000000003</c:v>
                </c:pt>
                <c:pt idx="1005">
                  <c:v>0.89341610000000005</c:v>
                </c:pt>
                <c:pt idx="1006">
                  <c:v>0.89141649999999995</c:v>
                </c:pt>
                <c:pt idx="1007">
                  <c:v>0.88941689999999995</c:v>
                </c:pt>
                <c:pt idx="1008">
                  <c:v>0.88741599999999998</c:v>
                </c:pt>
                <c:pt idx="1009">
                  <c:v>0.8854149</c:v>
                </c:pt>
                <c:pt idx="1010">
                  <c:v>0.88341389999999997</c:v>
                </c:pt>
                <c:pt idx="1011">
                  <c:v>0.88141069999999999</c:v>
                </c:pt>
                <c:pt idx="1012">
                  <c:v>0.87940600000000002</c:v>
                </c:pt>
                <c:pt idx="1013">
                  <c:v>0.8774014</c:v>
                </c:pt>
                <c:pt idx="1014">
                  <c:v>0.87539670000000003</c:v>
                </c:pt>
                <c:pt idx="1015">
                  <c:v>0.8733921</c:v>
                </c:pt>
                <c:pt idx="1016">
                  <c:v>0.8713843</c:v>
                </c:pt>
                <c:pt idx="1017">
                  <c:v>0.869371</c:v>
                </c:pt>
                <c:pt idx="1018">
                  <c:v>0.86735759999999995</c:v>
                </c:pt>
                <c:pt idx="1019">
                  <c:v>0.86534420000000001</c:v>
                </c:pt>
                <c:pt idx="1020">
                  <c:v>0.86333079999999995</c:v>
                </c:pt>
                <c:pt idx="1021">
                  <c:v>0.86131740000000001</c:v>
                </c:pt>
                <c:pt idx="1022">
                  <c:v>0.85930410000000002</c:v>
                </c:pt>
                <c:pt idx="1023">
                  <c:v>0.85729069999999996</c:v>
                </c:pt>
                <c:pt idx="1024">
                  <c:v>0.85527730000000002</c:v>
                </c:pt>
                <c:pt idx="1025">
                  <c:v>0.85324449999999996</c:v>
                </c:pt>
                <c:pt idx="1026">
                  <c:v>0.85121089999999999</c:v>
                </c:pt>
                <c:pt idx="1027">
                  <c:v>0.84917730000000002</c:v>
                </c:pt>
                <c:pt idx="1028">
                  <c:v>0.84714370000000006</c:v>
                </c:pt>
                <c:pt idx="1029">
                  <c:v>0.84511020000000003</c:v>
                </c:pt>
                <c:pt idx="1030">
                  <c:v>0.84307659999999995</c:v>
                </c:pt>
                <c:pt idx="1031">
                  <c:v>0.84104299999999999</c:v>
                </c:pt>
                <c:pt idx="1032">
                  <c:v>0.83900949999999996</c:v>
                </c:pt>
                <c:pt idx="1033">
                  <c:v>0.83697589999999999</c:v>
                </c:pt>
                <c:pt idx="1034">
                  <c:v>0.83494230000000003</c:v>
                </c:pt>
                <c:pt idx="1035">
                  <c:v>0.8329088</c:v>
                </c:pt>
                <c:pt idx="1036">
                  <c:v>0.83087520000000004</c:v>
                </c:pt>
                <c:pt idx="1037">
                  <c:v>0.82884159999999996</c:v>
                </c:pt>
                <c:pt idx="1038">
                  <c:v>0.82678779999999996</c:v>
                </c:pt>
                <c:pt idx="1039">
                  <c:v>0.82471680000000003</c:v>
                </c:pt>
                <c:pt idx="1040">
                  <c:v>0.82264590000000004</c:v>
                </c:pt>
                <c:pt idx="1041">
                  <c:v>0.8205749</c:v>
                </c:pt>
                <c:pt idx="1042">
                  <c:v>0.81850389999999995</c:v>
                </c:pt>
                <c:pt idx="1043">
                  <c:v>0.81643299999999996</c:v>
                </c:pt>
                <c:pt idx="1044">
                  <c:v>0.81436200000000003</c:v>
                </c:pt>
                <c:pt idx="1045">
                  <c:v>0.81229099999999999</c:v>
                </c:pt>
                <c:pt idx="1046">
                  <c:v>0.8102201</c:v>
                </c:pt>
                <c:pt idx="1047">
                  <c:v>0.80814909999999995</c:v>
                </c:pt>
                <c:pt idx="1048">
                  <c:v>0.80607810000000002</c:v>
                </c:pt>
                <c:pt idx="1049">
                  <c:v>0.80400720000000003</c:v>
                </c:pt>
                <c:pt idx="1050">
                  <c:v>0.80193619999999999</c:v>
                </c:pt>
                <c:pt idx="1051">
                  <c:v>0.79986520000000005</c:v>
                </c:pt>
                <c:pt idx="1052">
                  <c:v>0.79779429999999996</c:v>
                </c:pt>
                <c:pt idx="1053">
                  <c:v>0.79572330000000002</c:v>
                </c:pt>
                <c:pt idx="1054">
                  <c:v>0.79365229999999998</c:v>
                </c:pt>
                <c:pt idx="1055">
                  <c:v>0.79157100000000002</c:v>
                </c:pt>
                <c:pt idx="1056">
                  <c:v>0.78945069999999995</c:v>
                </c:pt>
                <c:pt idx="1057">
                  <c:v>0.78733039999999999</c:v>
                </c:pt>
                <c:pt idx="1058">
                  <c:v>0.78521019999999997</c:v>
                </c:pt>
                <c:pt idx="1059">
                  <c:v>0.78308990000000001</c:v>
                </c:pt>
                <c:pt idx="1060">
                  <c:v>0.78096969999999999</c:v>
                </c:pt>
                <c:pt idx="1061">
                  <c:v>0.77884940000000003</c:v>
                </c:pt>
                <c:pt idx="1062">
                  <c:v>0.77672909999999995</c:v>
                </c:pt>
                <c:pt idx="1063">
                  <c:v>0.77460890000000004</c:v>
                </c:pt>
                <c:pt idx="1064">
                  <c:v>0.77248859999999997</c:v>
                </c:pt>
                <c:pt idx="1065">
                  <c:v>0.77036830000000001</c:v>
                </c:pt>
                <c:pt idx="1066">
                  <c:v>0.76824809999999999</c:v>
                </c:pt>
                <c:pt idx="1067">
                  <c:v>0.76612780000000003</c:v>
                </c:pt>
                <c:pt idx="1068">
                  <c:v>0.76400760000000001</c:v>
                </c:pt>
                <c:pt idx="1069">
                  <c:v>0.76188730000000005</c:v>
                </c:pt>
                <c:pt idx="1070">
                  <c:v>0.75976699999999997</c:v>
                </c:pt>
                <c:pt idx="1071">
                  <c:v>0.75764679999999995</c:v>
                </c:pt>
                <c:pt idx="1072">
                  <c:v>0.75551409999999997</c:v>
                </c:pt>
                <c:pt idx="1073">
                  <c:v>0.7533398</c:v>
                </c:pt>
                <c:pt idx="1074">
                  <c:v>0.75116550000000004</c:v>
                </c:pt>
                <c:pt idx="1075">
                  <c:v>0.74899110000000002</c:v>
                </c:pt>
                <c:pt idx="1076">
                  <c:v>0.74681679999999995</c:v>
                </c:pt>
                <c:pt idx="1077">
                  <c:v>0.74464249999999998</c:v>
                </c:pt>
                <c:pt idx="1078">
                  <c:v>0.74246809999999996</c:v>
                </c:pt>
                <c:pt idx="1079">
                  <c:v>0.7402938</c:v>
                </c:pt>
                <c:pt idx="1080">
                  <c:v>0.73811950000000004</c:v>
                </c:pt>
                <c:pt idx="1081">
                  <c:v>0.73594510000000002</c:v>
                </c:pt>
                <c:pt idx="1082">
                  <c:v>0.73377079999999995</c:v>
                </c:pt>
                <c:pt idx="1083">
                  <c:v>0.73159649999999998</c:v>
                </c:pt>
                <c:pt idx="1084">
                  <c:v>0.72942209999999996</c:v>
                </c:pt>
                <c:pt idx="1085">
                  <c:v>0.7272478</c:v>
                </c:pt>
                <c:pt idx="1086">
                  <c:v>0.72507350000000004</c:v>
                </c:pt>
                <c:pt idx="1087">
                  <c:v>0.72289910000000002</c:v>
                </c:pt>
                <c:pt idx="1088">
                  <c:v>0.72072480000000005</c:v>
                </c:pt>
                <c:pt idx="1089">
                  <c:v>0.71855049999999998</c:v>
                </c:pt>
                <c:pt idx="1090">
                  <c:v>0.71636310000000003</c:v>
                </c:pt>
                <c:pt idx="1091">
                  <c:v>0.71413360000000004</c:v>
                </c:pt>
                <c:pt idx="1092">
                  <c:v>0.71190410000000004</c:v>
                </c:pt>
                <c:pt idx="1093">
                  <c:v>0.70967460000000004</c:v>
                </c:pt>
                <c:pt idx="1094">
                  <c:v>0.70744499999999999</c:v>
                </c:pt>
                <c:pt idx="1095">
                  <c:v>0.7052155</c:v>
                </c:pt>
                <c:pt idx="1096">
                  <c:v>0.702986</c:v>
                </c:pt>
                <c:pt idx="1097">
                  <c:v>0.7007565</c:v>
                </c:pt>
                <c:pt idx="1098">
                  <c:v>0.69852700000000001</c:v>
                </c:pt>
                <c:pt idx="1099">
                  <c:v>0.69629750000000001</c:v>
                </c:pt>
                <c:pt idx="1100">
                  <c:v>0.69406800000000002</c:v>
                </c:pt>
                <c:pt idx="1101">
                  <c:v>0.69183850000000002</c:v>
                </c:pt>
                <c:pt idx="1102">
                  <c:v>0.68960900000000003</c:v>
                </c:pt>
                <c:pt idx="1103">
                  <c:v>0.68737950000000003</c:v>
                </c:pt>
                <c:pt idx="1104">
                  <c:v>0.68515000000000004</c:v>
                </c:pt>
                <c:pt idx="1105">
                  <c:v>0.68292050000000004</c:v>
                </c:pt>
                <c:pt idx="1106">
                  <c:v>0.68069100000000005</c:v>
                </c:pt>
                <c:pt idx="1107">
                  <c:v>0.67846150000000005</c:v>
                </c:pt>
                <c:pt idx="1108">
                  <c:v>0.67623200000000006</c:v>
                </c:pt>
                <c:pt idx="1109">
                  <c:v>0.673952</c:v>
                </c:pt>
                <c:pt idx="1110">
                  <c:v>0.67167010000000005</c:v>
                </c:pt>
                <c:pt idx="1111">
                  <c:v>0.66938819999999999</c:v>
                </c:pt>
                <c:pt idx="1112">
                  <c:v>0.66710630000000004</c:v>
                </c:pt>
                <c:pt idx="1113">
                  <c:v>0.66482439999999998</c:v>
                </c:pt>
                <c:pt idx="1114">
                  <c:v>0.66254250000000003</c:v>
                </c:pt>
                <c:pt idx="1115">
                  <c:v>0.66026059999999998</c:v>
                </c:pt>
                <c:pt idx="1116">
                  <c:v>0.65797879999999997</c:v>
                </c:pt>
                <c:pt idx="1117">
                  <c:v>0.65569690000000003</c:v>
                </c:pt>
                <c:pt idx="1118">
                  <c:v>0.65341499999999997</c:v>
                </c:pt>
                <c:pt idx="1119">
                  <c:v>0.65113310000000002</c:v>
                </c:pt>
                <c:pt idx="1120">
                  <c:v>0.64885119999999996</c:v>
                </c:pt>
                <c:pt idx="1121">
                  <c:v>0.64656930000000001</c:v>
                </c:pt>
                <c:pt idx="1122">
                  <c:v>0.64428739999999995</c:v>
                </c:pt>
                <c:pt idx="1123">
                  <c:v>0.64200559999999995</c:v>
                </c:pt>
                <c:pt idx="1124">
                  <c:v>0.63972370000000001</c:v>
                </c:pt>
                <c:pt idx="1125">
                  <c:v>0.63744179999999995</c:v>
                </c:pt>
                <c:pt idx="1126">
                  <c:v>0.6351599</c:v>
                </c:pt>
                <c:pt idx="1127">
                  <c:v>0.63287800000000005</c:v>
                </c:pt>
                <c:pt idx="1128">
                  <c:v>0.63057129999999995</c:v>
                </c:pt>
                <c:pt idx="1129">
                  <c:v>0.62824290000000005</c:v>
                </c:pt>
                <c:pt idx="1130">
                  <c:v>0.62591450000000004</c:v>
                </c:pt>
                <c:pt idx="1131">
                  <c:v>0.62358619999999998</c:v>
                </c:pt>
                <c:pt idx="1132">
                  <c:v>0.62125779999999997</c:v>
                </c:pt>
                <c:pt idx="1133">
                  <c:v>0.61892939999999996</c:v>
                </c:pt>
                <c:pt idx="1134">
                  <c:v>0.61660110000000001</c:v>
                </c:pt>
                <c:pt idx="1135">
                  <c:v>0.6142727</c:v>
                </c:pt>
                <c:pt idx="1136">
                  <c:v>0.6119443</c:v>
                </c:pt>
                <c:pt idx="1137">
                  <c:v>0.60961600000000005</c:v>
                </c:pt>
                <c:pt idx="1138">
                  <c:v>0.60728760000000004</c:v>
                </c:pt>
                <c:pt idx="1139">
                  <c:v>0.60495920000000003</c:v>
                </c:pt>
                <c:pt idx="1140">
                  <c:v>0.60263080000000002</c:v>
                </c:pt>
                <c:pt idx="1141">
                  <c:v>0.60030249999999996</c:v>
                </c:pt>
                <c:pt idx="1142">
                  <c:v>0.59797409999999995</c:v>
                </c:pt>
                <c:pt idx="1143">
                  <c:v>0.59564569999999994</c:v>
                </c:pt>
                <c:pt idx="1144">
                  <c:v>0.59331739999999999</c:v>
                </c:pt>
                <c:pt idx="1145">
                  <c:v>0.59098899999999999</c:v>
                </c:pt>
                <c:pt idx="1146">
                  <c:v>0.58866059999999998</c:v>
                </c:pt>
                <c:pt idx="1147">
                  <c:v>0.58633230000000003</c:v>
                </c:pt>
                <c:pt idx="1148">
                  <c:v>0.58399049999999997</c:v>
                </c:pt>
                <c:pt idx="1149">
                  <c:v>0.58162499999999995</c:v>
                </c:pt>
                <c:pt idx="1150">
                  <c:v>0.57925959999999999</c:v>
                </c:pt>
                <c:pt idx="1151">
                  <c:v>0.57689420000000002</c:v>
                </c:pt>
                <c:pt idx="1152">
                  <c:v>0.5745287</c:v>
                </c:pt>
                <c:pt idx="1153">
                  <c:v>0.57216330000000004</c:v>
                </c:pt>
                <c:pt idx="1154">
                  <c:v>0.56979780000000002</c:v>
                </c:pt>
                <c:pt idx="1155">
                  <c:v>0.56743239999999995</c:v>
                </c:pt>
                <c:pt idx="1156">
                  <c:v>0.56506699999999999</c:v>
                </c:pt>
                <c:pt idx="1157">
                  <c:v>0.56270149999999997</c:v>
                </c:pt>
                <c:pt idx="1158">
                  <c:v>0.5603361</c:v>
                </c:pt>
                <c:pt idx="1159">
                  <c:v>0.55797059999999998</c:v>
                </c:pt>
                <c:pt idx="1160">
                  <c:v>0.55560520000000002</c:v>
                </c:pt>
                <c:pt idx="1161">
                  <c:v>0.55323979999999995</c:v>
                </c:pt>
                <c:pt idx="1162">
                  <c:v>0.55087430000000004</c:v>
                </c:pt>
                <c:pt idx="1163">
                  <c:v>0.54850889999999997</c:v>
                </c:pt>
                <c:pt idx="1164">
                  <c:v>0.54614339999999995</c:v>
                </c:pt>
                <c:pt idx="1165">
                  <c:v>0.54377799999999998</c:v>
                </c:pt>
                <c:pt idx="1166">
                  <c:v>0.54141260000000002</c:v>
                </c:pt>
                <c:pt idx="1167">
                  <c:v>0.5390471</c:v>
                </c:pt>
                <c:pt idx="1168">
                  <c:v>0.53668170000000004</c:v>
                </c:pt>
                <c:pt idx="1169">
                  <c:v>0.5343156</c:v>
                </c:pt>
                <c:pt idx="1170">
                  <c:v>0.53192510000000004</c:v>
                </c:pt>
                <c:pt idx="1171">
                  <c:v>0.52953459999999997</c:v>
                </c:pt>
                <c:pt idx="1172">
                  <c:v>0.5271441</c:v>
                </c:pt>
                <c:pt idx="1173">
                  <c:v>0.52475360000000004</c:v>
                </c:pt>
                <c:pt idx="1174">
                  <c:v>0.52236309999999997</c:v>
                </c:pt>
                <c:pt idx="1175">
                  <c:v>0.51997260000000001</c:v>
                </c:pt>
                <c:pt idx="1176">
                  <c:v>0.51758210000000004</c:v>
                </c:pt>
                <c:pt idx="1177">
                  <c:v>0.51519159999999997</c:v>
                </c:pt>
                <c:pt idx="1178">
                  <c:v>0.51280110000000001</c:v>
                </c:pt>
                <c:pt idx="1179">
                  <c:v>0.51041049999999999</c:v>
                </c:pt>
                <c:pt idx="1180">
                  <c:v>0.50802000000000003</c:v>
                </c:pt>
                <c:pt idx="1181">
                  <c:v>0.50562949999999995</c:v>
                </c:pt>
                <c:pt idx="1182">
                  <c:v>0.50323899999999999</c:v>
                </c:pt>
                <c:pt idx="1183">
                  <c:v>0.50084850000000003</c:v>
                </c:pt>
                <c:pt idx="1184">
                  <c:v>0.49845800000000001</c:v>
                </c:pt>
                <c:pt idx="1185">
                  <c:v>0.49606749999999999</c:v>
                </c:pt>
                <c:pt idx="1186">
                  <c:v>0.49367699999999998</c:v>
                </c:pt>
                <c:pt idx="1187">
                  <c:v>0.49128650000000001</c:v>
                </c:pt>
                <c:pt idx="1188">
                  <c:v>0.48889589999999999</c:v>
                </c:pt>
                <c:pt idx="1189">
                  <c:v>0.48650539999999998</c:v>
                </c:pt>
                <c:pt idx="1190">
                  <c:v>0.48411490000000001</c:v>
                </c:pt>
                <c:pt idx="1191">
                  <c:v>0.4817244</c:v>
                </c:pt>
                <c:pt idx="1192">
                  <c:v>0.47932659999999999</c:v>
                </c:pt>
                <c:pt idx="1193">
                  <c:v>0.47692519999999999</c:v>
                </c:pt>
                <c:pt idx="1194">
                  <c:v>0.4745238</c:v>
                </c:pt>
                <c:pt idx="1195">
                  <c:v>0.4721224</c:v>
                </c:pt>
                <c:pt idx="1196">
                  <c:v>0.469721</c:v>
                </c:pt>
                <c:pt idx="1197">
                  <c:v>0.4673196</c:v>
                </c:pt>
                <c:pt idx="1198">
                  <c:v>0.4649181</c:v>
                </c:pt>
                <c:pt idx="1199">
                  <c:v>0.4625167</c:v>
                </c:pt>
                <c:pt idx="1200">
                  <c:v>0.4601153</c:v>
                </c:pt>
                <c:pt idx="1201">
                  <c:v>0.45771390000000001</c:v>
                </c:pt>
                <c:pt idx="1202">
                  <c:v>0.45531250000000001</c:v>
                </c:pt>
                <c:pt idx="1203">
                  <c:v>0.45291110000000001</c:v>
                </c:pt>
                <c:pt idx="1204">
                  <c:v>0.45050960000000001</c:v>
                </c:pt>
                <c:pt idx="1205">
                  <c:v>0.44810820000000001</c:v>
                </c:pt>
                <c:pt idx="1206">
                  <c:v>0.44570680000000001</c:v>
                </c:pt>
                <c:pt idx="1207">
                  <c:v>0.44330540000000002</c:v>
                </c:pt>
                <c:pt idx="1208">
                  <c:v>0.44090400000000002</c:v>
                </c:pt>
                <c:pt idx="1209">
                  <c:v>0.43850250000000002</c:v>
                </c:pt>
                <c:pt idx="1210">
                  <c:v>0.43610110000000002</c:v>
                </c:pt>
                <c:pt idx="1211">
                  <c:v>0.43369970000000002</c:v>
                </c:pt>
                <c:pt idx="1212">
                  <c:v>0.43129830000000002</c:v>
                </c:pt>
                <c:pt idx="1213">
                  <c:v>0.42889690000000003</c:v>
                </c:pt>
                <c:pt idx="1214">
                  <c:v>0.42649550000000003</c:v>
                </c:pt>
                <c:pt idx="1215">
                  <c:v>0.42409400000000003</c:v>
                </c:pt>
                <c:pt idx="1216">
                  <c:v>0.42169630000000002</c:v>
                </c:pt>
                <c:pt idx="1217">
                  <c:v>0.41929860000000002</c:v>
                </c:pt>
                <c:pt idx="1218">
                  <c:v>0.41690080000000002</c:v>
                </c:pt>
                <c:pt idx="1219">
                  <c:v>0.41450310000000001</c:v>
                </c:pt>
                <c:pt idx="1220">
                  <c:v>0.41210530000000001</c:v>
                </c:pt>
                <c:pt idx="1221">
                  <c:v>0.40970760000000001</c:v>
                </c:pt>
                <c:pt idx="1222">
                  <c:v>0.4073099</c:v>
                </c:pt>
                <c:pt idx="1223">
                  <c:v>0.4049121</c:v>
                </c:pt>
                <c:pt idx="1224">
                  <c:v>0.40251439999999999</c:v>
                </c:pt>
                <c:pt idx="1225">
                  <c:v>0.40011659999999999</c:v>
                </c:pt>
                <c:pt idx="1226">
                  <c:v>0.39771889999999999</c:v>
                </c:pt>
                <c:pt idx="1227">
                  <c:v>0.39532119999999998</c:v>
                </c:pt>
                <c:pt idx="1228">
                  <c:v>0.39292339999999998</c:v>
                </c:pt>
                <c:pt idx="1229">
                  <c:v>0.39052569999999998</c:v>
                </c:pt>
                <c:pt idx="1230">
                  <c:v>0.38812790000000003</c:v>
                </c:pt>
                <c:pt idx="1231">
                  <c:v>0.38573020000000002</c:v>
                </c:pt>
                <c:pt idx="1232">
                  <c:v>0.38333250000000002</c:v>
                </c:pt>
                <c:pt idx="1233">
                  <c:v>0.38093470000000001</c:v>
                </c:pt>
                <c:pt idx="1234">
                  <c:v>0.37853700000000001</c:v>
                </c:pt>
                <c:pt idx="1235">
                  <c:v>0.37613920000000001</c:v>
                </c:pt>
                <c:pt idx="1236">
                  <c:v>0.3737415</c:v>
                </c:pt>
                <c:pt idx="1237">
                  <c:v>0.3713438</c:v>
                </c:pt>
                <c:pt idx="1238">
                  <c:v>0.3689481</c:v>
                </c:pt>
                <c:pt idx="1239">
                  <c:v>0.36656640000000001</c:v>
                </c:pt>
                <c:pt idx="1240">
                  <c:v>0.36418469999999997</c:v>
                </c:pt>
                <c:pt idx="1241">
                  <c:v>0.36180289999999998</c:v>
                </c:pt>
                <c:pt idx="1242">
                  <c:v>0.3594212</c:v>
                </c:pt>
                <c:pt idx="1243">
                  <c:v>0.35703950000000001</c:v>
                </c:pt>
                <c:pt idx="1244">
                  <c:v>0.35465780000000002</c:v>
                </c:pt>
                <c:pt idx="1245">
                  <c:v>0.35227609999999998</c:v>
                </c:pt>
                <c:pt idx="1246">
                  <c:v>0.34989439999999999</c:v>
                </c:pt>
                <c:pt idx="1247">
                  <c:v>0.34751270000000001</c:v>
                </c:pt>
                <c:pt idx="1248">
                  <c:v>0.34513100000000002</c:v>
                </c:pt>
                <c:pt idx="1249">
                  <c:v>0.34274919999999998</c:v>
                </c:pt>
                <c:pt idx="1250">
                  <c:v>0.34036749999999999</c:v>
                </c:pt>
                <c:pt idx="1251">
                  <c:v>0.3379858</c:v>
                </c:pt>
                <c:pt idx="1252">
                  <c:v>0.33560410000000002</c:v>
                </c:pt>
                <c:pt idx="1253">
                  <c:v>0.33322239999999997</c:v>
                </c:pt>
                <c:pt idx="1254">
                  <c:v>0.33084069999999999</c:v>
                </c:pt>
                <c:pt idx="1255">
                  <c:v>0.328459</c:v>
                </c:pt>
                <c:pt idx="1256">
                  <c:v>0.32607730000000001</c:v>
                </c:pt>
                <c:pt idx="1257">
                  <c:v>0.32369550000000002</c:v>
                </c:pt>
                <c:pt idx="1258">
                  <c:v>0.32131379999999998</c:v>
                </c:pt>
                <c:pt idx="1259">
                  <c:v>0.3189321</c:v>
                </c:pt>
                <c:pt idx="1260">
                  <c:v>0.31655660000000002</c:v>
                </c:pt>
                <c:pt idx="1261">
                  <c:v>0.31420009999999998</c:v>
                </c:pt>
                <c:pt idx="1262">
                  <c:v>0.3118436</c:v>
                </c:pt>
                <c:pt idx="1263">
                  <c:v>0.30948710000000001</c:v>
                </c:pt>
                <c:pt idx="1264">
                  <c:v>0.30713059999999998</c:v>
                </c:pt>
                <c:pt idx="1265">
                  <c:v>0.30477399999999999</c:v>
                </c:pt>
                <c:pt idx="1266">
                  <c:v>0.30241750000000001</c:v>
                </c:pt>
                <c:pt idx="1267">
                  <c:v>0.30006100000000002</c:v>
                </c:pt>
                <c:pt idx="1268">
                  <c:v>0.29770449999999998</c:v>
                </c:pt>
                <c:pt idx="1269">
                  <c:v>0.295348</c:v>
                </c:pt>
                <c:pt idx="1270">
                  <c:v>0.29299150000000002</c:v>
                </c:pt>
                <c:pt idx="1271">
                  <c:v>0.29063499999999998</c:v>
                </c:pt>
                <c:pt idx="1272">
                  <c:v>0.28827839999999999</c:v>
                </c:pt>
                <c:pt idx="1273">
                  <c:v>0.28592190000000001</c:v>
                </c:pt>
                <c:pt idx="1274">
                  <c:v>0.28356540000000002</c:v>
                </c:pt>
                <c:pt idx="1275">
                  <c:v>0.28120889999999998</c:v>
                </c:pt>
                <c:pt idx="1276">
                  <c:v>0.2788524</c:v>
                </c:pt>
                <c:pt idx="1277">
                  <c:v>0.27649590000000002</c:v>
                </c:pt>
                <c:pt idx="1278">
                  <c:v>0.27413939999999998</c:v>
                </c:pt>
                <c:pt idx="1279">
                  <c:v>0.27178279999999999</c:v>
                </c:pt>
                <c:pt idx="1280">
                  <c:v>0.26942630000000001</c:v>
                </c:pt>
                <c:pt idx="1281">
                  <c:v>0.26706980000000002</c:v>
                </c:pt>
                <c:pt idx="1282">
                  <c:v>0.26473920000000001</c:v>
                </c:pt>
                <c:pt idx="1283">
                  <c:v>0.2624147</c:v>
                </c:pt>
                <c:pt idx="1284">
                  <c:v>0.26009019999999999</c:v>
                </c:pt>
                <c:pt idx="1285">
                  <c:v>0.25776569999999999</c:v>
                </c:pt>
                <c:pt idx="1286">
                  <c:v>0.25544129999999998</c:v>
                </c:pt>
                <c:pt idx="1287">
                  <c:v>0.25311679999999998</c:v>
                </c:pt>
                <c:pt idx="1288">
                  <c:v>0.25079230000000002</c:v>
                </c:pt>
                <c:pt idx="1289">
                  <c:v>0.24846779999999999</c:v>
                </c:pt>
                <c:pt idx="1290">
                  <c:v>0.24614330000000001</c:v>
                </c:pt>
                <c:pt idx="1291">
                  <c:v>0.2438188</c:v>
                </c:pt>
                <c:pt idx="1292">
                  <c:v>0.2414944</c:v>
                </c:pt>
                <c:pt idx="1293">
                  <c:v>0.23916989999999999</c:v>
                </c:pt>
                <c:pt idx="1294">
                  <c:v>0.23684540000000001</c:v>
                </c:pt>
                <c:pt idx="1295">
                  <c:v>0.2345209</c:v>
                </c:pt>
                <c:pt idx="1296">
                  <c:v>0.2321964</c:v>
                </c:pt>
                <c:pt idx="1297">
                  <c:v>0.22987199999999999</c:v>
                </c:pt>
                <c:pt idx="1298">
                  <c:v>0.22754750000000001</c:v>
                </c:pt>
                <c:pt idx="1299">
                  <c:v>0.22522300000000001</c:v>
                </c:pt>
                <c:pt idx="1300">
                  <c:v>0.2228985</c:v>
                </c:pt>
                <c:pt idx="1301">
                  <c:v>0.22057399999999999</c:v>
                </c:pt>
                <c:pt idx="1302">
                  <c:v>0.21824959999999999</c:v>
                </c:pt>
                <c:pt idx="1303">
                  <c:v>0.21594169999999999</c:v>
                </c:pt>
                <c:pt idx="1304">
                  <c:v>0.21365439999999999</c:v>
                </c:pt>
                <c:pt idx="1305">
                  <c:v>0.211367</c:v>
                </c:pt>
                <c:pt idx="1306">
                  <c:v>0.2090796</c:v>
                </c:pt>
                <c:pt idx="1307">
                  <c:v>0.20679230000000001</c:v>
                </c:pt>
                <c:pt idx="1308">
                  <c:v>0.20450489999999999</c:v>
                </c:pt>
                <c:pt idx="1309">
                  <c:v>0.20221749999999999</c:v>
                </c:pt>
                <c:pt idx="1310">
                  <c:v>0.1999302</c:v>
                </c:pt>
                <c:pt idx="1311">
                  <c:v>0.19764280000000001</c:v>
                </c:pt>
                <c:pt idx="1312">
                  <c:v>0.19535540000000001</c:v>
                </c:pt>
                <c:pt idx="1313">
                  <c:v>0.19306809999999999</c:v>
                </c:pt>
                <c:pt idx="1314">
                  <c:v>0.1907807</c:v>
                </c:pt>
                <c:pt idx="1315">
                  <c:v>0.1884933</c:v>
                </c:pt>
                <c:pt idx="1316">
                  <c:v>0.18620600000000001</c:v>
                </c:pt>
                <c:pt idx="1317">
                  <c:v>0.18391859999999999</c:v>
                </c:pt>
                <c:pt idx="1318">
                  <c:v>0.18163119999999999</c:v>
                </c:pt>
                <c:pt idx="1319">
                  <c:v>0.1793438</c:v>
                </c:pt>
                <c:pt idx="1320">
                  <c:v>0.17705650000000001</c:v>
                </c:pt>
                <c:pt idx="1321">
                  <c:v>0.17476910000000001</c:v>
                </c:pt>
                <c:pt idx="1322">
                  <c:v>0.17248169999999999</c:v>
                </c:pt>
                <c:pt idx="1323">
                  <c:v>0.1701944</c:v>
                </c:pt>
                <c:pt idx="1324">
                  <c:v>0.167907</c:v>
                </c:pt>
                <c:pt idx="1325">
                  <c:v>0.165655</c:v>
                </c:pt>
                <c:pt idx="1326">
                  <c:v>0.1634082</c:v>
                </c:pt>
                <c:pt idx="1327">
                  <c:v>0.16116150000000001</c:v>
                </c:pt>
                <c:pt idx="1328">
                  <c:v>0.15891479999999999</c:v>
                </c:pt>
                <c:pt idx="1329">
                  <c:v>0.156668</c:v>
                </c:pt>
                <c:pt idx="1330">
                  <c:v>0.15442130000000001</c:v>
                </c:pt>
                <c:pt idx="1331">
                  <c:v>0.15217449999999999</c:v>
                </c:pt>
                <c:pt idx="1332">
                  <c:v>0.1499278</c:v>
                </c:pt>
                <c:pt idx="1333">
                  <c:v>0.14768110000000001</c:v>
                </c:pt>
                <c:pt idx="1334">
                  <c:v>0.14543429999999999</c:v>
                </c:pt>
                <c:pt idx="1335">
                  <c:v>0.1431876</c:v>
                </c:pt>
                <c:pt idx="1336">
                  <c:v>0.1409408</c:v>
                </c:pt>
                <c:pt idx="1337">
                  <c:v>0.13869409999999999</c:v>
                </c:pt>
                <c:pt idx="1338">
                  <c:v>0.13644729999999999</c:v>
                </c:pt>
                <c:pt idx="1339">
                  <c:v>0.1342006</c:v>
                </c:pt>
                <c:pt idx="1340">
                  <c:v>0.13195390000000001</c:v>
                </c:pt>
                <c:pt idx="1341">
                  <c:v>0.12970709999999999</c:v>
                </c:pt>
                <c:pt idx="1342">
                  <c:v>0.1274604</c:v>
                </c:pt>
                <c:pt idx="1343">
                  <c:v>0.12521360000000001</c:v>
                </c:pt>
                <c:pt idx="1344">
                  <c:v>0.1229669</c:v>
                </c:pt>
                <c:pt idx="1345">
                  <c:v>0.1207202</c:v>
                </c:pt>
                <c:pt idx="1346">
                  <c:v>0.11847340000000001</c:v>
                </c:pt>
                <c:pt idx="1347">
                  <c:v>0.11626400000000001</c:v>
                </c:pt>
                <c:pt idx="1348">
                  <c:v>0.11405990000000001</c:v>
                </c:pt>
                <c:pt idx="1349">
                  <c:v>0.11185589999999999</c:v>
                </c:pt>
                <c:pt idx="1350">
                  <c:v>0.10965179999999999</c:v>
                </c:pt>
                <c:pt idx="1351">
                  <c:v>0.1074478</c:v>
                </c:pt>
                <c:pt idx="1352">
                  <c:v>0.1052438</c:v>
                </c:pt>
                <c:pt idx="1353">
                  <c:v>0.1030397</c:v>
                </c:pt>
                <c:pt idx="1354">
                  <c:v>0.1008357</c:v>
                </c:pt>
                <c:pt idx="1355">
                  <c:v>9.8631700000000003E-2</c:v>
                </c:pt>
                <c:pt idx="1356">
                  <c:v>9.6427600000000002E-2</c:v>
                </c:pt>
                <c:pt idx="1357">
                  <c:v>9.4223600000000005E-2</c:v>
                </c:pt>
                <c:pt idx="1358">
                  <c:v>9.2019599999999993E-2</c:v>
                </c:pt>
                <c:pt idx="1359">
                  <c:v>8.9815500000000006E-2</c:v>
                </c:pt>
                <c:pt idx="1360">
                  <c:v>8.7611499999999995E-2</c:v>
                </c:pt>
                <c:pt idx="1361">
                  <c:v>8.5407499999999997E-2</c:v>
                </c:pt>
                <c:pt idx="1362">
                  <c:v>8.3203399999999997E-2</c:v>
                </c:pt>
                <c:pt idx="1363">
                  <c:v>8.0999399999999999E-2</c:v>
                </c:pt>
                <c:pt idx="1364">
                  <c:v>7.8795400000000002E-2</c:v>
                </c:pt>
                <c:pt idx="1365">
                  <c:v>7.6591300000000001E-2</c:v>
                </c:pt>
                <c:pt idx="1366">
                  <c:v>7.4387300000000003E-2</c:v>
                </c:pt>
                <c:pt idx="1367">
                  <c:v>7.2183300000000006E-2</c:v>
                </c:pt>
                <c:pt idx="1368">
                  <c:v>6.9979200000000005E-2</c:v>
                </c:pt>
                <c:pt idx="1369">
                  <c:v>6.7785499999999999E-2</c:v>
                </c:pt>
                <c:pt idx="1370">
                  <c:v>6.5625299999999998E-2</c:v>
                </c:pt>
                <c:pt idx="1371">
                  <c:v>6.3465099999999997E-2</c:v>
                </c:pt>
                <c:pt idx="1372">
                  <c:v>6.1304900000000002E-2</c:v>
                </c:pt>
                <c:pt idx="1373">
                  <c:v>5.9144799999999997E-2</c:v>
                </c:pt>
                <c:pt idx="1374">
                  <c:v>5.6984600000000003E-2</c:v>
                </c:pt>
                <c:pt idx="1375">
                  <c:v>5.4824400000000002E-2</c:v>
                </c:pt>
                <c:pt idx="1376">
                  <c:v>5.2664200000000001E-2</c:v>
                </c:pt>
                <c:pt idx="1377">
                  <c:v>5.0504100000000003E-2</c:v>
                </c:pt>
                <c:pt idx="1378">
                  <c:v>4.8343900000000002E-2</c:v>
                </c:pt>
                <c:pt idx="1379">
                  <c:v>4.6183700000000001E-2</c:v>
                </c:pt>
                <c:pt idx="1380">
                  <c:v>4.40235E-2</c:v>
                </c:pt>
                <c:pt idx="1381">
                  <c:v>4.1863400000000002E-2</c:v>
                </c:pt>
                <c:pt idx="1382">
                  <c:v>3.9703200000000001E-2</c:v>
                </c:pt>
                <c:pt idx="1383">
                  <c:v>3.7543E-2</c:v>
                </c:pt>
                <c:pt idx="1384">
                  <c:v>3.5382799999999999E-2</c:v>
                </c:pt>
                <c:pt idx="1385">
                  <c:v>3.3222700000000001E-2</c:v>
                </c:pt>
                <c:pt idx="1386">
                  <c:v>3.10625E-2</c:v>
                </c:pt>
                <c:pt idx="1387">
                  <c:v>2.8902299999999999E-2</c:v>
                </c:pt>
                <c:pt idx="1388">
                  <c:v>2.6742100000000001E-2</c:v>
                </c:pt>
                <c:pt idx="1389">
                  <c:v>2.45819E-2</c:v>
                </c:pt>
                <c:pt idx="1390">
                  <c:v>2.2421799999999999E-2</c:v>
                </c:pt>
                <c:pt idx="1391">
                  <c:v>2.0261600000000001E-2</c:v>
                </c:pt>
                <c:pt idx="1392">
                  <c:v>1.81014E-2</c:v>
                </c:pt>
                <c:pt idx="1393">
                  <c:v>1.5952500000000001E-2</c:v>
                </c:pt>
                <c:pt idx="1394">
                  <c:v>1.3847099999999999E-2</c:v>
                </c:pt>
                <c:pt idx="1395">
                  <c:v>1.17416E-2</c:v>
                </c:pt>
                <c:pt idx="1396">
                  <c:v>9.6360999999999999E-3</c:v>
                </c:pt>
                <c:pt idx="1397">
                  <c:v>7.5307000000000004E-3</c:v>
                </c:pt>
                <c:pt idx="1398">
                  <c:v>5.4251999999999998E-3</c:v>
                </c:pt>
                <c:pt idx="1399">
                  <c:v>3.3197999999999999E-3</c:v>
                </c:pt>
                <c:pt idx="1400">
                  <c:v>1.2143E-3</c:v>
                </c:pt>
                <c:pt idx="1401">
                  <c:v>-8.9116930000000003E-4</c:v>
                </c:pt>
                <c:pt idx="1402">
                  <c:v>-2.9965999999999999E-3</c:v>
                </c:pt>
                <c:pt idx="1403">
                  <c:v>-5.1021E-3</c:v>
                </c:pt>
                <c:pt idx="1404">
                  <c:v>-7.2075999999999998E-3</c:v>
                </c:pt>
                <c:pt idx="1405">
                  <c:v>-9.3130000000000001E-3</c:v>
                </c:pt>
                <c:pt idx="1406">
                  <c:v>-1.14185E-2</c:v>
                </c:pt>
                <c:pt idx="1407">
                  <c:v>-1.35239E-2</c:v>
                </c:pt>
                <c:pt idx="1408">
                  <c:v>-1.5629400000000002E-2</c:v>
                </c:pt>
                <c:pt idx="1409">
                  <c:v>-1.7734900000000001E-2</c:v>
                </c:pt>
                <c:pt idx="1410">
                  <c:v>-1.9840300000000002E-2</c:v>
                </c:pt>
                <c:pt idx="1411">
                  <c:v>-2.1945800000000001E-2</c:v>
                </c:pt>
                <c:pt idx="1412">
                  <c:v>-2.4051199999999998E-2</c:v>
                </c:pt>
                <c:pt idx="1413">
                  <c:v>-2.6156700000000001E-2</c:v>
                </c:pt>
                <c:pt idx="1414">
                  <c:v>-2.8262200000000001E-2</c:v>
                </c:pt>
                <c:pt idx="1415">
                  <c:v>-3.0367600000000002E-2</c:v>
                </c:pt>
                <c:pt idx="1416">
                  <c:v>-3.2473099999999998E-2</c:v>
                </c:pt>
                <c:pt idx="1417">
                  <c:v>-3.4578499999999998E-2</c:v>
                </c:pt>
                <c:pt idx="1418">
                  <c:v>-3.6684000000000001E-2</c:v>
                </c:pt>
                <c:pt idx="1419">
                  <c:v>-3.8789499999999998E-2</c:v>
                </c:pt>
                <c:pt idx="1420">
                  <c:v>-4.0894899999999998E-2</c:v>
                </c:pt>
                <c:pt idx="1421">
                  <c:v>-4.3000400000000001E-2</c:v>
                </c:pt>
                <c:pt idx="1422">
                  <c:v>-4.5105800000000001E-2</c:v>
                </c:pt>
                <c:pt idx="1423">
                  <c:v>-4.7211299999999998E-2</c:v>
                </c:pt>
                <c:pt idx="1424">
                  <c:v>-4.9316800000000001E-2</c:v>
                </c:pt>
                <c:pt idx="1425">
                  <c:v>-5.1422200000000001E-2</c:v>
                </c:pt>
                <c:pt idx="1426">
                  <c:v>-5.3527699999999998E-2</c:v>
                </c:pt>
                <c:pt idx="1427">
                  <c:v>-5.5633099999999998E-2</c:v>
                </c:pt>
                <c:pt idx="1428">
                  <c:v>-5.7738600000000001E-2</c:v>
                </c:pt>
                <c:pt idx="1429">
                  <c:v>-5.9844099999999997E-2</c:v>
                </c:pt>
                <c:pt idx="1430">
                  <c:v>-6.1949499999999998E-2</c:v>
                </c:pt>
                <c:pt idx="1431">
                  <c:v>-6.4055000000000001E-2</c:v>
                </c:pt>
                <c:pt idx="1432">
                  <c:v>-6.6160499999999997E-2</c:v>
                </c:pt>
                <c:pt idx="1433">
                  <c:v>-6.82339E-2</c:v>
                </c:pt>
                <c:pt idx="1434">
                  <c:v>-7.0286199999999993E-2</c:v>
                </c:pt>
                <c:pt idx="1435">
                  <c:v>-7.2338399999999997E-2</c:v>
                </c:pt>
                <c:pt idx="1436">
                  <c:v>-7.4390700000000004E-2</c:v>
                </c:pt>
                <c:pt idx="1437">
                  <c:v>-7.6442999999999997E-2</c:v>
                </c:pt>
                <c:pt idx="1438">
                  <c:v>-7.8495200000000001E-2</c:v>
                </c:pt>
                <c:pt idx="1439">
                  <c:v>-8.0547499999999994E-2</c:v>
                </c:pt>
                <c:pt idx="1440">
                  <c:v>-8.2599699999999998E-2</c:v>
                </c:pt>
                <c:pt idx="1441">
                  <c:v>-8.4652000000000005E-2</c:v>
                </c:pt>
                <c:pt idx="1442">
                  <c:v>-8.6704199999999995E-2</c:v>
                </c:pt>
                <c:pt idx="1443">
                  <c:v>-8.8756500000000002E-2</c:v>
                </c:pt>
                <c:pt idx="1444">
                  <c:v>-9.0808799999999995E-2</c:v>
                </c:pt>
                <c:pt idx="1445">
                  <c:v>-9.2860999999999999E-2</c:v>
                </c:pt>
                <c:pt idx="1446">
                  <c:v>-9.4913300000000006E-2</c:v>
                </c:pt>
                <c:pt idx="1447">
                  <c:v>-9.6965499999999996E-2</c:v>
                </c:pt>
                <c:pt idx="1448">
                  <c:v>-9.9017800000000003E-2</c:v>
                </c:pt>
                <c:pt idx="1449">
                  <c:v>-0.1010701</c:v>
                </c:pt>
                <c:pt idx="1450">
                  <c:v>-0.1031223</c:v>
                </c:pt>
                <c:pt idx="1451">
                  <c:v>-0.10517459999999999</c:v>
                </c:pt>
                <c:pt idx="1452">
                  <c:v>-0.1072268</c:v>
                </c:pt>
                <c:pt idx="1453">
                  <c:v>-0.1092791</c:v>
                </c:pt>
                <c:pt idx="1454">
                  <c:v>-0.11133129999999999</c:v>
                </c:pt>
                <c:pt idx="1455">
                  <c:v>-0.1133836</c:v>
                </c:pt>
                <c:pt idx="1456">
                  <c:v>-0.11543589999999999</c:v>
                </c:pt>
                <c:pt idx="1457">
                  <c:v>-0.1174881</c:v>
                </c:pt>
                <c:pt idx="1458">
                  <c:v>-0.1195404</c:v>
                </c:pt>
                <c:pt idx="1459">
                  <c:v>-0.1215926</c:v>
                </c:pt>
                <c:pt idx="1460">
                  <c:v>-0.1236449</c:v>
                </c:pt>
                <c:pt idx="1461">
                  <c:v>-0.12569720000000001</c:v>
                </c:pt>
                <c:pt idx="1462">
                  <c:v>-0.12774940000000001</c:v>
                </c:pt>
                <c:pt idx="1463">
                  <c:v>-0.12979859999999999</c:v>
                </c:pt>
                <c:pt idx="1464">
                  <c:v>-0.13181409999999999</c:v>
                </c:pt>
                <c:pt idx="1465">
                  <c:v>-0.13382949999999999</c:v>
                </c:pt>
                <c:pt idx="1466">
                  <c:v>-0.13584499999999999</c:v>
                </c:pt>
                <c:pt idx="1467">
                  <c:v>-0.1378605</c:v>
                </c:pt>
                <c:pt idx="1468">
                  <c:v>-0.139876</c:v>
                </c:pt>
                <c:pt idx="1469">
                  <c:v>-0.1418915</c:v>
                </c:pt>
                <c:pt idx="1470">
                  <c:v>-0.14390700000000001</c:v>
                </c:pt>
                <c:pt idx="1471">
                  <c:v>-0.14592250000000001</c:v>
                </c:pt>
                <c:pt idx="1472">
                  <c:v>-0.14793799999999999</c:v>
                </c:pt>
                <c:pt idx="1473">
                  <c:v>-0.14995349999999999</c:v>
                </c:pt>
                <c:pt idx="1474">
                  <c:v>-0.15196889999999999</c:v>
                </c:pt>
                <c:pt idx="1475">
                  <c:v>-0.15398439999999999</c:v>
                </c:pt>
                <c:pt idx="1476">
                  <c:v>-0.1559999</c:v>
                </c:pt>
                <c:pt idx="1477">
                  <c:v>-0.1580154</c:v>
                </c:pt>
                <c:pt idx="1478">
                  <c:v>-0.1600309</c:v>
                </c:pt>
                <c:pt idx="1479">
                  <c:v>-0.16204640000000001</c:v>
                </c:pt>
                <c:pt idx="1480">
                  <c:v>-0.16406190000000001</c:v>
                </c:pt>
                <c:pt idx="1481">
                  <c:v>-0.16607739999999999</c:v>
                </c:pt>
                <c:pt idx="1482">
                  <c:v>-0.16809289999999999</c:v>
                </c:pt>
                <c:pt idx="1483">
                  <c:v>-0.17010839999999999</c:v>
                </c:pt>
                <c:pt idx="1484">
                  <c:v>-0.17212379999999999</c:v>
                </c:pt>
                <c:pt idx="1485">
                  <c:v>-0.1741393</c:v>
                </c:pt>
                <c:pt idx="1486">
                  <c:v>-0.1761548</c:v>
                </c:pt>
                <c:pt idx="1487">
                  <c:v>-0.1781703</c:v>
                </c:pt>
                <c:pt idx="1488">
                  <c:v>-0.18018580000000001</c:v>
                </c:pt>
                <c:pt idx="1489">
                  <c:v>-0.18220130000000001</c:v>
                </c:pt>
                <c:pt idx="1490">
                  <c:v>-0.18421680000000001</c:v>
                </c:pt>
                <c:pt idx="1491">
                  <c:v>-0.18623229999999999</c:v>
                </c:pt>
                <c:pt idx="1492">
                  <c:v>-0.18824779999999999</c:v>
                </c:pt>
                <c:pt idx="1493">
                  <c:v>-0.19026319999999999</c:v>
                </c:pt>
                <c:pt idx="1494">
                  <c:v>-0.19226299999999999</c:v>
                </c:pt>
                <c:pt idx="1495">
                  <c:v>-0.1942585</c:v>
                </c:pt>
                <c:pt idx="1496">
                  <c:v>-0.19625390000000001</c:v>
                </c:pt>
                <c:pt idx="1497">
                  <c:v>-0.19824939999999999</c:v>
                </c:pt>
                <c:pt idx="1498">
                  <c:v>-0.2002448</c:v>
                </c:pt>
                <c:pt idx="1499">
                  <c:v>-0.20224030000000001</c:v>
                </c:pt>
                <c:pt idx="1500">
                  <c:v>-0.20423569999999999</c:v>
                </c:pt>
                <c:pt idx="1501">
                  <c:v>-0.2062312</c:v>
                </c:pt>
                <c:pt idx="1502">
                  <c:v>-0.20822660000000001</c:v>
                </c:pt>
                <c:pt idx="1503">
                  <c:v>-0.1082563</c:v>
                </c:pt>
                <c:pt idx="1504">
                  <c:v>-0.1082475</c:v>
                </c:pt>
                <c:pt idx="1505">
                  <c:v>-0.1082378</c:v>
                </c:pt>
                <c:pt idx="1506">
                  <c:v>-0.1082279</c:v>
                </c:pt>
                <c:pt idx="1507">
                  <c:v>-0.1082144</c:v>
                </c:pt>
                <c:pt idx="1508">
                  <c:v>-0.1082008</c:v>
                </c:pt>
                <c:pt idx="1509">
                  <c:v>-0.1081873</c:v>
                </c:pt>
                <c:pt idx="1510">
                  <c:v>-0.10817010000000001</c:v>
                </c:pt>
                <c:pt idx="1511">
                  <c:v>-0.1081428</c:v>
                </c:pt>
                <c:pt idx="1512">
                  <c:v>-0.1081155</c:v>
                </c:pt>
                <c:pt idx="1513">
                  <c:v>-0.1080882</c:v>
                </c:pt>
                <c:pt idx="1514">
                  <c:v>-0.108061</c:v>
                </c:pt>
                <c:pt idx="1515">
                  <c:v>-0.1080337</c:v>
                </c:pt>
                <c:pt idx="1516">
                  <c:v>-0.1080064</c:v>
                </c:pt>
                <c:pt idx="1517">
                  <c:v>-0.10797909999999999</c:v>
                </c:pt>
                <c:pt idx="1518">
                  <c:v>-0.1079518</c:v>
                </c:pt>
                <c:pt idx="1519">
                  <c:v>-0.1079246</c:v>
                </c:pt>
                <c:pt idx="1520">
                  <c:v>-0.1078973</c:v>
                </c:pt>
                <c:pt idx="1521">
                  <c:v>-0.10786999999999999</c:v>
                </c:pt>
                <c:pt idx="1522">
                  <c:v>-0.107838</c:v>
                </c:pt>
                <c:pt idx="1523">
                  <c:v>-0.10777730000000001</c:v>
                </c:pt>
                <c:pt idx="1524">
                  <c:v>-0.10771650000000001</c:v>
                </c:pt>
                <c:pt idx="1525">
                  <c:v>-0.10765569999999999</c:v>
                </c:pt>
                <c:pt idx="1526">
                  <c:v>-0.10759489999999999</c:v>
                </c:pt>
                <c:pt idx="1527">
                  <c:v>-0.1075342</c:v>
                </c:pt>
                <c:pt idx="1528">
                  <c:v>-0.1074734</c:v>
                </c:pt>
                <c:pt idx="1529">
                  <c:v>-0.1074126</c:v>
                </c:pt>
                <c:pt idx="1530">
                  <c:v>-0.1073518</c:v>
                </c:pt>
                <c:pt idx="1531">
                  <c:v>-0.107291</c:v>
                </c:pt>
                <c:pt idx="1532">
                  <c:v>-0.1072303</c:v>
                </c:pt>
                <c:pt idx="1533">
                  <c:v>-0.1071695</c:v>
                </c:pt>
                <c:pt idx="1534">
                  <c:v>-0.1071087</c:v>
                </c:pt>
                <c:pt idx="1535">
                  <c:v>-0.1070479</c:v>
                </c:pt>
                <c:pt idx="1536">
                  <c:v>-0.1069872</c:v>
                </c:pt>
                <c:pt idx="1537">
                  <c:v>-0.1069264</c:v>
                </c:pt>
                <c:pt idx="1538">
                  <c:v>-0.10686560000000001</c:v>
                </c:pt>
                <c:pt idx="1539">
                  <c:v>-0.1067939</c:v>
                </c:pt>
                <c:pt idx="1540">
                  <c:v>-0.1066838</c:v>
                </c:pt>
                <c:pt idx="1541">
                  <c:v>-0.10657369999999999</c:v>
                </c:pt>
                <c:pt idx="1542">
                  <c:v>-0.10646369999999999</c:v>
                </c:pt>
                <c:pt idx="1543">
                  <c:v>-0.10635360000000001</c:v>
                </c:pt>
                <c:pt idx="1544">
                  <c:v>-0.1062435</c:v>
                </c:pt>
                <c:pt idx="1545">
                  <c:v>-0.10613350000000001</c:v>
                </c:pt>
                <c:pt idx="1546">
                  <c:v>-0.1060234</c:v>
                </c:pt>
                <c:pt idx="1547">
                  <c:v>-0.1059133</c:v>
                </c:pt>
                <c:pt idx="1548">
                  <c:v>-0.1058033</c:v>
                </c:pt>
                <c:pt idx="1549">
                  <c:v>-0.1056932</c:v>
                </c:pt>
                <c:pt idx="1550">
                  <c:v>-0.1055831</c:v>
                </c:pt>
                <c:pt idx="1551">
                  <c:v>-0.1054731</c:v>
                </c:pt>
                <c:pt idx="1552">
                  <c:v>-0.105363</c:v>
                </c:pt>
                <c:pt idx="1553">
                  <c:v>-0.105253</c:v>
                </c:pt>
                <c:pt idx="1554">
                  <c:v>-0.1051429</c:v>
                </c:pt>
                <c:pt idx="1555">
                  <c:v>-0.1050328</c:v>
                </c:pt>
                <c:pt idx="1556">
                  <c:v>-0.1049199</c:v>
                </c:pt>
                <c:pt idx="1557">
                  <c:v>-0.1047539</c:v>
                </c:pt>
                <c:pt idx="1558">
                  <c:v>-0.1045879</c:v>
                </c:pt>
                <c:pt idx="1559">
                  <c:v>-0.1044219</c:v>
                </c:pt>
                <c:pt idx="1560">
                  <c:v>-0.1042559</c:v>
                </c:pt>
                <c:pt idx="1561">
                  <c:v>-0.1040899</c:v>
                </c:pt>
                <c:pt idx="1562">
                  <c:v>-0.1039239</c:v>
                </c:pt>
                <c:pt idx="1563">
                  <c:v>-0.1037579</c:v>
                </c:pt>
                <c:pt idx="1564">
                  <c:v>-0.1035919</c:v>
                </c:pt>
                <c:pt idx="1565">
                  <c:v>-0.1034259</c:v>
                </c:pt>
                <c:pt idx="1566">
                  <c:v>-0.1032599</c:v>
                </c:pt>
                <c:pt idx="1567">
                  <c:v>-0.1030938</c:v>
                </c:pt>
                <c:pt idx="1568">
                  <c:v>-0.1029278</c:v>
                </c:pt>
                <c:pt idx="1569">
                  <c:v>-0.1027618</c:v>
                </c:pt>
                <c:pt idx="1570">
                  <c:v>-0.1025958</c:v>
                </c:pt>
                <c:pt idx="1571">
                  <c:v>-0.1024298</c:v>
                </c:pt>
                <c:pt idx="1572">
                  <c:v>-0.1022638</c:v>
                </c:pt>
                <c:pt idx="1573">
                  <c:v>-0.1020978</c:v>
                </c:pt>
                <c:pt idx="1574">
                  <c:v>-0.101878</c:v>
                </c:pt>
                <c:pt idx="1575">
                  <c:v>-0.10165399999999999</c:v>
                </c:pt>
                <c:pt idx="1576">
                  <c:v>-0.1014301</c:v>
                </c:pt>
                <c:pt idx="1577">
                  <c:v>-0.10120609999999999</c:v>
                </c:pt>
                <c:pt idx="1578">
                  <c:v>-0.10098219999999999</c:v>
                </c:pt>
                <c:pt idx="1579">
                  <c:v>-0.10075820000000001</c:v>
                </c:pt>
                <c:pt idx="1580">
                  <c:v>-0.10053429999999999</c:v>
                </c:pt>
                <c:pt idx="1581">
                  <c:v>-0.10031030000000001</c:v>
                </c:pt>
                <c:pt idx="1582">
                  <c:v>-0.10008640000000001</c:v>
                </c:pt>
                <c:pt idx="1583">
                  <c:v>-9.9862400000000004E-2</c:v>
                </c:pt>
                <c:pt idx="1584">
                  <c:v>-9.9638500000000005E-2</c:v>
                </c:pt>
                <c:pt idx="1585">
                  <c:v>-9.9414500000000003E-2</c:v>
                </c:pt>
                <c:pt idx="1586">
                  <c:v>-9.9190600000000004E-2</c:v>
                </c:pt>
                <c:pt idx="1587">
                  <c:v>-9.8966600000000002E-2</c:v>
                </c:pt>
                <c:pt idx="1588">
                  <c:v>-9.8742700000000003E-2</c:v>
                </c:pt>
                <c:pt idx="1589">
                  <c:v>-9.8518700000000001E-2</c:v>
                </c:pt>
                <c:pt idx="1590">
                  <c:v>-9.8294800000000002E-2</c:v>
                </c:pt>
                <c:pt idx="1591">
                  <c:v>-9.8057900000000003E-2</c:v>
                </c:pt>
                <c:pt idx="1592">
                  <c:v>-9.77769E-2</c:v>
                </c:pt>
                <c:pt idx="1593">
                  <c:v>-9.7495899999999996E-2</c:v>
                </c:pt>
                <c:pt idx="1594">
                  <c:v>-9.7214900000000007E-2</c:v>
                </c:pt>
                <c:pt idx="1595">
                  <c:v>-9.6933900000000003E-2</c:v>
                </c:pt>
                <c:pt idx="1596">
                  <c:v>-9.66529E-2</c:v>
                </c:pt>
                <c:pt idx="1597">
                  <c:v>-9.6371899999999996E-2</c:v>
                </c:pt>
                <c:pt idx="1598">
                  <c:v>-9.6090900000000007E-2</c:v>
                </c:pt>
                <c:pt idx="1599">
                  <c:v>-9.5809900000000003E-2</c:v>
                </c:pt>
                <c:pt idx="1600">
                  <c:v>-9.5529000000000003E-2</c:v>
                </c:pt>
                <c:pt idx="1601">
                  <c:v>-9.5247999999999999E-2</c:v>
                </c:pt>
                <c:pt idx="1602">
                  <c:v>-9.4966999999999996E-2</c:v>
                </c:pt>
                <c:pt idx="1603">
                  <c:v>-9.4686000000000006E-2</c:v>
                </c:pt>
                <c:pt idx="1604">
                  <c:v>-9.4405000000000003E-2</c:v>
                </c:pt>
                <c:pt idx="1605">
                  <c:v>-9.4123999999999999E-2</c:v>
                </c:pt>
                <c:pt idx="1606">
                  <c:v>-9.3842999999999996E-2</c:v>
                </c:pt>
                <c:pt idx="1607">
                  <c:v>-9.3562000000000006E-2</c:v>
                </c:pt>
                <c:pt idx="1608">
                  <c:v>-9.3281000000000003E-2</c:v>
                </c:pt>
                <c:pt idx="1609">
                  <c:v>-9.2999999999999999E-2</c:v>
                </c:pt>
                <c:pt idx="1610">
                  <c:v>-9.2681700000000006E-2</c:v>
                </c:pt>
                <c:pt idx="1611">
                  <c:v>-9.2348200000000005E-2</c:v>
                </c:pt>
                <c:pt idx="1612">
                  <c:v>-9.2014700000000005E-2</c:v>
                </c:pt>
                <c:pt idx="1613">
                  <c:v>-9.1681100000000001E-2</c:v>
                </c:pt>
                <c:pt idx="1614">
                  <c:v>-9.1347600000000001E-2</c:v>
                </c:pt>
                <c:pt idx="1615">
                  <c:v>-9.1014100000000001E-2</c:v>
                </c:pt>
                <c:pt idx="1616">
                  <c:v>-9.06806E-2</c:v>
                </c:pt>
                <c:pt idx="1617">
                  <c:v>-9.0346999999999997E-2</c:v>
                </c:pt>
                <c:pt idx="1618">
                  <c:v>-9.0013499999999996E-2</c:v>
                </c:pt>
                <c:pt idx="1619">
                  <c:v>-8.9679999999999996E-2</c:v>
                </c:pt>
                <c:pt idx="1620">
                  <c:v>-8.9346400000000006E-2</c:v>
                </c:pt>
                <c:pt idx="1621">
                  <c:v>-8.9012900000000006E-2</c:v>
                </c:pt>
                <c:pt idx="1622">
                  <c:v>-8.8679400000000005E-2</c:v>
                </c:pt>
                <c:pt idx="1623">
                  <c:v>-8.8345800000000002E-2</c:v>
                </c:pt>
                <c:pt idx="1624">
                  <c:v>-8.8012300000000002E-2</c:v>
                </c:pt>
                <c:pt idx="1625">
                  <c:v>-8.7678800000000001E-2</c:v>
                </c:pt>
                <c:pt idx="1626">
                  <c:v>-8.7345300000000001E-2</c:v>
                </c:pt>
                <c:pt idx="1627">
                  <c:v>-8.7011699999999997E-2</c:v>
                </c:pt>
                <c:pt idx="1628">
                  <c:v>-8.6678199999999997E-2</c:v>
                </c:pt>
                <c:pt idx="1629">
                  <c:v>-8.6331699999999997E-2</c:v>
                </c:pt>
                <c:pt idx="1630">
                  <c:v>-8.5953600000000005E-2</c:v>
                </c:pt>
                <c:pt idx="1631">
                  <c:v>-8.5575499999999999E-2</c:v>
                </c:pt>
                <c:pt idx="1632">
                  <c:v>-8.5197400000000006E-2</c:v>
                </c:pt>
                <c:pt idx="1633">
                  <c:v>-8.4819400000000003E-2</c:v>
                </c:pt>
                <c:pt idx="1634">
                  <c:v>-8.4441299999999997E-2</c:v>
                </c:pt>
                <c:pt idx="1635">
                  <c:v>-8.4063200000000005E-2</c:v>
                </c:pt>
                <c:pt idx="1636">
                  <c:v>-8.3685099999999998E-2</c:v>
                </c:pt>
                <c:pt idx="1637">
                  <c:v>-8.3307099999999995E-2</c:v>
                </c:pt>
                <c:pt idx="1638">
                  <c:v>-8.2929000000000003E-2</c:v>
                </c:pt>
                <c:pt idx="1639">
                  <c:v>-8.2550899999999997E-2</c:v>
                </c:pt>
                <c:pt idx="1640">
                  <c:v>-8.2172800000000004E-2</c:v>
                </c:pt>
                <c:pt idx="1641">
                  <c:v>-8.1794800000000001E-2</c:v>
                </c:pt>
                <c:pt idx="1642">
                  <c:v>-8.1416699999999995E-2</c:v>
                </c:pt>
                <c:pt idx="1643">
                  <c:v>-8.1038600000000002E-2</c:v>
                </c:pt>
                <c:pt idx="1644">
                  <c:v>-8.0660499999999996E-2</c:v>
                </c:pt>
                <c:pt idx="1645">
                  <c:v>-8.0282500000000007E-2</c:v>
                </c:pt>
                <c:pt idx="1646">
                  <c:v>-7.99044E-2</c:v>
                </c:pt>
                <c:pt idx="1647">
                  <c:v>-7.9526299999999994E-2</c:v>
                </c:pt>
                <c:pt idx="1648">
                  <c:v>-7.9148200000000002E-2</c:v>
                </c:pt>
                <c:pt idx="1649">
                  <c:v>-7.8770199999999999E-2</c:v>
                </c:pt>
                <c:pt idx="1650">
                  <c:v>-7.8360899999999997E-2</c:v>
                </c:pt>
                <c:pt idx="1651">
                  <c:v>-7.7949400000000002E-2</c:v>
                </c:pt>
                <c:pt idx="1652">
                  <c:v>-7.7537999999999996E-2</c:v>
                </c:pt>
                <c:pt idx="1653">
                  <c:v>-7.7126600000000003E-2</c:v>
                </c:pt>
                <c:pt idx="1654">
                  <c:v>-7.6715199999999997E-2</c:v>
                </c:pt>
                <c:pt idx="1655">
                  <c:v>-7.6303700000000002E-2</c:v>
                </c:pt>
                <c:pt idx="1656">
                  <c:v>-7.5892299999999996E-2</c:v>
                </c:pt>
                <c:pt idx="1657">
                  <c:v>-7.5480900000000004E-2</c:v>
                </c:pt>
                <c:pt idx="1658">
                  <c:v>-7.5069499999999997E-2</c:v>
                </c:pt>
                <c:pt idx="1659">
                  <c:v>-7.4658000000000002E-2</c:v>
                </c:pt>
                <c:pt idx="1660">
                  <c:v>-7.4246599999999996E-2</c:v>
                </c:pt>
                <c:pt idx="1661">
                  <c:v>-7.3835200000000004E-2</c:v>
                </c:pt>
                <c:pt idx="1662">
                  <c:v>-7.3423699999999995E-2</c:v>
                </c:pt>
                <c:pt idx="1663">
                  <c:v>-7.3012300000000002E-2</c:v>
                </c:pt>
                <c:pt idx="1664">
                  <c:v>-7.2600899999999996E-2</c:v>
                </c:pt>
                <c:pt idx="1665">
                  <c:v>-7.2189500000000004E-2</c:v>
                </c:pt>
                <c:pt idx="1666">
                  <c:v>-7.1777999999999995E-2</c:v>
                </c:pt>
                <c:pt idx="1667">
                  <c:v>-7.1366600000000002E-2</c:v>
                </c:pt>
                <c:pt idx="1668">
                  <c:v>-7.0955199999999996E-2</c:v>
                </c:pt>
                <c:pt idx="1669">
                  <c:v>-7.0543800000000004E-2</c:v>
                </c:pt>
                <c:pt idx="1670">
                  <c:v>-7.0132299999999995E-2</c:v>
                </c:pt>
                <c:pt idx="1671">
                  <c:v>-6.9710099999999997E-2</c:v>
                </c:pt>
                <c:pt idx="1672">
                  <c:v>-6.9278900000000004E-2</c:v>
                </c:pt>
                <c:pt idx="1673">
                  <c:v>-6.8847699999999998E-2</c:v>
                </c:pt>
                <c:pt idx="1674">
                  <c:v>-6.8416599999999994E-2</c:v>
                </c:pt>
                <c:pt idx="1675">
                  <c:v>-6.7985400000000001E-2</c:v>
                </c:pt>
                <c:pt idx="1676">
                  <c:v>-6.7554199999999995E-2</c:v>
                </c:pt>
                <c:pt idx="1677">
                  <c:v>-6.7123100000000005E-2</c:v>
                </c:pt>
                <c:pt idx="1678">
                  <c:v>-6.6691899999999998E-2</c:v>
                </c:pt>
                <c:pt idx="1679">
                  <c:v>-6.6260700000000006E-2</c:v>
                </c:pt>
                <c:pt idx="1680">
                  <c:v>-6.5829600000000002E-2</c:v>
                </c:pt>
                <c:pt idx="1681">
                  <c:v>-6.5398399999999995E-2</c:v>
                </c:pt>
                <c:pt idx="1682">
                  <c:v>-6.4967200000000003E-2</c:v>
                </c:pt>
                <c:pt idx="1683">
                  <c:v>-6.4536099999999999E-2</c:v>
                </c:pt>
                <c:pt idx="1684">
                  <c:v>-6.4104900000000006E-2</c:v>
                </c:pt>
                <c:pt idx="1685">
                  <c:v>-6.36737E-2</c:v>
                </c:pt>
                <c:pt idx="1686">
                  <c:v>-6.3242599999999996E-2</c:v>
                </c:pt>
                <c:pt idx="1687">
                  <c:v>-6.2811400000000003E-2</c:v>
                </c:pt>
                <c:pt idx="1688">
                  <c:v>-6.2380199999999997E-2</c:v>
                </c:pt>
                <c:pt idx="1689">
                  <c:v>-6.19491E-2</c:v>
                </c:pt>
                <c:pt idx="1690">
                  <c:v>-6.15179E-2</c:v>
                </c:pt>
                <c:pt idx="1691">
                  <c:v>-6.1086700000000001E-2</c:v>
                </c:pt>
                <c:pt idx="1692">
                  <c:v>-6.0655599999999997E-2</c:v>
                </c:pt>
                <c:pt idx="1693">
                  <c:v>-6.0224199999999999E-2</c:v>
                </c:pt>
                <c:pt idx="1694">
                  <c:v>-5.9788800000000003E-2</c:v>
                </c:pt>
                <c:pt idx="1695">
                  <c:v>-5.9353299999999998E-2</c:v>
                </c:pt>
                <c:pt idx="1696">
                  <c:v>-5.8917799999999999E-2</c:v>
                </c:pt>
                <c:pt idx="1697">
                  <c:v>-5.8482300000000001E-2</c:v>
                </c:pt>
                <c:pt idx="1698">
                  <c:v>-5.8046899999999998E-2</c:v>
                </c:pt>
                <c:pt idx="1699">
                  <c:v>-5.76114E-2</c:v>
                </c:pt>
                <c:pt idx="1700">
                  <c:v>-5.7175900000000002E-2</c:v>
                </c:pt>
                <c:pt idx="1701">
                  <c:v>-5.6740400000000003E-2</c:v>
                </c:pt>
                <c:pt idx="1702">
                  <c:v>-5.6305000000000001E-2</c:v>
                </c:pt>
                <c:pt idx="1703">
                  <c:v>-5.5869500000000002E-2</c:v>
                </c:pt>
                <c:pt idx="1704">
                  <c:v>-5.5433999999999997E-2</c:v>
                </c:pt>
                <c:pt idx="1705">
                  <c:v>-5.4998499999999999E-2</c:v>
                </c:pt>
                <c:pt idx="1706">
                  <c:v>-5.4563100000000003E-2</c:v>
                </c:pt>
                <c:pt idx="1707">
                  <c:v>-5.4127599999999998E-2</c:v>
                </c:pt>
                <c:pt idx="1708">
                  <c:v>-5.36921E-2</c:v>
                </c:pt>
                <c:pt idx="1709">
                  <c:v>-5.3256600000000001E-2</c:v>
                </c:pt>
                <c:pt idx="1710">
                  <c:v>-5.2821100000000003E-2</c:v>
                </c:pt>
                <c:pt idx="1711">
                  <c:v>-5.23857E-2</c:v>
                </c:pt>
                <c:pt idx="1712">
                  <c:v>-5.1950200000000002E-2</c:v>
                </c:pt>
                <c:pt idx="1713">
                  <c:v>-5.1514699999999997E-2</c:v>
                </c:pt>
                <c:pt idx="1714">
                  <c:v>-5.1079199999999998E-2</c:v>
                </c:pt>
                <c:pt idx="1715">
                  <c:v>-5.0643800000000003E-2</c:v>
                </c:pt>
                <c:pt idx="1716">
                  <c:v>-5.0208299999999997E-2</c:v>
                </c:pt>
                <c:pt idx="1717">
                  <c:v>-4.97755E-2</c:v>
                </c:pt>
                <c:pt idx="1718">
                  <c:v>-4.9350100000000001E-2</c:v>
                </c:pt>
                <c:pt idx="1719">
                  <c:v>-4.8924599999999999E-2</c:v>
                </c:pt>
                <c:pt idx="1720">
                  <c:v>-4.8499199999999999E-2</c:v>
                </c:pt>
                <c:pt idx="1721">
                  <c:v>-4.80738E-2</c:v>
                </c:pt>
                <c:pt idx="1722">
                  <c:v>-4.76484E-2</c:v>
                </c:pt>
                <c:pt idx="1723">
                  <c:v>-4.7223000000000001E-2</c:v>
                </c:pt>
                <c:pt idx="1724">
                  <c:v>-4.6797600000000002E-2</c:v>
                </c:pt>
                <c:pt idx="1725">
                  <c:v>-4.6372200000000002E-2</c:v>
                </c:pt>
                <c:pt idx="1726">
                  <c:v>-4.5946800000000003E-2</c:v>
                </c:pt>
                <c:pt idx="1727">
                  <c:v>-4.5521300000000001E-2</c:v>
                </c:pt>
                <c:pt idx="1728">
                  <c:v>-4.5095900000000001E-2</c:v>
                </c:pt>
                <c:pt idx="1729">
                  <c:v>-4.4670500000000002E-2</c:v>
                </c:pt>
                <c:pt idx="1730">
                  <c:v>-4.4245100000000002E-2</c:v>
                </c:pt>
                <c:pt idx="1731">
                  <c:v>-4.3819700000000003E-2</c:v>
                </c:pt>
                <c:pt idx="1732">
                  <c:v>-4.3394299999999997E-2</c:v>
                </c:pt>
                <c:pt idx="1733">
                  <c:v>-4.2968899999999997E-2</c:v>
                </c:pt>
                <c:pt idx="1734">
                  <c:v>-4.2543499999999998E-2</c:v>
                </c:pt>
                <c:pt idx="1735">
                  <c:v>-4.2118000000000003E-2</c:v>
                </c:pt>
                <c:pt idx="1736">
                  <c:v>-4.1692600000000003E-2</c:v>
                </c:pt>
                <c:pt idx="1737">
                  <c:v>-4.1267199999999997E-2</c:v>
                </c:pt>
                <c:pt idx="1738">
                  <c:v>-4.0841799999999998E-2</c:v>
                </c:pt>
                <c:pt idx="1739">
                  <c:v>-4.0432000000000003E-2</c:v>
                </c:pt>
                <c:pt idx="1740">
                  <c:v>-4.0028099999999997E-2</c:v>
                </c:pt>
                <c:pt idx="1741">
                  <c:v>-3.9624199999999998E-2</c:v>
                </c:pt>
                <c:pt idx="1742">
                  <c:v>-3.92203E-2</c:v>
                </c:pt>
                <c:pt idx="1743">
                  <c:v>-3.8816400000000001E-2</c:v>
                </c:pt>
                <c:pt idx="1744">
                  <c:v>-3.8412500000000002E-2</c:v>
                </c:pt>
                <c:pt idx="1745">
                  <c:v>-3.8008599999999997E-2</c:v>
                </c:pt>
                <c:pt idx="1746">
                  <c:v>-3.7604699999999998E-2</c:v>
                </c:pt>
                <c:pt idx="1747">
                  <c:v>-3.7200799999999999E-2</c:v>
                </c:pt>
                <c:pt idx="1748">
                  <c:v>-3.67969E-2</c:v>
                </c:pt>
                <c:pt idx="1749">
                  <c:v>-3.6393000000000002E-2</c:v>
                </c:pt>
                <c:pt idx="1750">
                  <c:v>-3.5989100000000003E-2</c:v>
                </c:pt>
                <c:pt idx="1751">
                  <c:v>-3.5585199999999997E-2</c:v>
                </c:pt>
                <c:pt idx="1752">
                  <c:v>-3.5181299999999999E-2</c:v>
                </c:pt>
                <c:pt idx="1753">
                  <c:v>-3.47774E-2</c:v>
                </c:pt>
                <c:pt idx="1754">
                  <c:v>-3.4373500000000001E-2</c:v>
                </c:pt>
                <c:pt idx="1755">
                  <c:v>-3.3969600000000003E-2</c:v>
                </c:pt>
                <c:pt idx="1756">
                  <c:v>-3.3565699999999997E-2</c:v>
                </c:pt>
                <c:pt idx="1757">
                  <c:v>-3.3161799999999998E-2</c:v>
                </c:pt>
                <c:pt idx="1758">
                  <c:v>-3.27579E-2</c:v>
                </c:pt>
                <c:pt idx="1759">
                  <c:v>-3.2354000000000001E-2</c:v>
                </c:pt>
                <c:pt idx="1760">
                  <c:v>-3.1958500000000001E-2</c:v>
                </c:pt>
                <c:pt idx="1761">
                  <c:v>-3.1584500000000001E-2</c:v>
                </c:pt>
                <c:pt idx="1762">
                  <c:v>-3.1210499999999999E-2</c:v>
                </c:pt>
                <c:pt idx="1763">
                  <c:v>-3.0836499999999999E-2</c:v>
                </c:pt>
                <c:pt idx="1764">
                  <c:v>-3.0462400000000001E-2</c:v>
                </c:pt>
                <c:pt idx="1765">
                  <c:v>-3.0088400000000001E-2</c:v>
                </c:pt>
                <c:pt idx="1766">
                  <c:v>-2.9714399999999998E-2</c:v>
                </c:pt>
                <c:pt idx="1767">
                  <c:v>-2.9340399999999999E-2</c:v>
                </c:pt>
                <c:pt idx="1768">
                  <c:v>-2.89664E-2</c:v>
                </c:pt>
                <c:pt idx="1769">
                  <c:v>-2.85924E-2</c:v>
                </c:pt>
                <c:pt idx="1770">
                  <c:v>-2.8218400000000001E-2</c:v>
                </c:pt>
                <c:pt idx="1771">
                  <c:v>-2.7844299999999999E-2</c:v>
                </c:pt>
                <c:pt idx="1772">
                  <c:v>-2.74703E-2</c:v>
                </c:pt>
                <c:pt idx="1773">
                  <c:v>-2.70963E-2</c:v>
                </c:pt>
                <c:pt idx="1774">
                  <c:v>-2.6722300000000001E-2</c:v>
                </c:pt>
                <c:pt idx="1775">
                  <c:v>-2.6348300000000002E-2</c:v>
                </c:pt>
                <c:pt idx="1776">
                  <c:v>-2.5974299999999999E-2</c:v>
                </c:pt>
                <c:pt idx="1777">
                  <c:v>-2.56002E-2</c:v>
                </c:pt>
                <c:pt idx="1778">
                  <c:v>-2.5226200000000001E-2</c:v>
                </c:pt>
                <c:pt idx="1779">
                  <c:v>-2.4852200000000001E-2</c:v>
                </c:pt>
                <c:pt idx="1780">
                  <c:v>-2.4478199999999999E-2</c:v>
                </c:pt>
                <c:pt idx="1781">
                  <c:v>-2.4122299999999999E-2</c:v>
                </c:pt>
                <c:pt idx="1782">
                  <c:v>-2.37845E-2</c:v>
                </c:pt>
                <c:pt idx="1783">
                  <c:v>-2.3446700000000001E-2</c:v>
                </c:pt>
                <c:pt idx="1784">
                  <c:v>-2.3108900000000002E-2</c:v>
                </c:pt>
                <c:pt idx="1785">
                  <c:v>-2.2771099999999999E-2</c:v>
                </c:pt>
                <c:pt idx="1786">
                  <c:v>-2.24333E-2</c:v>
                </c:pt>
                <c:pt idx="1787">
                  <c:v>-2.2095500000000001E-2</c:v>
                </c:pt>
                <c:pt idx="1788">
                  <c:v>-2.1757800000000001E-2</c:v>
                </c:pt>
                <c:pt idx="1789">
                  <c:v>-2.1420000000000002E-2</c:v>
                </c:pt>
                <c:pt idx="1790">
                  <c:v>-2.1082199999999999E-2</c:v>
                </c:pt>
                <c:pt idx="1791">
                  <c:v>-2.07444E-2</c:v>
                </c:pt>
                <c:pt idx="1792">
                  <c:v>-2.04066E-2</c:v>
                </c:pt>
                <c:pt idx="1793">
                  <c:v>-2.0068800000000001E-2</c:v>
                </c:pt>
                <c:pt idx="1794">
                  <c:v>-1.9730999999999999E-2</c:v>
                </c:pt>
                <c:pt idx="1795">
                  <c:v>-1.9393199999999999E-2</c:v>
                </c:pt>
                <c:pt idx="1796">
                  <c:v>-1.90554E-2</c:v>
                </c:pt>
                <c:pt idx="1797">
                  <c:v>-1.8717600000000001E-2</c:v>
                </c:pt>
                <c:pt idx="1798">
                  <c:v>-1.8379800000000002E-2</c:v>
                </c:pt>
                <c:pt idx="1799">
                  <c:v>-1.8041999999999999E-2</c:v>
                </c:pt>
                <c:pt idx="1800">
                  <c:v>-1.77042E-2</c:v>
                </c:pt>
                <c:pt idx="1801">
                  <c:v>-1.7366400000000001E-2</c:v>
                </c:pt>
                <c:pt idx="1802">
                  <c:v>-1.7044799999999999E-2</c:v>
                </c:pt>
                <c:pt idx="1803">
                  <c:v>-1.67479E-2</c:v>
                </c:pt>
                <c:pt idx="1804">
                  <c:v>-1.6451E-2</c:v>
                </c:pt>
                <c:pt idx="1805">
                  <c:v>-1.6154100000000001E-2</c:v>
                </c:pt>
                <c:pt idx="1806">
                  <c:v>-1.5857199999999998E-2</c:v>
                </c:pt>
                <c:pt idx="1807">
                  <c:v>-1.5560299999999999E-2</c:v>
                </c:pt>
                <c:pt idx="1808">
                  <c:v>-1.52634E-2</c:v>
                </c:pt>
                <c:pt idx="1809">
                  <c:v>-1.4966500000000001E-2</c:v>
                </c:pt>
                <c:pt idx="1810">
                  <c:v>-1.46696E-2</c:v>
                </c:pt>
                <c:pt idx="1811">
                  <c:v>-1.43727E-2</c:v>
                </c:pt>
                <c:pt idx="1812">
                  <c:v>-1.4075799999999999E-2</c:v>
                </c:pt>
                <c:pt idx="1813">
                  <c:v>-1.37789E-2</c:v>
                </c:pt>
                <c:pt idx="1814">
                  <c:v>-1.3481999999999999E-2</c:v>
                </c:pt>
                <c:pt idx="1815">
                  <c:v>-1.31851E-2</c:v>
                </c:pt>
                <c:pt idx="1816">
                  <c:v>-1.28883E-2</c:v>
                </c:pt>
                <c:pt idx="1817">
                  <c:v>-1.2591400000000001E-2</c:v>
                </c:pt>
                <c:pt idx="1818">
                  <c:v>-1.22945E-2</c:v>
                </c:pt>
                <c:pt idx="1819">
                  <c:v>-1.1997600000000001E-2</c:v>
                </c:pt>
                <c:pt idx="1820">
                  <c:v>-1.17007E-2</c:v>
                </c:pt>
                <c:pt idx="1821">
                  <c:v>-1.14038E-2</c:v>
                </c:pt>
                <c:pt idx="1822">
                  <c:v>-1.1106899999999999E-2</c:v>
                </c:pt>
                <c:pt idx="1823">
                  <c:v>-1.0817800000000001E-2</c:v>
                </c:pt>
                <c:pt idx="1824">
                  <c:v>-1.05649E-2</c:v>
                </c:pt>
                <c:pt idx="1825">
                  <c:v>-1.0312E-2</c:v>
                </c:pt>
                <c:pt idx="1826">
                  <c:v>-1.00591E-2</c:v>
                </c:pt>
                <c:pt idx="1827">
                  <c:v>-9.8063000000000004E-3</c:v>
                </c:pt>
                <c:pt idx="1828">
                  <c:v>-9.5534000000000001E-3</c:v>
                </c:pt>
                <c:pt idx="1829">
                  <c:v>-9.3004999999999997E-3</c:v>
                </c:pt>
                <c:pt idx="1830">
                  <c:v>-9.0475999999999994E-3</c:v>
                </c:pt>
                <c:pt idx="1831">
                  <c:v>-8.7948000000000002E-3</c:v>
                </c:pt>
                <c:pt idx="1832">
                  <c:v>-8.5418999999999998E-3</c:v>
                </c:pt>
                <c:pt idx="1833">
                  <c:v>-8.2889999999999995E-3</c:v>
                </c:pt>
                <c:pt idx="1834">
                  <c:v>-8.0360999999999991E-3</c:v>
                </c:pt>
                <c:pt idx="1835">
                  <c:v>-7.7831999999999997E-3</c:v>
                </c:pt>
                <c:pt idx="1836">
                  <c:v>-7.5303999999999996E-3</c:v>
                </c:pt>
                <c:pt idx="1837">
                  <c:v>-7.2775000000000001E-3</c:v>
                </c:pt>
                <c:pt idx="1838">
                  <c:v>-7.0245999999999998E-3</c:v>
                </c:pt>
                <c:pt idx="1839">
                  <c:v>-6.7717000000000003E-3</c:v>
                </c:pt>
                <c:pt idx="1840">
                  <c:v>-6.5187999999999999E-3</c:v>
                </c:pt>
                <c:pt idx="1841">
                  <c:v>-6.2659999999999999E-3</c:v>
                </c:pt>
                <c:pt idx="1842">
                  <c:v>-6.0131000000000004E-3</c:v>
                </c:pt>
                <c:pt idx="1843">
                  <c:v>-5.7602E-3</c:v>
                </c:pt>
                <c:pt idx="1844">
                  <c:v>-5.5072999999999997E-3</c:v>
                </c:pt>
                <c:pt idx="1845">
                  <c:v>-5.2713999999999999E-3</c:v>
                </c:pt>
                <c:pt idx="1846">
                  <c:v>-5.0656E-3</c:v>
                </c:pt>
                <c:pt idx="1847">
                  <c:v>-4.8598000000000001E-3</c:v>
                </c:pt>
                <c:pt idx="1848">
                  <c:v>-4.6541000000000004E-3</c:v>
                </c:pt>
                <c:pt idx="1849">
                  <c:v>-4.4482999999999997E-3</c:v>
                </c:pt>
                <c:pt idx="1850">
                  <c:v>-4.2424999999999997E-3</c:v>
                </c:pt>
                <c:pt idx="1851">
                  <c:v>-4.0368000000000001E-3</c:v>
                </c:pt>
                <c:pt idx="1852">
                  <c:v>-3.8310000000000002E-3</c:v>
                </c:pt>
                <c:pt idx="1853">
                  <c:v>-3.6251999999999999E-3</c:v>
                </c:pt>
                <c:pt idx="1854">
                  <c:v>-3.4194999999999998E-3</c:v>
                </c:pt>
                <c:pt idx="1855">
                  <c:v>-3.2136999999999999E-3</c:v>
                </c:pt>
                <c:pt idx="1856">
                  <c:v>-3.0079E-3</c:v>
                </c:pt>
                <c:pt idx="1857">
                  <c:v>-2.8021999999999999E-3</c:v>
                </c:pt>
                <c:pt idx="1858">
                  <c:v>-2.5964E-3</c:v>
                </c:pt>
                <c:pt idx="1859">
                  <c:v>-2.3906000000000001E-3</c:v>
                </c:pt>
                <c:pt idx="1860">
                  <c:v>-2.1849E-3</c:v>
                </c:pt>
                <c:pt idx="1861">
                  <c:v>-1.9791000000000001E-3</c:v>
                </c:pt>
                <c:pt idx="1862">
                  <c:v>-1.7733E-3</c:v>
                </c:pt>
                <c:pt idx="1863">
                  <c:v>-1.5675000000000001E-3</c:v>
                </c:pt>
                <c:pt idx="1864">
                  <c:v>-1.3618E-3</c:v>
                </c:pt>
                <c:pt idx="1865">
                  <c:v>-1.1559999999999999E-3</c:v>
                </c:pt>
                <c:pt idx="1866">
                  <c:v>-9.502372E-4</c:v>
                </c:pt>
                <c:pt idx="1867">
                  <c:v>-7.4446820000000004E-4</c:v>
                </c:pt>
                <c:pt idx="1868">
                  <c:v>-5.3869919999999997E-4</c:v>
                </c:pt>
                <c:pt idx="1869">
                  <c:v>-3.6119260000000002E-4</c:v>
                </c:pt>
                <c:pt idx="1870">
                  <c:v>-2.0963129999999999E-4</c:v>
                </c:pt>
                <c:pt idx="1871">
                  <c:v>-5.8069999999999998E-5</c:v>
                </c:pt>
                <c:pt idx="1872">
                  <c:v>9.3491299999999997E-5</c:v>
                </c:pt>
                <c:pt idx="1873">
                  <c:v>2.4505250000000001E-4</c:v>
                </c:pt>
                <c:pt idx="1874">
                  <c:v>3.9661379999999998E-4</c:v>
                </c:pt>
                <c:pt idx="1875">
                  <c:v>5.4817509999999996E-4</c:v>
                </c:pt>
                <c:pt idx="1876">
                  <c:v>6.9973639999999998E-4</c:v>
                </c:pt>
                <c:pt idx="1877">
                  <c:v>8.5129770000000001E-4</c:v>
                </c:pt>
                <c:pt idx="1878">
                  <c:v>1.0028999999999999E-3</c:v>
                </c:pt>
                <c:pt idx="1879">
                  <c:v>1.1544000000000001E-3</c:v>
                </c:pt>
                <c:pt idx="1880">
                  <c:v>1.3060000000000001E-3</c:v>
                </c:pt>
                <c:pt idx="1881">
                  <c:v>1.4575E-3</c:v>
                </c:pt>
                <c:pt idx="1882">
                  <c:v>1.6091E-3</c:v>
                </c:pt>
                <c:pt idx="1883">
                  <c:v>1.7607E-3</c:v>
                </c:pt>
                <c:pt idx="1884">
                  <c:v>1.9122E-3</c:v>
                </c:pt>
                <c:pt idx="1885">
                  <c:v>2.0638000000000002E-3</c:v>
                </c:pt>
                <c:pt idx="1886">
                  <c:v>2.2152999999999999E-3</c:v>
                </c:pt>
                <c:pt idx="1887">
                  <c:v>2.3668999999999999E-3</c:v>
                </c:pt>
                <c:pt idx="1888">
                  <c:v>2.5184999999999999E-3</c:v>
                </c:pt>
                <c:pt idx="1889">
                  <c:v>2.6700000000000001E-3</c:v>
                </c:pt>
                <c:pt idx="1890">
                  <c:v>2.8216000000000001E-3</c:v>
                </c:pt>
                <c:pt idx="1891">
                  <c:v>2.9732000000000001E-3</c:v>
                </c:pt>
                <c:pt idx="1892">
                  <c:v>3.1246999999999998E-3</c:v>
                </c:pt>
                <c:pt idx="1893">
                  <c:v>3.2762999999999998E-3</c:v>
                </c:pt>
                <c:pt idx="1894">
                  <c:v>3.4277999999999999E-3</c:v>
                </c:pt>
                <c:pt idx="1895">
                  <c:v>3.5793999999999999E-3</c:v>
                </c:pt>
                <c:pt idx="1896">
                  <c:v>3.7309999999999999E-3</c:v>
                </c:pt>
                <c:pt idx="1897">
                  <c:v>3.8825000000000001E-3</c:v>
                </c:pt>
                <c:pt idx="1898">
                  <c:v>4.0340999999999997E-3</c:v>
                </c:pt>
                <c:pt idx="1899">
                  <c:v>4.1856000000000003E-3</c:v>
                </c:pt>
                <c:pt idx="1900">
                  <c:v>4.3067000000000001E-3</c:v>
                </c:pt>
                <c:pt idx="1901">
                  <c:v>4.4089000000000003E-3</c:v>
                </c:pt>
                <c:pt idx="1902">
                  <c:v>4.5110999999999997E-3</c:v>
                </c:pt>
                <c:pt idx="1903">
                  <c:v>4.6132999999999999E-3</c:v>
                </c:pt>
                <c:pt idx="1904">
                  <c:v>4.7155000000000001E-3</c:v>
                </c:pt>
                <c:pt idx="1905">
                  <c:v>4.8177000000000003E-3</c:v>
                </c:pt>
                <c:pt idx="1906">
                  <c:v>4.9198999999999996E-3</c:v>
                </c:pt>
                <c:pt idx="1907">
                  <c:v>5.0220000000000004E-3</c:v>
                </c:pt>
                <c:pt idx="1908">
                  <c:v>5.1241999999999998E-3</c:v>
                </c:pt>
                <c:pt idx="1909">
                  <c:v>5.2264E-3</c:v>
                </c:pt>
                <c:pt idx="1910">
                  <c:v>5.3286000000000002E-3</c:v>
                </c:pt>
                <c:pt idx="1911">
                  <c:v>5.4288000000000001E-3</c:v>
                </c:pt>
                <c:pt idx="1912">
                  <c:v>5.5224999999999996E-3</c:v>
                </c:pt>
                <c:pt idx="1913">
                  <c:v>5.6162E-3</c:v>
                </c:pt>
                <c:pt idx="1914">
                  <c:v>5.7099000000000004E-3</c:v>
                </c:pt>
                <c:pt idx="1915">
                  <c:v>5.8035999999999999E-3</c:v>
                </c:pt>
                <c:pt idx="1916">
                  <c:v>5.8973000000000003E-3</c:v>
                </c:pt>
                <c:pt idx="1917">
                  <c:v>5.9909999999999998E-3</c:v>
                </c:pt>
                <c:pt idx="1918">
                  <c:v>6.0847000000000002E-3</c:v>
                </c:pt>
                <c:pt idx="1919">
                  <c:v>6.1783000000000003E-3</c:v>
                </c:pt>
                <c:pt idx="1920">
                  <c:v>6.2719999999999998E-3</c:v>
                </c:pt>
                <c:pt idx="1921">
                  <c:v>6.3629000000000003E-3</c:v>
                </c:pt>
                <c:pt idx="1922">
                  <c:v>6.4355000000000002E-3</c:v>
                </c:pt>
                <c:pt idx="1923">
                  <c:v>6.5081000000000002E-3</c:v>
                </c:pt>
                <c:pt idx="1924">
                  <c:v>6.5807000000000001E-3</c:v>
                </c:pt>
                <c:pt idx="1925">
                  <c:v>6.6533E-3</c:v>
                </c:pt>
                <c:pt idx="1926">
                  <c:v>6.7260000000000002E-3</c:v>
                </c:pt>
                <c:pt idx="1927">
                  <c:v>6.7986000000000001E-3</c:v>
                </c:pt>
                <c:pt idx="1928">
                  <c:v>6.8712000000000001E-3</c:v>
                </c:pt>
                <c:pt idx="1929">
                  <c:v>6.9438E-3</c:v>
                </c:pt>
                <c:pt idx="1930">
                  <c:v>7.0163999999999999E-3</c:v>
                </c:pt>
                <c:pt idx="1931">
                  <c:v>7.0891000000000001E-3</c:v>
                </c:pt>
                <c:pt idx="1932">
                  <c:v>7.1617E-3</c:v>
                </c:pt>
                <c:pt idx="1933">
                  <c:v>7.2342999999999999E-3</c:v>
                </c:pt>
                <c:pt idx="1934">
                  <c:v>7.3068999999999999E-3</c:v>
                </c:pt>
                <c:pt idx="1935">
                  <c:v>7.3794999999999998E-3</c:v>
                </c:pt>
                <c:pt idx="1936">
                  <c:v>7.4522E-3</c:v>
                </c:pt>
                <c:pt idx="1937">
                  <c:v>7.5247999999999999E-3</c:v>
                </c:pt>
                <c:pt idx="1938">
                  <c:v>7.5703000000000003E-3</c:v>
                </c:pt>
                <c:pt idx="1939">
                  <c:v>7.6153999999999996E-3</c:v>
                </c:pt>
                <c:pt idx="1940">
                  <c:v>7.6604999999999998E-3</c:v>
                </c:pt>
                <c:pt idx="1941">
                  <c:v>7.7057000000000002E-3</c:v>
                </c:pt>
                <c:pt idx="1942">
                  <c:v>7.7508000000000004E-3</c:v>
                </c:pt>
                <c:pt idx="1943">
                  <c:v>7.7958999999999997E-3</c:v>
                </c:pt>
                <c:pt idx="1944">
                  <c:v>7.8411000000000002E-3</c:v>
                </c:pt>
                <c:pt idx="1945">
                  <c:v>7.8861999999999995E-3</c:v>
                </c:pt>
                <c:pt idx="1946">
                  <c:v>7.9313000000000005E-3</c:v>
                </c:pt>
                <c:pt idx="1947">
                  <c:v>7.9764999999999992E-3</c:v>
                </c:pt>
                <c:pt idx="1948">
                  <c:v>8.0216000000000003E-3</c:v>
                </c:pt>
                <c:pt idx="1949">
                  <c:v>8.0668000000000007E-3</c:v>
                </c:pt>
                <c:pt idx="1950">
                  <c:v>8.1119E-3</c:v>
                </c:pt>
                <c:pt idx="1951">
                  <c:v>8.1569999999999993E-3</c:v>
                </c:pt>
                <c:pt idx="1952">
                  <c:v>8.2021999999999998E-3</c:v>
                </c:pt>
                <c:pt idx="1953">
                  <c:v>8.2473000000000008E-3</c:v>
                </c:pt>
                <c:pt idx="1954">
                  <c:v>8.2924000000000001E-3</c:v>
                </c:pt>
                <c:pt idx="1955">
                  <c:v>8.3376000000000006E-3</c:v>
                </c:pt>
                <c:pt idx="1956">
                  <c:v>8.3826999999999999E-3</c:v>
                </c:pt>
                <c:pt idx="1957">
                  <c:v>8.4277999999999992E-3</c:v>
                </c:pt>
                <c:pt idx="1958">
                  <c:v>8.4729999999999996E-3</c:v>
                </c:pt>
                <c:pt idx="1959">
                  <c:v>8.5117999999999999E-3</c:v>
                </c:pt>
                <c:pt idx="1960">
                  <c:v>8.5232999999999993E-3</c:v>
                </c:pt>
                <c:pt idx="1961">
                  <c:v>8.5348000000000004E-3</c:v>
                </c:pt>
                <c:pt idx="1962">
                  <c:v>8.5463999999999991E-3</c:v>
                </c:pt>
                <c:pt idx="1963">
                  <c:v>8.5579000000000002E-3</c:v>
                </c:pt>
                <c:pt idx="1964">
                  <c:v>8.5693999999999996E-3</c:v>
                </c:pt>
                <c:pt idx="1965">
                  <c:v>8.5809000000000007E-3</c:v>
                </c:pt>
                <c:pt idx="1966">
                  <c:v>8.5924E-3</c:v>
                </c:pt>
                <c:pt idx="1967">
                  <c:v>8.6038999999999994E-3</c:v>
                </c:pt>
                <c:pt idx="1968">
                  <c:v>8.6154999999999999E-3</c:v>
                </c:pt>
                <c:pt idx="1969">
                  <c:v>8.6269999999999993E-3</c:v>
                </c:pt>
                <c:pt idx="1970">
                  <c:v>8.6385000000000003E-3</c:v>
                </c:pt>
                <c:pt idx="1971">
                  <c:v>8.6499999999999997E-3</c:v>
                </c:pt>
                <c:pt idx="1972">
                  <c:v>8.6615000000000008E-3</c:v>
                </c:pt>
                <c:pt idx="1973">
                  <c:v>8.6730000000000002E-3</c:v>
                </c:pt>
                <c:pt idx="1974">
                  <c:v>8.6846000000000007E-3</c:v>
                </c:pt>
                <c:pt idx="1975">
                  <c:v>8.6961E-3</c:v>
                </c:pt>
                <c:pt idx="1976">
                  <c:v>8.7075999999999994E-3</c:v>
                </c:pt>
                <c:pt idx="1977">
                  <c:v>8.7191000000000005E-3</c:v>
                </c:pt>
                <c:pt idx="1978">
                  <c:v>8.7305999999999998E-3</c:v>
                </c:pt>
                <c:pt idx="1979">
                  <c:v>8.7422000000000003E-3</c:v>
                </c:pt>
                <c:pt idx="1980">
                  <c:v>8.7536999999999997E-3</c:v>
                </c:pt>
                <c:pt idx="1981">
                  <c:v>8.7652000000000008E-3</c:v>
                </c:pt>
                <c:pt idx="1982">
                  <c:v>8.7767000000000001E-3</c:v>
                </c:pt>
                <c:pt idx="1983">
                  <c:v>8.7881999999999995E-3</c:v>
                </c:pt>
                <c:pt idx="1984">
                  <c:v>8.7997000000000006E-3</c:v>
                </c:pt>
                <c:pt idx="1985">
                  <c:v>8.8112999999999993E-3</c:v>
                </c:pt>
                <c:pt idx="1986">
                  <c:v>8.8228000000000004E-3</c:v>
                </c:pt>
                <c:pt idx="1987">
                  <c:v>8.8342999999999998E-3</c:v>
                </c:pt>
                <c:pt idx="1988">
                  <c:v>8.8457999999999991E-3</c:v>
                </c:pt>
                <c:pt idx="1989">
                  <c:v>8.8573000000000002E-3</c:v>
                </c:pt>
                <c:pt idx="1990">
                  <c:v>8.8689000000000007E-3</c:v>
                </c:pt>
                <c:pt idx="1991">
                  <c:v>8.8804000000000001E-3</c:v>
                </c:pt>
                <c:pt idx="1992">
                  <c:v>8.8918999999999995E-3</c:v>
                </c:pt>
                <c:pt idx="1993">
                  <c:v>8.9034000000000005E-3</c:v>
                </c:pt>
                <c:pt idx="1994">
                  <c:v>8.9081000000000004E-3</c:v>
                </c:pt>
                <c:pt idx="1995">
                  <c:v>8.8973999999999998E-3</c:v>
                </c:pt>
                <c:pt idx="1996">
                  <c:v>8.8865999999999997E-3</c:v>
                </c:pt>
                <c:pt idx="1997">
                  <c:v>8.8759000000000008E-3</c:v>
                </c:pt>
                <c:pt idx="1998">
                  <c:v>8.8652000000000002E-3</c:v>
                </c:pt>
                <c:pt idx="1999">
                  <c:v>8.8544999999999995E-3</c:v>
                </c:pt>
                <c:pt idx="2000">
                  <c:v>8.8438000000000006E-3</c:v>
                </c:pt>
                <c:pt idx="2001">
                  <c:v>8.8330000000000006E-3</c:v>
                </c:pt>
                <c:pt idx="2002">
                  <c:v>8.8222999999999999E-3</c:v>
                </c:pt>
                <c:pt idx="2004">
                  <c:v>0.99937609999999999</c:v>
                </c:pt>
                <c:pt idx="2005">
                  <c:v>0.89741420000000005</c:v>
                </c:pt>
                <c:pt idx="2006">
                  <c:v>0.89541510000000002</c:v>
                </c:pt>
                <c:pt idx="2007">
                  <c:v>0.89341599999999999</c:v>
                </c:pt>
                <c:pt idx="2008">
                  <c:v>0.8914164</c:v>
                </c:pt>
                <c:pt idx="2009">
                  <c:v>0.88941680000000001</c:v>
                </c:pt>
                <c:pt idx="2010">
                  <c:v>0.88741590000000004</c:v>
                </c:pt>
                <c:pt idx="2011">
                  <c:v>0.88541479999999995</c:v>
                </c:pt>
                <c:pt idx="2012">
                  <c:v>0.88341369999999997</c:v>
                </c:pt>
                <c:pt idx="2013">
                  <c:v>0.88141049999999999</c:v>
                </c:pt>
                <c:pt idx="2014">
                  <c:v>0.87940589999999996</c:v>
                </c:pt>
                <c:pt idx="2015">
                  <c:v>0.87740119999999999</c:v>
                </c:pt>
                <c:pt idx="2016">
                  <c:v>0.87539659999999997</c:v>
                </c:pt>
                <c:pt idx="2017">
                  <c:v>0.8733919</c:v>
                </c:pt>
                <c:pt idx="2018">
                  <c:v>0.87138420000000005</c:v>
                </c:pt>
                <c:pt idx="2019">
                  <c:v>0.8693708</c:v>
                </c:pt>
                <c:pt idx="2020">
                  <c:v>0.86735739999999995</c:v>
                </c:pt>
                <c:pt idx="2021">
                  <c:v>0.86534409999999995</c:v>
                </c:pt>
                <c:pt idx="2022">
                  <c:v>0.86333070000000001</c:v>
                </c:pt>
                <c:pt idx="2023">
                  <c:v>0.86131729999999995</c:v>
                </c:pt>
                <c:pt idx="2024">
                  <c:v>0.85930390000000001</c:v>
                </c:pt>
                <c:pt idx="2025">
                  <c:v>0.85729049999999996</c:v>
                </c:pt>
                <c:pt idx="2026">
                  <c:v>0.85527710000000001</c:v>
                </c:pt>
                <c:pt idx="2027">
                  <c:v>0.85324429999999996</c:v>
                </c:pt>
                <c:pt idx="2028">
                  <c:v>0.85121069999999999</c:v>
                </c:pt>
                <c:pt idx="2029">
                  <c:v>0.84917719999999997</c:v>
                </c:pt>
                <c:pt idx="2030">
                  <c:v>0.8471436</c:v>
                </c:pt>
                <c:pt idx="2031">
                  <c:v>0.84511000000000003</c:v>
                </c:pt>
                <c:pt idx="2032">
                  <c:v>0.84307650000000001</c:v>
                </c:pt>
                <c:pt idx="2033">
                  <c:v>0.84104290000000004</c:v>
                </c:pt>
                <c:pt idx="2034">
                  <c:v>0.83900929999999996</c:v>
                </c:pt>
                <c:pt idx="2035">
                  <c:v>0.83697580000000005</c:v>
                </c:pt>
                <c:pt idx="2036">
                  <c:v>0.83494219999999997</c:v>
                </c:pt>
                <c:pt idx="2037">
                  <c:v>0.8329086</c:v>
                </c:pt>
                <c:pt idx="2038">
                  <c:v>0.83087500000000003</c:v>
                </c:pt>
                <c:pt idx="2039">
                  <c:v>0.82884150000000001</c:v>
                </c:pt>
                <c:pt idx="2040">
                  <c:v>0.82678759999999996</c:v>
                </c:pt>
                <c:pt idx="2041">
                  <c:v>0.82471669999999997</c:v>
                </c:pt>
                <c:pt idx="2042">
                  <c:v>0.82264570000000004</c:v>
                </c:pt>
                <c:pt idx="2043">
                  <c:v>0.82057469999999999</c:v>
                </c:pt>
                <c:pt idx="2044">
                  <c:v>0.8185038</c:v>
                </c:pt>
                <c:pt idx="2045">
                  <c:v>0.81643279999999996</c:v>
                </c:pt>
                <c:pt idx="2046">
                  <c:v>0.81436180000000002</c:v>
                </c:pt>
                <c:pt idx="2047">
                  <c:v>0.81229090000000004</c:v>
                </c:pt>
                <c:pt idx="2048">
                  <c:v>0.81021989999999999</c:v>
                </c:pt>
                <c:pt idx="2049">
                  <c:v>0.80814889999999995</c:v>
                </c:pt>
                <c:pt idx="2050">
                  <c:v>0.80607799999999996</c:v>
                </c:pt>
                <c:pt idx="2051">
                  <c:v>0.80400700000000003</c:v>
                </c:pt>
                <c:pt idx="2052">
                  <c:v>0.80193599999999998</c:v>
                </c:pt>
                <c:pt idx="2053">
                  <c:v>0.7998651</c:v>
                </c:pt>
                <c:pt idx="2054">
                  <c:v>0.79779409999999995</c:v>
                </c:pt>
                <c:pt idx="2055">
                  <c:v>0.79572310000000002</c:v>
                </c:pt>
                <c:pt idx="2056">
                  <c:v>0.79365220000000003</c:v>
                </c:pt>
                <c:pt idx="2057">
                  <c:v>0.79157080000000002</c:v>
                </c:pt>
                <c:pt idx="2058">
                  <c:v>0.7894506</c:v>
                </c:pt>
                <c:pt idx="2059">
                  <c:v>0.78733030000000004</c:v>
                </c:pt>
                <c:pt idx="2060">
                  <c:v>0.78520999999999996</c:v>
                </c:pt>
                <c:pt idx="2061">
                  <c:v>0.78308979999999995</c:v>
                </c:pt>
                <c:pt idx="2062">
                  <c:v>0.78096949999999998</c:v>
                </c:pt>
                <c:pt idx="2063">
                  <c:v>0.77884920000000002</c:v>
                </c:pt>
                <c:pt idx="2064">
                  <c:v>0.776729</c:v>
                </c:pt>
                <c:pt idx="2065">
                  <c:v>0.77460870000000004</c:v>
                </c:pt>
                <c:pt idx="2066">
                  <c:v>0.77248850000000002</c:v>
                </c:pt>
                <c:pt idx="2067">
                  <c:v>0.77036819999999995</c:v>
                </c:pt>
                <c:pt idx="2068">
                  <c:v>0.76824789999999998</c:v>
                </c:pt>
                <c:pt idx="2069">
                  <c:v>0.76612769999999997</c:v>
                </c:pt>
                <c:pt idx="2070">
                  <c:v>0.7640074</c:v>
                </c:pt>
                <c:pt idx="2071">
                  <c:v>0.76188710000000004</c:v>
                </c:pt>
                <c:pt idx="2072">
                  <c:v>0.75976690000000002</c:v>
                </c:pt>
                <c:pt idx="2073">
                  <c:v>0.75764659999999995</c:v>
                </c:pt>
                <c:pt idx="2074">
                  <c:v>0.75551400000000002</c:v>
                </c:pt>
                <c:pt idx="2075">
                  <c:v>0.7533396</c:v>
                </c:pt>
                <c:pt idx="2076">
                  <c:v>0.75116530000000004</c:v>
                </c:pt>
                <c:pt idx="2077">
                  <c:v>0.74899099999999996</c:v>
                </c:pt>
                <c:pt idx="2078">
                  <c:v>0.74681660000000005</c:v>
                </c:pt>
                <c:pt idx="2079">
                  <c:v>0.74464229999999998</c:v>
                </c:pt>
                <c:pt idx="2080">
                  <c:v>0.74246800000000002</c:v>
                </c:pt>
                <c:pt idx="2081">
                  <c:v>0.74029370000000005</c:v>
                </c:pt>
                <c:pt idx="2082">
                  <c:v>0.73811930000000003</c:v>
                </c:pt>
                <c:pt idx="2083">
                  <c:v>0.73594499999999996</c:v>
                </c:pt>
                <c:pt idx="2084">
                  <c:v>0.7337707</c:v>
                </c:pt>
                <c:pt idx="2085">
                  <c:v>0.73159629999999998</c:v>
                </c:pt>
                <c:pt idx="2086">
                  <c:v>0.72942200000000001</c:v>
                </c:pt>
                <c:pt idx="2087">
                  <c:v>0.72724770000000005</c:v>
                </c:pt>
                <c:pt idx="2088">
                  <c:v>0.72507330000000003</c:v>
                </c:pt>
                <c:pt idx="2089">
                  <c:v>0.72289899999999996</c:v>
                </c:pt>
                <c:pt idx="2090">
                  <c:v>0.7207247</c:v>
                </c:pt>
                <c:pt idx="2091">
                  <c:v>0.71855029999999998</c:v>
                </c:pt>
                <c:pt idx="2092">
                  <c:v>0.71636290000000002</c:v>
                </c:pt>
                <c:pt idx="2093">
                  <c:v>0.71413340000000003</c:v>
                </c:pt>
                <c:pt idx="2094">
                  <c:v>0.71190390000000003</c:v>
                </c:pt>
                <c:pt idx="2095">
                  <c:v>0.70967440000000004</c:v>
                </c:pt>
                <c:pt idx="2096">
                  <c:v>0.70744490000000004</c:v>
                </c:pt>
                <c:pt idx="2097">
                  <c:v>0.70521540000000005</c:v>
                </c:pt>
                <c:pt idx="2098">
                  <c:v>0.70298590000000005</c:v>
                </c:pt>
                <c:pt idx="2099">
                  <c:v>0.70075639999999995</c:v>
                </c:pt>
                <c:pt idx="2100">
                  <c:v>0.69852689999999995</c:v>
                </c:pt>
                <c:pt idx="2101">
                  <c:v>0.69629739999999996</c:v>
                </c:pt>
                <c:pt idx="2102">
                  <c:v>0.69406789999999996</c:v>
                </c:pt>
                <c:pt idx="2103">
                  <c:v>0.69183839999999996</c:v>
                </c:pt>
                <c:pt idx="2104">
                  <c:v>0.68960889999999997</c:v>
                </c:pt>
                <c:pt idx="2105">
                  <c:v>0.68737939999999997</c:v>
                </c:pt>
                <c:pt idx="2106">
                  <c:v>0.68514989999999998</c:v>
                </c:pt>
                <c:pt idx="2107">
                  <c:v>0.68292039999999998</c:v>
                </c:pt>
                <c:pt idx="2108">
                  <c:v>0.68069080000000004</c:v>
                </c:pt>
                <c:pt idx="2109">
                  <c:v>0.67846130000000004</c:v>
                </c:pt>
                <c:pt idx="2110">
                  <c:v>0.67623180000000005</c:v>
                </c:pt>
                <c:pt idx="2111">
                  <c:v>0.67395179999999999</c:v>
                </c:pt>
                <c:pt idx="2112">
                  <c:v>0.67166990000000004</c:v>
                </c:pt>
                <c:pt idx="2113">
                  <c:v>0.66938799999999998</c:v>
                </c:pt>
                <c:pt idx="2114">
                  <c:v>0.66710619999999998</c:v>
                </c:pt>
                <c:pt idx="2115">
                  <c:v>0.66482430000000003</c:v>
                </c:pt>
                <c:pt idx="2116">
                  <c:v>0.66254239999999998</c:v>
                </c:pt>
                <c:pt idx="2117">
                  <c:v>0.66026050000000003</c:v>
                </c:pt>
                <c:pt idx="2118">
                  <c:v>0.65797859999999997</c:v>
                </c:pt>
                <c:pt idx="2119">
                  <c:v>0.65569670000000002</c:v>
                </c:pt>
                <c:pt idx="2120">
                  <c:v>0.65341479999999996</c:v>
                </c:pt>
                <c:pt idx="2121">
                  <c:v>0.65113299999999996</c:v>
                </c:pt>
                <c:pt idx="2122">
                  <c:v>0.64885110000000001</c:v>
                </c:pt>
                <c:pt idx="2123">
                  <c:v>0.64656919999999996</c:v>
                </c:pt>
                <c:pt idx="2124">
                  <c:v>0.64428730000000001</c:v>
                </c:pt>
                <c:pt idx="2125">
                  <c:v>0.64200539999999995</c:v>
                </c:pt>
                <c:pt idx="2126">
                  <c:v>0.6397235</c:v>
                </c:pt>
                <c:pt idx="2127">
                  <c:v>0.63744160000000005</c:v>
                </c:pt>
                <c:pt idx="2128">
                  <c:v>0.63515980000000005</c:v>
                </c:pt>
                <c:pt idx="2129">
                  <c:v>0.63287789999999999</c:v>
                </c:pt>
                <c:pt idx="2130">
                  <c:v>0.63057110000000005</c:v>
                </c:pt>
                <c:pt idx="2131">
                  <c:v>0.62824279999999999</c:v>
                </c:pt>
                <c:pt idx="2132">
                  <c:v>0.62591439999999998</c:v>
                </c:pt>
                <c:pt idx="2133">
                  <c:v>0.62358599999999997</c:v>
                </c:pt>
                <c:pt idx="2134">
                  <c:v>0.62125770000000002</c:v>
                </c:pt>
                <c:pt idx="2135">
                  <c:v>0.61892930000000002</c:v>
                </c:pt>
                <c:pt idx="2136">
                  <c:v>0.61660090000000001</c:v>
                </c:pt>
                <c:pt idx="2137">
                  <c:v>0.6142725</c:v>
                </c:pt>
                <c:pt idx="2138">
                  <c:v>0.61194420000000005</c:v>
                </c:pt>
                <c:pt idx="2139">
                  <c:v>0.60961580000000004</c:v>
                </c:pt>
                <c:pt idx="2140">
                  <c:v>0.60728740000000003</c:v>
                </c:pt>
                <c:pt idx="2141">
                  <c:v>0.60495909999999997</c:v>
                </c:pt>
                <c:pt idx="2142">
                  <c:v>0.60263069999999996</c:v>
                </c:pt>
                <c:pt idx="2143">
                  <c:v>0.60030229999999996</c:v>
                </c:pt>
                <c:pt idx="2144">
                  <c:v>0.59797400000000001</c:v>
                </c:pt>
                <c:pt idx="2145">
                  <c:v>0.5956456</c:v>
                </c:pt>
                <c:pt idx="2146">
                  <c:v>0.59331719999999999</c:v>
                </c:pt>
                <c:pt idx="2147">
                  <c:v>0.59098879999999998</c:v>
                </c:pt>
                <c:pt idx="2148">
                  <c:v>0.58866050000000003</c:v>
                </c:pt>
                <c:pt idx="2149">
                  <c:v>0.58633210000000002</c:v>
                </c:pt>
                <c:pt idx="2150">
                  <c:v>0.58399029999999996</c:v>
                </c:pt>
                <c:pt idx="2151">
                  <c:v>0.5816249</c:v>
                </c:pt>
                <c:pt idx="2152">
                  <c:v>0.57925939999999998</c:v>
                </c:pt>
                <c:pt idx="2153">
                  <c:v>0.57689400000000002</c:v>
                </c:pt>
                <c:pt idx="2154">
                  <c:v>0.57452859999999994</c:v>
                </c:pt>
                <c:pt idx="2155">
                  <c:v>0.57216310000000004</c:v>
                </c:pt>
                <c:pt idx="2156">
                  <c:v>0.56979769999999996</c:v>
                </c:pt>
                <c:pt idx="2157">
                  <c:v>0.56743220000000005</c:v>
                </c:pt>
                <c:pt idx="2158">
                  <c:v>0.56506679999999998</c:v>
                </c:pt>
                <c:pt idx="2159">
                  <c:v>0.56270140000000002</c:v>
                </c:pt>
                <c:pt idx="2160">
                  <c:v>0.5603359</c:v>
                </c:pt>
                <c:pt idx="2161">
                  <c:v>0.55797050000000004</c:v>
                </c:pt>
                <c:pt idx="2162">
                  <c:v>0.55560500000000002</c:v>
                </c:pt>
                <c:pt idx="2163">
                  <c:v>0.55323960000000005</c:v>
                </c:pt>
                <c:pt idx="2164">
                  <c:v>0.55087419999999998</c:v>
                </c:pt>
                <c:pt idx="2165">
                  <c:v>0.54850869999999996</c:v>
                </c:pt>
                <c:pt idx="2166">
                  <c:v>0.5461433</c:v>
                </c:pt>
                <c:pt idx="2167">
                  <c:v>0.54377779999999998</c:v>
                </c:pt>
                <c:pt idx="2168">
                  <c:v>0.54141240000000002</c:v>
                </c:pt>
                <c:pt idx="2169">
                  <c:v>0.53904700000000005</c:v>
                </c:pt>
                <c:pt idx="2170">
                  <c:v>0.53668150000000003</c:v>
                </c:pt>
                <c:pt idx="2171">
                  <c:v>0.53431550000000005</c:v>
                </c:pt>
                <c:pt idx="2172">
                  <c:v>0.53192499999999998</c:v>
                </c:pt>
                <c:pt idx="2173">
                  <c:v>0.52953450000000002</c:v>
                </c:pt>
                <c:pt idx="2174">
                  <c:v>0.52714399999999995</c:v>
                </c:pt>
                <c:pt idx="2175">
                  <c:v>0.52475349999999998</c:v>
                </c:pt>
                <c:pt idx="2176">
                  <c:v>0.52236289999999996</c:v>
                </c:pt>
                <c:pt idx="2177">
                  <c:v>0.5199724</c:v>
                </c:pt>
                <c:pt idx="2178">
                  <c:v>0.51758190000000004</c:v>
                </c:pt>
                <c:pt idx="2179">
                  <c:v>0.51519139999999997</c:v>
                </c:pt>
                <c:pt idx="2180">
                  <c:v>0.5128009</c:v>
                </c:pt>
                <c:pt idx="2181">
                  <c:v>0.51041040000000004</c:v>
                </c:pt>
                <c:pt idx="2182">
                  <c:v>0.50801989999999997</c:v>
                </c:pt>
                <c:pt idx="2183">
                  <c:v>0.50562940000000001</c:v>
                </c:pt>
                <c:pt idx="2184">
                  <c:v>0.50323890000000004</c:v>
                </c:pt>
                <c:pt idx="2185">
                  <c:v>0.50084830000000002</c:v>
                </c:pt>
                <c:pt idx="2186">
                  <c:v>0.49845780000000001</c:v>
                </c:pt>
                <c:pt idx="2187">
                  <c:v>0.49606729999999999</c:v>
                </c:pt>
                <c:pt idx="2188">
                  <c:v>0.49367680000000003</c:v>
                </c:pt>
                <c:pt idx="2189">
                  <c:v>0.49128630000000001</c:v>
                </c:pt>
                <c:pt idx="2190">
                  <c:v>0.48889579999999999</c:v>
                </c:pt>
                <c:pt idx="2191">
                  <c:v>0.48650529999999997</c:v>
                </c:pt>
                <c:pt idx="2192">
                  <c:v>0.48411480000000001</c:v>
                </c:pt>
                <c:pt idx="2193">
                  <c:v>0.48172429999999999</c:v>
                </c:pt>
                <c:pt idx="2194">
                  <c:v>0.47932649999999999</c:v>
                </c:pt>
                <c:pt idx="2195">
                  <c:v>0.47692509999999999</c:v>
                </c:pt>
                <c:pt idx="2196">
                  <c:v>0.47452369999999999</c:v>
                </c:pt>
                <c:pt idx="2197">
                  <c:v>0.47212219999999999</c:v>
                </c:pt>
                <c:pt idx="2198">
                  <c:v>0.46972079999999999</c:v>
                </c:pt>
                <c:pt idx="2199">
                  <c:v>0.4673194</c:v>
                </c:pt>
                <c:pt idx="2200">
                  <c:v>0.464918</c:v>
                </c:pt>
                <c:pt idx="2201">
                  <c:v>0.4625166</c:v>
                </c:pt>
                <c:pt idx="2202">
                  <c:v>0.4601152</c:v>
                </c:pt>
                <c:pt idx="2203">
                  <c:v>0.4577137</c:v>
                </c:pt>
                <c:pt idx="2204">
                  <c:v>0.4553123</c:v>
                </c:pt>
                <c:pt idx="2205">
                  <c:v>0.45291090000000001</c:v>
                </c:pt>
                <c:pt idx="2206">
                  <c:v>0.45050950000000001</c:v>
                </c:pt>
                <c:pt idx="2207">
                  <c:v>0.44810810000000001</c:v>
                </c:pt>
                <c:pt idx="2208">
                  <c:v>0.44570670000000001</c:v>
                </c:pt>
                <c:pt idx="2209">
                  <c:v>0.44330520000000001</c:v>
                </c:pt>
                <c:pt idx="2210">
                  <c:v>0.44090380000000001</c:v>
                </c:pt>
                <c:pt idx="2211">
                  <c:v>0.43850240000000001</c:v>
                </c:pt>
                <c:pt idx="2212">
                  <c:v>0.43610100000000002</c:v>
                </c:pt>
                <c:pt idx="2213">
                  <c:v>0.43369960000000002</c:v>
                </c:pt>
                <c:pt idx="2214">
                  <c:v>0.43129810000000002</c:v>
                </c:pt>
                <c:pt idx="2215">
                  <c:v>0.42889670000000002</c:v>
                </c:pt>
                <c:pt idx="2216">
                  <c:v>0.42649530000000002</c:v>
                </c:pt>
                <c:pt idx="2217">
                  <c:v>0.42409390000000002</c:v>
                </c:pt>
                <c:pt idx="2218">
                  <c:v>0.42169620000000002</c:v>
                </c:pt>
                <c:pt idx="2219">
                  <c:v>0.41929840000000002</c:v>
                </c:pt>
                <c:pt idx="2220">
                  <c:v>0.41690070000000001</c:v>
                </c:pt>
                <c:pt idx="2221">
                  <c:v>0.41450290000000001</c:v>
                </c:pt>
                <c:pt idx="2222">
                  <c:v>0.4121052</c:v>
                </c:pt>
                <c:pt idx="2223">
                  <c:v>0.4097075</c:v>
                </c:pt>
                <c:pt idx="2224">
                  <c:v>0.4073097</c:v>
                </c:pt>
                <c:pt idx="2225">
                  <c:v>0.40491199999999999</c:v>
                </c:pt>
                <c:pt idx="2226">
                  <c:v>0.40251419999999999</c:v>
                </c:pt>
                <c:pt idx="2227">
                  <c:v>0.40011649999999999</c:v>
                </c:pt>
                <c:pt idx="2228">
                  <c:v>0.39771879999999998</c:v>
                </c:pt>
                <c:pt idx="2229">
                  <c:v>0.39532099999999998</c:v>
                </c:pt>
                <c:pt idx="2230">
                  <c:v>0.39292329999999998</c:v>
                </c:pt>
                <c:pt idx="2231">
                  <c:v>0.39052550000000003</c:v>
                </c:pt>
                <c:pt idx="2232">
                  <c:v>0.38812780000000002</c:v>
                </c:pt>
                <c:pt idx="2233">
                  <c:v>0.38573010000000002</c:v>
                </c:pt>
                <c:pt idx="2234">
                  <c:v>0.38333230000000001</c:v>
                </c:pt>
                <c:pt idx="2235">
                  <c:v>0.38093460000000001</c:v>
                </c:pt>
                <c:pt idx="2236">
                  <c:v>0.37853680000000001</c:v>
                </c:pt>
                <c:pt idx="2237">
                  <c:v>0.3761391</c:v>
                </c:pt>
                <c:pt idx="2238">
                  <c:v>0.3737414</c:v>
                </c:pt>
                <c:pt idx="2239">
                  <c:v>0.3713436</c:v>
                </c:pt>
                <c:pt idx="2240">
                  <c:v>0.3689479</c:v>
                </c:pt>
                <c:pt idx="2241">
                  <c:v>0.36656620000000001</c:v>
                </c:pt>
                <c:pt idx="2242">
                  <c:v>0.36418450000000002</c:v>
                </c:pt>
                <c:pt idx="2243">
                  <c:v>0.36180279999999998</c:v>
                </c:pt>
                <c:pt idx="2244">
                  <c:v>0.35942109999999999</c:v>
                </c:pt>
                <c:pt idx="2245">
                  <c:v>0.35703940000000001</c:v>
                </c:pt>
                <c:pt idx="2246">
                  <c:v>0.35465770000000002</c:v>
                </c:pt>
                <c:pt idx="2247">
                  <c:v>0.35227589999999998</c:v>
                </c:pt>
                <c:pt idx="2248">
                  <c:v>0.34989419999999999</c:v>
                </c:pt>
                <c:pt idx="2249">
                  <c:v>0.3475125</c:v>
                </c:pt>
                <c:pt idx="2250">
                  <c:v>0.34513080000000002</c:v>
                </c:pt>
                <c:pt idx="2251">
                  <c:v>0.34274909999999997</c:v>
                </c:pt>
                <c:pt idx="2252">
                  <c:v>0.34036739999999999</c:v>
                </c:pt>
                <c:pt idx="2253">
                  <c:v>0.3379857</c:v>
                </c:pt>
                <c:pt idx="2254">
                  <c:v>0.33560400000000001</c:v>
                </c:pt>
                <c:pt idx="2255">
                  <c:v>0.33322220000000002</c:v>
                </c:pt>
                <c:pt idx="2256">
                  <c:v>0.33084049999999998</c:v>
                </c:pt>
                <c:pt idx="2257">
                  <c:v>0.3284588</c:v>
                </c:pt>
                <c:pt idx="2258">
                  <c:v>0.32607710000000001</c:v>
                </c:pt>
                <c:pt idx="2259">
                  <c:v>0.32369540000000002</c:v>
                </c:pt>
                <c:pt idx="2260">
                  <c:v>0.32131369999999998</c:v>
                </c:pt>
                <c:pt idx="2261">
                  <c:v>0.31893199999999999</c:v>
                </c:pt>
                <c:pt idx="2262">
                  <c:v>0.31655650000000002</c:v>
                </c:pt>
                <c:pt idx="2263">
                  <c:v>0.31419989999999998</c:v>
                </c:pt>
                <c:pt idx="2264">
                  <c:v>0.31184339999999999</c:v>
                </c:pt>
                <c:pt idx="2265">
                  <c:v>0.30948690000000001</c:v>
                </c:pt>
                <c:pt idx="2266">
                  <c:v>0.30713040000000003</c:v>
                </c:pt>
                <c:pt idx="2267">
                  <c:v>0.30477389999999999</c:v>
                </c:pt>
                <c:pt idx="2268">
                  <c:v>0.3024174</c:v>
                </c:pt>
                <c:pt idx="2269">
                  <c:v>0.30006090000000002</c:v>
                </c:pt>
                <c:pt idx="2270">
                  <c:v>0.29770429999999998</c:v>
                </c:pt>
                <c:pt idx="2271">
                  <c:v>0.29534779999999999</c:v>
                </c:pt>
                <c:pt idx="2272">
                  <c:v>0.29299130000000001</c:v>
                </c:pt>
                <c:pt idx="2273">
                  <c:v>0.29063480000000003</c:v>
                </c:pt>
                <c:pt idx="2274">
                  <c:v>0.28827829999999999</c:v>
                </c:pt>
                <c:pt idx="2275">
                  <c:v>0.2859218</c:v>
                </c:pt>
                <c:pt idx="2276">
                  <c:v>0.28356530000000002</c:v>
                </c:pt>
                <c:pt idx="2277">
                  <c:v>0.28120879999999998</c:v>
                </c:pt>
                <c:pt idx="2278">
                  <c:v>0.27885219999999999</c:v>
                </c:pt>
                <c:pt idx="2279">
                  <c:v>0.27649570000000001</c:v>
                </c:pt>
                <c:pt idx="2280">
                  <c:v>0.27413920000000003</c:v>
                </c:pt>
                <c:pt idx="2281">
                  <c:v>0.27178269999999999</c:v>
                </c:pt>
                <c:pt idx="2282">
                  <c:v>0.2694262</c:v>
                </c:pt>
                <c:pt idx="2283">
                  <c:v>0.26706970000000002</c:v>
                </c:pt>
                <c:pt idx="2284">
                  <c:v>0.264739</c:v>
                </c:pt>
                <c:pt idx="2285">
                  <c:v>0.2624146</c:v>
                </c:pt>
                <c:pt idx="2286">
                  <c:v>0.26009009999999999</c:v>
                </c:pt>
                <c:pt idx="2287">
                  <c:v>0.25776559999999998</c:v>
                </c:pt>
                <c:pt idx="2288">
                  <c:v>0.25544109999999998</c:v>
                </c:pt>
                <c:pt idx="2289">
                  <c:v>0.25311660000000002</c:v>
                </c:pt>
                <c:pt idx="2290">
                  <c:v>0.25079210000000002</c:v>
                </c:pt>
                <c:pt idx="2291">
                  <c:v>0.24846770000000001</c:v>
                </c:pt>
                <c:pt idx="2292">
                  <c:v>0.24614320000000001</c:v>
                </c:pt>
                <c:pt idx="2293">
                  <c:v>0.2438187</c:v>
                </c:pt>
                <c:pt idx="2294">
                  <c:v>0.24149419999999999</c:v>
                </c:pt>
                <c:pt idx="2295">
                  <c:v>0.23916970000000001</c:v>
                </c:pt>
                <c:pt idx="2296">
                  <c:v>0.23684530000000001</c:v>
                </c:pt>
                <c:pt idx="2297">
                  <c:v>0.2345208</c:v>
                </c:pt>
                <c:pt idx="2298">
                  <c:v>0.23219629999999999</c:v>
                </c:pt>
                <c:pt idx="2299">
                  <c:v>0.22987179999999999</c:v>
                </c:pt>
                <c:pt idx="2300">
                  <c:v>0.22754730000000001</c:v>
                </c:pt>
                <c:pt idx="2301">
                  <c:v>0.2252228</c:v>
                </c:pt>
                <c:pt idx="2302">
                  <c:v>0.2228984</c:v>
                </c:pt>
                <c:pt idx="2303">
                  <c:v>0.22057389999999999</c:v>
                </c:pt>
                <c:pt idx="2304">
                  <c:v>0.21824940000000001</c:v>
                </c:pt>
                <c:pt idx="2305">
                  <c:v>0.21594160000000001</c:v>
                </c:pt>
                <c:pt idx="2306">
                  <c:v>0.21365419999999999</c:v>
                </c:pt>
                <c:pt idx="2307">
                  <c:v>0.2113669</c:v>
                </c:pt>
                <c:pt idx="2308">
                  <c:v>0.2090795</c:v>
                </c:pt>
                <c:pt idx="2309">
                  <c:v>0.20679210000000001</c:v>
                </c:pt>
                <c:pt idx="2310">
                  <c:v>0.20450470000000001</c:v>
                </c:pt>
                <c:pt idx="2311">
                  <c:v>0.20221739999999999</c:v>
                </c:pt>
                <c:pt idx="2312">
                  <c:v>0.19993</c:v>
                </c:pt>
                <c:pt idx="2313">
                  <c:v>0.1976426</c:v>
                </c:pt>
                <c:pt idx="2314">
                  <c:v>0.19535530000000001</c:v>
                </c:pt>
                <c:pt idx="2315">
                  <c:v>0.19306789999999999</c:v>
                </c:pt>
                <c:pt idx="2316">
                  <c:v>0.19078049999999999</c:v>
                </c:pt>
                <c:pt idx="2317">
                  <c:v>0.1884932</c:v>
                </c:pt>
                <c:pt idx="2318">
                  <c:v>0.1862058</c:v>
                </c:pt>
                <c:pt idx="2319">
                  <c:v>0.18391840000000001</c:v>
                </c:pt>
                <c:pt idx="2320">
                  <c:v>0.18163109999999999</c:v>
                </c:pt>
                <c:pt idx="2321">
                  <c:v>0.17934369999999999</c:v>
                </c:pt>
                <c:pt idx="2322">
                  <c:v>0.1770563</c:v>
                </c:pt>
                <c:pt idx="2323">
                  <c:v>0.17476900000000001</c:v>
                </c:pt>
                <c:pt idx="2324">
                  <c:v>0.17248160000000001</c:v>
                </c:pt>
                <c:pt idx="2325">
                  <c:v>0.17019419999999999</c:v>
                </c:pt>
                <c:pt idx="2326">
                  <c:v>0.1679069</c:v>
                </c:pt>
                <c:pt idx="2327">
                  <c:v>0.16565479999999999</c:v>
                </c:pt>
                <c:pt idx="2328">
                  <c:v>0.1634081</c:v>
                </c:pt>
                <c:pt idx="2329">
                  <c:v>0.16116130000000001</c:v>
                </c:pt>
                <c:pt idx="2330">
                  <c:v>0.15891459999999999</c:v>
                </c:pt>
                <c:pt idx="2331">
                  <c:v>0.1566679</c:v>
                </c:pt>
                <c:pt idx="2332">
                  <c:v>0.15442110000000001</c:v>
                </c:pt>
                <c:pt idx="2333">
                  <c:v>0.15217439999999999</c:v>
                </c:pt>
                <c:pt idx="2334">
                  <c:v>0.14992759999999999</c:v>
                </c:pt>
                <c:pt idx="2335">
                  <c:v>0.1476809</c:v>
                </c:pt>
                <c:pt idx="2336">
                  <c:v>0.14543420000000001</c:v>
                </c:pt>
                <c:pt idx="2337">
                  <c:v>0.14318739999999999</c:v>
                </c:pt>
                <c:pt idx="2338">
                  <c:v>0.1409407</c:v>
                </c:pt>
                <c:pt idx="2339">
                  <c:v>0.13869390000000001</c:v>
                </c:pt>
                <c:pt idx="2340">
                  <c:v>0.13644719999999999</c:v>
                </c:pt>
                <c:pt idx="2341">
                  <c:v>0.1342005</c:v>
                </c:pt>
                <c:pt idx="2342">
                  <c:v>0.13195370000000001</c:v>
                </c:pt>
                <c:pt idx="2343">
                  <c:v>0.12970699999999999</c:v>
                </c:pt>
                <c:pt idx="2344">
                  <c:v>0.1274602</c:v>
                </c:pt>
                <c:pt idx="2345">
                  <c:v>0.12521350000000001</c:v>
                </c:pt>
                <c:pt idx="2346">
                  <c:v>0.1229668</c:v>
                </c:pt>
                <c:pt idx="2347">
                  <c:v>0.12071999999999999</c:v>
                </c:pt>
                <c:pt idx="2348">
                  <c:v>0.1184733</c:v>
                </c:pt>
                <c:pt idx="2349">
                  <c:v>0.1162638</c:v>
                </c:pt>
                <c:pt idx="2350">
                  <c:v>0.1140598</c:v>
                </c:pt>
                <c:pt idx="2351">
                  <c:v>0.1118557</c:v>
                </c:pt>
                <c:pt idx="2352">
                  <c:v>0.1096517</c:v>
                </c:pt>
                <c:pt idx="2353">
                  <c:v>0.10744769999999999</c:v>
                </c:pt>
                <c:pt idx="2354">
                  <c:v>0.10524360000000001</c:v>
                </c:pt>
                <c:pt idx="2355">
                  <c:v>0.1030396</c:v>
                </c:pt>
                <c:pt idx="2356">
                  <c:v>0.1008356</c:v>
                </c:pt>
                <c:pt idx="2357">
                  <c:v>9.8631499999999997E-2</c:v>
                </c:pt>
                <c:pt idx="2358">
                  <c:v>9.6427499999999999E-2</c:v>
                </c:pt>
                <c:pt idx="2359">
                  <c:v>9.4223500000000002E-2</c:v>
                </c:pt>
                <c:pt idx="2360">
                  <c:v>9.2019400000000001E-2</c:v>
                </c:pt>
                <c:pt idx="2361">
                  <c:v>8.9815400000000004E-2</c:v>
                </c:pt>
                <c:pt idx="2362">
                  <c:v>8.7611300000000003E-2</c:v>
                </c:pt>
                <c:pt idx="2363">
                  <c:v>8.5407300000000005E-2</c:v>
                </c:pt>
                <c:pt idx="2364">
                  <c:v>8.3203299999999994E-2</c:v>
                </c:pt>
                <c:pt idx="2365">
                  <c:v>8.0999199999999993E-2</c:v>
                </c:pt>
                <c:pt idx="2366">
                  <c:v>7.8795199999999996E-2</c:v>
                </c:pt>
                <c:pt idx="2367">
                  <c:v>7.6591199999999998E-2</c:v>
                </c:pt>
                <c:pt idx="2368">
                  <c:v>7.4387099999999998E-2</c:v>
                </c:pt>
                <c:pt idx="2369">
                  <c:v>7.21831E-2</c:v>
                </c:pt>
                <c:pt idx="2370">
                  <c:v>6.9979100000000002E-2</c:v>
                </c:pt>
                <c:pt idx="2371">
                  <c:v>6.7785300000000007E-2</c:v>
                </c:pt>
                <c:pt idx="2372">
                  <c:v>6.5625100000000006E-2</c:v>
                </c:pt>
                <c:pt idx="2373">
                  <c:v>6.3464999999999994E-2</c:v>
                </c:pt>
                <c:pt idx="2374">
                  <c:v>6.13048E-2</c:v>
                </c:pt>
                <c:pt idx="2375">
                  <c:v>5.9144599999999999E-2</c:v>
                </c:pt>
                <c:pt idx="2376">
                  <c:v>5.6984399999999998E-2</c:v>
                </c:pt>
                <c:pt idx="2377">
                  <c:v>5.4824299999999999E-2</c:v>
                </c:pt>
                <c:pt idx="2378">
                  <c:v>5.2664099999999998E-2</c:v>
                </c:pt>
                <c:pt idx="2379">
                  <c:v>5.0503899999999997E-2</c:v>
                </c:pt>
                <c:pt idx="2380">
                  <c:v>4.8343700000000003E-2</c:v>
                </c:pt>
                <c:pt idx="2381">
                  <c:v>4.6183599999999998E-2</c:v>
                </c:pt>
                <c:pt idx="2382">
                  <c:v>4.4023399999999997E-2</c:v>
                </c:pt>
                <c:pt idx="2383">
                  <c:v>4.1863200000000003E-2</c:v>
                </c:pt>
                <c:pt idx="2384">
                  <c:v>3.9703000000000002E-2</c:v>
                </c:pt>
                <c:pt idx="2385">
                  <c:v>3.7542899999999997E-2</c:v>
                </c:pt>
                <c:pt idx="2386">
                  <c:v>3.5382700000000003E-2</c:v>
                </c:pt>
                <c:pt idx="2387">
                  <c:v>3.3222500000000002E-2</c:v>
                </c:pt>
                <c:pt idx="2388">
                  <c:v>3.1062300000000001E-2</c:v>
                </c:pt>
                <c:pt idx="2389">
                  <c:v>2.89021E-2</c:v>
                </c:pt>
                <c:pt idx="2390">
                  <c:v>2.6741999999999998E-2</c:v>
                </c:pt>
                <c:pt idx="2391">
                  <c:v>2.4581800000000001E-2</c:v>
                </c:pt>
                <c:pt idx="2392">
                  <c:v>2.24216E-2</c:v>
                </c:pt>
                <c:pt idx="2393">
                  <c:v>2.0261399999999999E-2</c:v>
                </c:pt>
                <c:pt idx="2394">
                  <c:v>1.8101300000000001E-2</c:v>
                </c:pt>
                <c:pt idx="2395">
                  <c:v>1.5952399999999999E-2</c:v>
                </c:pt>
                <c:pt idx="2396">
                  <c:v>1.3846900000000001E-2</c:v>
                </c:pt>
                <c:pt idx="2397">
                  <c:v>1.1741400000000001E-2</c:v>
                </c:pt>
                <c:pt idx="2398">
                  <c:v>9.6360000000000005E-3</c:v>
                </c:pt>
                <c:pt idx="2399">
                  <c:v>7.5304999999999999E-3</c:v>
                </c:pt>
                <c:pt idx="2400">
                  <c:v>5.4251000000000004E-3</c:v>
                </c:pt>
                <c:pt idx="2401">
                  <c:v>3.3195999999999998E-3</c:v>
                </c:pt>
                <c:pt idx="2402">
                  <c:v>1.2141000000000001E-3</c:v>
                </c:pt>
                <c:pt idx="2403">
                  <c:v>-8.9131910000000004E-4</c:v>
                </c:pt>
                <c:pt idx="2404">
                  <c:v>-2.9968E-3</c:v>
                </c:pt>
                <c:pt idx="2405">
                  <c:v>-5.1022000000000003E-3</c:v>
                </c:pt>
                <c:pt idx="2406">
                  <c:v>-7.2077E-3</c:v>
                </c:pt>
                <c:pt idx="2407">
                  <c:v>-9.3132000000000006E-3</c:v>
                </c:pt>
                <c:pt idx="2408">
                  <c:v>-1.1418599999999999E-2</c:v>
                </c:pt>
                <c:pt idx="2409">
                  <c:v>-1.3524100000000001E-2</c:v>
                </c:pt>
                <c:pt idx="2410">
                  <c:v>-1.5629500000000001E-2</c:v>
                </c:pt>
                <c:pt idx="2411">
                  <c:v>-1.7735000000000001E-2</c:v>
                </c:pt>
                <c:pt idx="2412">
                  <c:v>-1.98405E-2</c:v>
                </c:pt>
                <c:pt idx="2413">
                  <c:v>-2.1945900000000001E-2</c:v>
                </c:pt>
                <c:pt idx="2414">
                  <c:v>-2.4051400000000001E-2</c:v>
                </c:pt>
                <c:pt idx="2415">
                  <c:v>-2.6156800000000001E-2</c:v>
                </c:pt>
                <c:pt idx="2416">
                  <c:v>-2.8262300000000001E-2</c:v>
                </c:pt>
                <c:pt idx="2417">
                  <c:v>-3.03678E-2</c:v>
                </c:pt>
                <c:pt idx="2418">
                  <c:v>-3.2473200000000001E-2</c:v>
                </c:pt>
                <c:pt idx="2419">
                  <c:v>-3.4578699999999997E-2</c:v>
                </c:pt>
                <c:pt idx="2420">
                  <c:v>-3.66842E-2</c:v>
                </c:pt>
                <c:pt idx="2421">
                  <c:v>-3.87896E-2</c:v>
                </c:pt>
                <c:pt idx="2422">
                  <c:v>-4.0895099999999997E-2</c:v>
                </c:pt>
                <c:pt idx="2423">
                  <c:v>-4.3000499999999997E-2</c:v>
                </c:pt>
                <c:pt idx="2424">
                  <c:v>-4.5106E-2</c:v>
                </c:pt>
                <c:pt idx="2425">
                  <c:v>-4.7211500000000003E-2</c:v>
                </c:pt>
                <c:pt idx="2426">
                  <c:v>-4.9316899999999997E-2</c:v>
                </c:pt>
                <c:pt idx="2427">
                  <c:v>-5.14224E-2</c:v>
                </c:pt>
                <c:pt idx="2428">
                  <c:v>-5.35278E-2</c:v>
                </c:pt>
                <c:pt idx="2429">
                  <c:v>-5.5633299999999997E-2</c:v>
                </c:pt>
                <c:pt idx="2430">
                  <c:v>-5.77388E-2</c:v>
                </c:pt>
                <c:pt idx="2431">
                  <c:v>-5.98442E-2</c:v>
                </c:pt>
                <c:pt idx="2432">
                  <c:v>-6.1949700000000003E-2</c:v>
                </c:pt>
                <c:pt idx="2433">
                  <c:v>-6.4055100000000004E-2</c:v>
                </c:pt>
                <c:pt idx="2434">
                  <c:v>-6.61606E-2</c:v>
                </c:pt>
                <c:pt idx="2435">
                  <c:v>-6.8234100000000006E-2</c:v>
                </c:pt>
                <c:pt idx="2436">
                  <c:v>-7.0286299999999996E-2</c:v>
                </c:pt>
                <c:pt idx="2437">
                  <c:v>-7.2338600000000003E-2</c:v>
                </c:pt>
                <c:pt idx="2438">
                  <c:v>-7.4390800000000007E-2</c:v>
                </c:pt>
                <c:pt idx="2439">
                  <c:v>-7.64431E-2</c:v>
                </c:pt>
                <c:pt idx="2440">
                  <c:v>-7.8495400000000007E-2</c:v>
                </c:pt>
                <c:pt idx="2441">
                  <c:v>-8.0547599999999997E-2</c:v>
                </c:pt>
                <c:pt idx="2442">
                  <c:v>-8.2599900000000004E-2</c:v>
                </c:pt>
                <c:pt idx="2443">
                  <c:v>-8.4652099999999994E-2</c:v>
                </c:pt>
                <c:pt idx="2444">
                  <c:v>-8.6704400000000001E-2</c:v>
                </c:pt>
                <c:pt idx="2445">
                  <c:v>-8.8756699999999994E-2</c:v>
                </c:pt>
                <c:pt idx="2446">
                  <c:v>-9.0808899999999998E-2</c:v>
                </c:pt>
                <c:pt idx="2447">
                  <c:v>-9.2861200000000005E-2</c:v>
                </c:pt>
                <c:pt idx="2448">
                  <c:v>-9.4913399999999995E-2</c:v>
                </c:pt>
                <c:pt idx="2449">
                  <c:v>-9.6965700000000002E-2</c:v>
                </c:pt>
                <c:pt idx="2450">
                  <c:v>-9.9017900000000006E-2</c:v>
                </c:pt>
                <c:pt idx="2451">
                  <c:v>-0.1010702</c:v>
                </c:pt>
                <c:pt idx="2452">
                  <c:v>-0.10312250000000001</c:v>
                </c:pt>
                <c:pt idx="2453">
                  <c:v>-0.1051747</c:v>
                </c:pt>
                <c:pt idx="2454">
                  <c:v>-0.107227</c:v>
                </c:pt>
                <c:pt idx="2455">
                  <c:v>-0.10927920000000001</c:v>
                </c:pt>
                <c:pt idx="2456">
                  <c:v>-0.1113315</c:v>
                </c:pt>
                <c:pt idx="2457">
                  <c:v>-0.11338380000000001</c:v>
                </c:pt>
                <c:pt idx="2458">
                  <c:v>-0.115436</c:v>
                </c:pt>
                <c:pt idx="2459">
                  <c:v>-0.1174883</c:v>
                </c:pt>
                <c:pt idx="2460">
                  <c:v>-0.11954049999999999</c:v>
                </c:pt>
                <c:pt idx="2461">
                  <c:v>-0.1215928</c:v>
                </c:pt>
                <c:pt idx="2462">
                  <c:v>-0.123645</c:v>
                </c:pt>
                <c:pt idx="2463">
                  <c:v>-0.12569730000000001</c:v>
                </c:pt>
                <c:pt idx="2464">
                  <c:v>-0.12774959999999999</c:v>
                </c:pt>
                <c:pt idx="2465">
                  <c:v>-0.12979869999999999</c:v>
                </c:pt>
                <c:pt idx="2466">
                  <c:v>-0.13181419999999999</c:v>
                </c:pt>
                <c:pt idx="2467">
                  <c:v>-0.1338297</c:v>
                </c:pt>
                <c:pt idx="2468">
                  <c:v>-0.1358452</c:v>
                </c:pt>
                <c:pt idx="2469">
                  <c:v>-0.1378607</c:v>
                </c:pt>
                <c:pt idx="2470">
                  <c:v>-0.13987620000000001</c:v>
                </c:pt>
                <c:pt idx="2471">
                  <c:v>-0.14189170000000001</c:v>
                </c:pt>
                <c:pt idx="2472">
                  <c:v>-0.14390710000000001</c:v>
                </c:pt>
                <c:pt idx="2473">
                  <c:v>-0.14592260000000001</c:v>
                </c:pt>
                <c:pt idx="2474">
                  <c:v>-0.14793809999999999</c:v>
                </c:pt>
                <c:pt idx="2475">
                  <c:v>-0.14995359999999999</c:v>
                </c:pt>
                <c:pt idx="2476">
                  <c:v>-0.1519691</c:v>
                </c:pt>
                <c:pt idx="2477">
                  <c:v>-0.1539846</c:v>
                </c:pt>
                <c:pt idx="2478">
                  <c:v>-0.1560001</c:v>
                </c:pt>
                <c:pt idx="2479">
                  <c:v>-0.15801560000000001</c:v>
                </c:pt>
                <c:pt idx="2480">
                  <c:v>-0.16003110000000001</c:v>
                </c:pt>
                <c:pt idx="2481">
                  <c:v>-0.16204650000000001</c:v>
                </c:pt>
                <c:pt idx="2482">
                  <c:v>-0.16406200000000001</c:v>
                </c:pt>
                <c:pt idx="2483">
                  <c:v>-0.16607749999999999</c:v>
                </c:pt>
                <c:pt idx="2484">
                  <c:v>-0.16809299999999999</c:v>
                </c:pt>
                <c:pt idx="2485">
                  <c:v>-0.1701085</c:v>
                </c:pt>
                <c:pt idx="2486">
                  <c:v>-0.172124</c:v>
                </c:pt>
                <c:pt idx="2487">
                  <c:v>-0.1741395</c:v>
                </c:pt>
                <c:pt idx="2488">
                  <c:v>-0.17615500000000001</c:v>
                </c:pt>
                <c:pt idx="2489">
                  <c:v>-0.17817050000000001</c:v>
                </c:pt>
                <c:pt idx="2490">
                  <c:v>-0.18018590000000001</c:v>
                </c:pt>
                <c:pt idx="2491">
                  <c:v>-0.18220140000000001</c:v>
                </c:pt>
                <c:pt idx="2492">
                  <c:v>-0.18421689999999999</c:v>
                </c:pt>
                <c:pt idx="2493">
                  <c:v>-0.18623239999999999</c:v>
                </c:pt>
                <c:pt idx="2494">
                  <c:v>-0.1882479</c:v>
                </c:pt>
                <c:pt idx="2495">
                  <c:v>-0.1902634</c:v>
                </c:pt>
                <c:pt idx="2496">
                  <c:v>-0.1922632</c:v>
                </c:pt>
                <c:pt idx="2497">
                  <c:v>-0.1942586</c:v>
                </c:pt>
                <c:pt idx="2498">
                  <c:v>-0.19625409999999999</c:v>
                </c:pt>
                <c:pt idx="2499">
                  <c:v>-0.1982495</c:v>
                </c:pt>
                <c:pt idx="2500">
                  <c:v>-0.20024500000000001</c:v>
                </c:pt>
                <c:pt idx="2501">
                  <c:v>-0.20224039999999999</c:v>
                </c:pt>
                <c:pt idx="2502">
                  <c:v>-0.2042359</c:v>
                </c:pt>
                <c:pt idx="2503">
                  <c:v>-0.20623130000000001</c:v>
                </c:pt>
                <c:pt idx="2504">
                  <c:v>-0.20822679999999999</c:v>
                </c:pt>
                <c:pt idx="2505">
                  <c:v>-0.10825650000000001</c:v>
                </c:pt>
                <c:pt idx="2506">
                  <c:v>-0.1082476</c:v>
                </c:pt>
                <c:pt idx="2507">
                  <c:v>-0.108238</c:v>
                </c:pt>
                <c:pt idx="2508">
                  <c:v>-0.108228</c:v>
                </c:pt>
                <c:pt idx="2509">
                  <c:v>-0.10821450000000001</c:v>
                </c:pt>
                <c:pt idx="2510">
                  <c:v>-0.10820100000000001</c:v>
                </c:pt>
                <c:pt idx="2511">
                  <c:v>-0.10818750000000001</c:v>
                </c:pt>
                <c:pt idx="2512">
                  <c:v>-0.10817019999999999</c:v>
                </c:pt>
                <c:pt idx="2513">
                  <c:v>-0.108143</c:v>
                </c:pt>
                <c:pt idx="2514">
                  <c:v>-0.1081157</c:v>
                </c:pt>
                <c:pt idx="2515">
                  <c:v>-0.1080884</c:v>
                </c:pt>
                <c:pt idx="2516">
                  <c:v>-0.10806109999999999</c:v>
                </c:pt>
                <c:pt idx="2517">
                  <c:v>-0.1080338</c:v>
                </c:pt>
                <c:pt idx="2518">
                  <c:v>-0.10800659999999999</c:v>
                </c:pt>
                <c:pt idx="2519">
                  <c:v>-0.1079793</c:v>
                </c:pt>
                <c:pt idx="2520">
                  <c:v>-0.10795200000000001</c:v>
                </c:pt>
                <c:pt idx="2521">
                  <c:v>-0.1079247</c:v>
                </c:pt>
                <c:pt idx="2522">
                  <c:v>-0.1078974</c:v>
                </c:pt>
                <c:pt idx="2523">
                  <c:v>-0.1078702</c:v>
                </c:pt>
                <c:pt idx="2524">
                  <c:v>-0.1078382</c:v>
                </c:pt>
                <c:pt idx="2525">
                  <c:v>-0.1077774</c:v>
                </c:pt>
                <c:pt idx="2526">
                  <c:v>-0.1077166</c:v>
                </c:pt>
                <c:pt idx="2527">
                  <c:v>-0.1076559</c:v>
                </c:pt>
                <c:pt idx="2528">
                  <c:v>-0.1075951</c:v>
                </c:pt>
                <c:pt idx="2529">
                  <c:v>-0.1075343</c:v>
                </c:pt>
                <c:pt idx="2530">
                  <c:v>-0.1074735</c:v>
                </c:pt>
                <c:pt idx="2531">
                  <c:v>-0.1074128</c:v>
                </c:pt>
                <c:pt idx="2532">
                  <c:v>-0.107352</c:v>
                </c:pt>
                <c:pt idx="2533">
                  <c:v>-0.1072912</c:v>
                </c:pt>
                <c:pt idx="2534">
                  <c:v>-0.1072304</c:v>
                </c:pt>
                <c:pt idx="2535">
                  <c:v>-0.1071696</c:v>
                </c:pt>
                <c:pt idx="2536">
                  <c:v>-0.10710890000000001</c:v>
                </c:pt>
                <c:pt idx="2537">
                  <c:v>-0.10704809999999999</c:v>
                </c:pt>
                <c:pt idx="2538">
                  <c:v>-0.10698729999999999</c:v>
                </c:pt>
                <c:pt idx="2539">
                  <c:v>-0.10692649999999999</c:v>
                </c:pt>
                <c:pt idx="2540">
                  <c:v>-0.1068658</c:v>
                </c:pt>
                <c:pt idx="2541">
                  <c:v>-0.106794</c:v>
                </c:pt>
                <c:pt idx="2542">
                  <c:v>-0.1066839</c:v>
                </c:pt>
                <c:pt idx="2543">
                  <c:v>-0.1065739</c:v>
                </c:pt>
                <c:pt idx="2544">
                  <c:v>-0.1064638</c:v>
                </c:pt>
                <c:pt idx="2545">
                  <c:v>-0.1063538</c:v>
                </c:pt>
                <c:pt idx="2546">
                  <c:v>-0.1062437</c:v>
                </c:pt>
                <c:pt idx="2547">
                  <c:v>-0.10613359999999999</c:v>
                </c:pt>
                <c:pt idx="2548">
                  <c:v>-0.1060236</c:v>
                </c:pt>
                <c:pt idx="2549">
                  <c:v>-0.10591349999999999</c:v>
                </c:pt>
                <c:pt idx="2550">
                  <c:v>-0.10580340000000001</c:v>
                </c:pt>
                <c:pt idx="2551">
                  <c:v>-0.10569340000000001</c:v>
                </c:pt>
                <c:pt idx="2552">
                  <c:v>-0.1055833</c:v>
                </c:pt>
                <c:pt idx="2553">
                  <c:v>-0.1054732</c:v>
                </c:pt>
                <c:pt idx="2554">
                  <c:v>-0.1053632</c:v>
                </c:pt>
                <c:pt idx="2555">
                  <c:v>-0.1052531</c:v>
                </c:pt>
                <c:pt idx="2556">
                  <c:v>-0.105143</c:v>
                </c:pt>
                <c:pt idx="2557">
                  <c:v>-0.105033</c:v>
                </c:pt>
                <c:pt idx="2558">
                  <c:v>-0.1049201</c:v>
                </c:pt>
                <c:pt idx="2559">
                  <c:v>-0.1047541</c:v>
                </c:pt>
                <c:pt idx="2560">
                  <c:v>-0.1045881</c:v>
                </c:pt>
                <c:pt idx="2561">
                  <c:v>-0.1044221</c:v>
                </c:pt>
                <c:pt idx="2562">
                  <c:v>-0.1042561</c:v>
                </c:pt>
                <c:pt idx="2563">
                  <c:v>-0.10409</c:v>
                </c:pt>
                <c:pt idx="2564">
                  <c:v>-0.103924</c:v>
                </c:pt>
                <c:pt idx="2565">
                  <c:v>-0.103758</c:v>
                </c:pt>
                <c:pt idx="2566">
                  <c:v>-0.103592</c:v>
                </c:pt>
                <c:pt idx="2567">
                  <c:v>-0.103426</c:v>
                </c:pt>
                <c:pt idx="2568">
                  <c:v>-0.10326</c:v>
                </c:pt>
                <c:pt idx="2569">
                  <c:v>-0.10309400000000001</c:v>
                </c:pt>
                <c:pt idx="2570">
                  <c:v>-0.10292800000000001</c:v>
                </c:pt>
                <c:pt idx="2571">
                  <c:v>-0.10276200000000001</c:v>
                </c:pt>
                <c:pt idx="2572">
                  <c:v>-0.10259600000000001</c:v>
                </c:pt>
                <c:pt idx="2573">
                  <c:v>-0.10242999999999999</c:v>
                </c:pt>
                <c:pt idx="2574">
                  <c:v>-0.10226399999999999</c:v>
                </c:pt>
                <c:pt idx="2575">
                  <c:v>-0.10209790000000001</c:v>
                </c:pt>
                <c:pt idx="2576">
                  <c:v>-0.1018781</c:v>
                </c:pt>
                <c:pt idx="2577">
                  <c:v>-0.1016542</c:v>
                </c:pt>
                <c:pt idx="2578">
                  <c:v>-0.1014302</c:v>
                </c:pt>
                <c:pt idx="2579">
                  <c:v>-0.1012063</c:v>
                </c:pt>
                <c:pt idx="2580">
                  <c:v>-0.1009823</c:v>
                </c:pt>
                <c:pt idx="2581">
                  <c:v>-0.1007584</c:v>
                </c:pt>
                <c:pt idx="2582">
                  <c:v>-0.1005344</c:v>
                </c:pt>
                <c:pt idx="2583">
                  <c:v>-0.1003105</c:v>
                </c:pt>
                <c:pt idx="2584">
                  <c:v>-0.10008649999999999</c:v>
                </c:pt>
                <c:pt idx="2585">
                  <c:v>-9.9862599999999996E-2</c:v>
                </c:pt>
                <c:pt idx="2586">
                  <c:v>-9.9638599999999994E-2</c:v>
                </c:pt>
                <c:pt idx="2587">
                  <c:v>-9.9414699999999995E-2</c:v>
                </c:pt>
                <c:pt idx="2588">
                  <c:v>-9.9190700000000007E-2</c:v>
                </c:pt>
                <c:pt idx="2589">
                  <c:v>-9.8966799999999994E-2</c:v>
                </c:pt>
                <c:pt idx="2590">
                  <c:v>-9.8742800000000006E-2</c:v>
                </c:pt>
                <c:pt idx="2591">
                  <c:v>-9.8518900000000006E-2</c:v>
                </c:pt>
                <c:pt idx="2592">
                  <c:v>-9.8294900000000004E-2</c:v>
                </c:pt>
                <c:pt idx="2593">
                  <c:v>-9.8058000000000006E-2</c:v>
                </c:pt>
                <c:pt idx="2594">
                  <c:v>-9.7777000000000003E-2</c:v>
                </c:pt>
                <c:pt idx="2595">
                  <c:v>-9.7495999999999999E-2</c:v>
                </c:pt>
                <c:pt idx="2596">
                  <c:v>-9.7214999999999996E-2</c:v>
                </c:pt>
                <c:pt idx="2597">
                  <c:v>-9.6934099999999995E-2</c:v>
                </c:pt>
                <c:pt idx="2598">
                  <c:v>-9.6653100000000006E-2</c:v>
                </c:pt>
                <c:pt idx="2599">
                  <c:v>-9.6372100000000002E-2</c:v>
                </c:pt>
                <c:pt idx="2600">
                  <c:v>-9.6091099999999999E-2</c:v>
                </c:pt>
                <c:pt idx="2601">
                  <c:v>-9.5810099999999995E-2</c:v>
                </c:pt>
                <c:pt idx="2602">
                  <c:v>-9.5529100000000006E-2</c:v>
                </c:pt>
                <c:pt idx="2603">
                  <c:v>-9.5248100000000002E-2</c:v>
                </c:pt>
                <c:pt idx="2604">
                  <c:v>-9.4967099999999999E-2</c:v>
                </c:pt>
                <c:pt idx="2605">
                  <c:v>-9.4686099999999995E-2</c:v>
                </c:pt>
                <c:pt idx="2606">
                  <c:v>-9.4405100000000006E-2</c:v>
                </c:pt>
                <c:pt idx="2607">
                  <c:v>-9.4124200000000005E-2</c:v>
                </c:pt>
                <c:pt idx="2608">
                  <c:v>-9.3843200000000002E-2</c:v>
                </c:pt>
                <c:pt idx="2609">
                  <c:v>-9.3562199999999998E-2</c:v>
                </c:pt>
                <c:pt idx="2610">
                  <c:v>-9.3281199999999995E-2</c:v>
                </c:pt>
                <c:pt idx="2611">
                  <c:v>-9.3000200000000005E-2</c:v>
                </c:pt>
                <c:pt idx="2612">
                  <c:v>-9.2681899999999998E-2</c:v>
                </c:pt>
                <c:pt idx="2613">
                  <c:v>-9.2348399999999997E-2</c:v>
                </c:pt>
                <c:pt idx="2614">
                  <c:v>-9.2014799999999994E-2</c:v>
                </c:pt>
                <c:pt idx="2615">
                  <c:v>-9.1681299999999993E-2</c:v>
                </c:pt>
                <c:pt idx="2616">
                  <c:v>-9.1347800000000007E-2</c:v>
                </c:pt>
                <c:pt idx="2617">
                  <c:v>-9.1014200000000003E-2</c:v>
                </c:pt>
                <c:pt idx="2618">
                  <c:v>-9.0680700000000003E-2</c:v>
                </c:pt>
                <c:pt idx="2619">
                  <c:v>-9.0347200000000003E-2</c:v>
                </c:pt>
                <c:pt idx="2620">
                  <c:v>-9.0013599999999999E-2</c:v>
                </c:pt>
                <c:pt idx="2621">
                  <c:v>-8.9680099999999999E-2</c:v>
                </c:pt>
                <c:pt idx="2622">
                  <c:v>-8.9346599999999998E-2</c:v>
                </c:pt>
                <c:pt idx="2623">
                  <c:v>-8.9013099999999998E-2</c:v>
                </c:pt>
                <c:pt idx="2624">
                  <c:v>-8.8679499999999994E-2</c:v>
                </c:pt>
                <c:pt idx="2625">
                  <c:v>-8.8345999999999994E-2</c:v>
                </c:pt>
                <c:pt idx="2626">
                  <c:v>-8.8012499999999994E-2</c:v>
                </c:pt>
                <c:pt idx="2627">
                  <c:v>-8.7678900000000004E-2</c:v>
                </c:pt>
                <c:pt idx="2628">
                  <c:v>-8.7345400000000004E-2</c:v>
                </c:pt>
                <c:pt idx="2629">
                  <c:v>-8.7011900000000003E-2</c:v>
                </c:pt>
                <c:pt idx="2630">
                  <c:v>-8.6678400000000003E-2</c:v>
                </c:pt>
                <c:pt idx="2631">
                  <c:v>-8.63318E-2</c:v>
                </c:pt>
                <c:pt idx="2632">
                  <c:v>-8.5953699999999994E-2</c:v>
                </c:pt>
                <c:pt idx="2633">
                  <c:v>-8.5575700000000005E-2</c:v>
                </c:pt>
                <c:pt idx="2634">
                  <c:v>-8.5197599999999998E-2</c:v>
                </c:pt>
                <c:pt idx="2635">
                  <c:v>-8.4819500000000006E-2</c:v>
                </c:pt>
                <c:pt idx="2636">
                  <c:v>-8.44414E-2</c:v>
                </c:pt>
                <c:pt idx="2637">
                  <c:v>-8.4063399999999996E-2</c:v>
                </c:pt>
                <c:pt idx="2638">
                  <c:v>-8.3685300000000004E-2</c:v>
                </c:pt>
                <c:pt idx="2639">
                  <c:v>-8.3307199999999998E-2</c:v>
                </c:pt>
                <c:pt idx="2640">
                  <c:v>-8.2929100000000006E-2</c:v>
                </c:pt>
                <c:pt idx="2641">
                  <c:v>-8.2551100000000002E-2</c:v>
                </c:pt>
                <c:pt idx="2642">
                  <c:v>-8.2172999999999996E-2</c:v>
                </c:pt>
                <c:pt idx="2643">
                  <c:v>-8.1794900000000004E-2</c:v>
                </c:pt>
                <c:pt idx="2644">
                  <c:v>-8.1416799999999998E-2</c:v>
                </c:pt>
                <c:pt idx="2645">
                  <c:v>-8.1038799999999994E-2</c:v>
                </c:pt>
                <c:pt idx="2646">
                  <c:v>-8.0660700000000002E-2</c:v>
                </c:pt>
                <c:pt idx="2647">
                  <c:v>-8.0282599999999996E-2</c:v>
                </c:pt>
                <c:pt idx="2648">
                  <c:v>-7.9904500000000003E-2</c:v>
                </c:pt>
                <c:pt idx="2649">
                  <c:v>-7.95265E-2</c:v>
                </c:pt>
                <c:pt idx="2650">
                  <c:v>-7.9148399999999994E-2</c:v>
                </c:pt>
                <c:pt idx="2651">
                  <c:v>-7.8770300000000001E-2</c:v>
                </c:pt>
                <c:pt idx="2652">
                  <c:v>-7.8361E-2</c:v>
                </c:pt>
                <c:pt idx="2653">
                  <c:v>-7.7949599999999994E-2</c:v>
                </c:pt>
                <c:pt idx="2654">
                  <c:v>-7.7538200000000002E-2</c:v>
                </c:pt>
                <c:pt idx="2655">
                  <c:v>-7.7126700000000006E-2</c:v>
                </c:pt>
                <c:pt idx="2656">
                  <c:v>-7.67153E-2</c:v>
                </c:pt>
                <c:pt idx="2657">
                  <c:v>-7.6303899999999994E-2</c:v>
                </c:pt>
                <c:pt idx="2658">
                  <c:v>-7.5892500000000002E-2</c:v>
                </c:pt>
                <c:pt idx="2659">
                  <c:v>-7.5481000000000006E-2</c:v>
                </c:pt>
                <c:pt idx="2660">
                  <c:v>-7.50696E-2</c:v>
                </c:pt>
                <c:pt idx="2661">
                  <c:v>-7.4658199999999994E-2</c:v>
                </c:pt>
                <c:pt idx="2662">
                  <c:v>-7.4246800000000002E-2</c:v>
                </c:pt>
                <c:pt idx="2663">
                  <c:v>-7.3835300000000006E-2</c:v>
                </c:pt>
                <c:pt idx="2664">
                  <c:v>-7.34239E-2</c:v>
                </c:pt>
                <c:pt idx="2665">
                  <c:v>-7.3012499999999994E-2</c:v>
                </c:pt>
                <c:pt idx="2666">
                  <c:v>-7.2600999999999999E-2</c:v>
                </c:pt>
                <c:pt idx="2667">
                  <c:v>-7.2189600000000007E-2</c:v>
                </c:pt>
                <c:pt idx="2668">
                  <c:v>-7.17782E-2</c:v>
                </c:pt>
                <c:pt idx="2669">
                  <c:v>-7.1366799999999994E-2</c:v>
                </c:pt>
                <c:pt idx="2670">
                  <c:v>-7.0955299999999999E-2</c:v>
                </c:pt>
                <c:pt idx="2671">
                  <c:v>-7.0543900000000007E-2</c:v>
                </c:pt>
                <c:pt idx="2672">
                  <c:v>-7.01325E-2</c:v>
                </c:pt>
                <c:pt idx="2673">
                  <c:v>-6.97102E-2</c:v>
                </c:pt>
                <c:pt idx="2674">
                  <c:v>-6.9279099999999996E-2</c:v>
                </c:pt>
                <c:pt idx="2675">
                  <c:v>-6.8847900000000004E-2</c:v>
                </c:pt>
                <c:pt idx="2676">
                  <c:v>-6.8416699999999997E-2</c:v>
                </c:pt>
                <c:pt idx="2677">
                  <c:v>-6.7985599999999993E-2</c:v>
                </c:pt>
                <c:pt idx="2678">
                  <c:v>-6.7554400000000001E-2</c:v>
                </c:pt>
                <c:pt idx="2679">
                  <c:v>-6.7123199999999994E-2</c:v>
                </c:pt>
                <c:pt idx="2680">
                  <c:v>-6.6692100000000004E-2</c:v>
                </c:pt>
                <c:pt idx="2681">
                  <c:v>-6.6260899999999998E-2</c:v>
                </c:pt>
                <c:pt idx="2682">
                  <c:v>-6.5829700000000005E-2</c:v>
                </c:pt>
                <c:pt idx="2683">
                  <c:v>-6.5398600000000001E-2</c:v>
                </c:pt>
                <c:pt idx="2684">
                  <c:v>-6.4967399999999995E-2</c:v>
                </c:pt>
                <c:pt idx="2685">
                  <c:v>-6.4536200000000002E-2</c:v>
                </c:pt>
                <c:pt idx="2686">
                  <c:v>-6.4104999999999995E-2</c:v>
                </c:pt>
                <c:pt idx="2687">
                  <c:v>-6.3673900000000005E-2</c:v>
                </c:pt>
                <c:pt idx="2688">
                  <c:v>-6.3242699999999999E-2</c:v>
                </c:pt>
                <c:pt idx="2689">
                  <c:v>-6.2811500000000006E-2</c:v>
                </c:pt>
                <c:pt idx="2690">
                  <c:v>-6.2380400000000003E-2</c:v>
                </c:pt>
                <c:pt idx="2691">
                  <c:v>-6.1949200000000003E-2</c:v>
                </c:pt>
                <c:pt idx="2692">
                  <c:v>-6.1518000000000003E-2</c:v>
                </c:pt>
                <c:pt idx="2693">
                  <c:v>-6.10869E-2</c:v>
                </c:pt>
                <c:pt idx="2694">
                  <c:v>-6.06557E-2</c:v>
                </c:pt>
                <c:pt idx="2695">
                  <c:v>-6.0224399999999997E-2</c:v>
                </c:pt>
                <c:pt idx="2696">
                  <c:v>-5.9788899999999999E-2</c:v>
                </c:pt>
                <c:pt idx="2697">
                  <c:v>-5.9353400000000001E-2</c:v>
                </c:pt>
                <c:pt idx="2698">
                  <c:v>-5.8917999999999998E-2</c:v>
                </c:pt>
                <c:pt idx="2699">
                  <c:v>-5.84825E-2</c:v>
                </c:pt>
                <c:pt idx="2700">
                  <c:v>-5.8047000000000001E-2</c:v>
                </c:pt>
                <c:pt idx="2701">
                  <c:v>-5.7611500000000003E-2</c:v>
                </c:pt>
                <c:pt idx="2702">
                  <c:v>-5.7176100000000001E-2</c:v>
                </c:pt>
                <c:pt idx="2703">
                  <c:v>-5.6740600000000002E-2</c:v>
                </c:pt>
                <c:pt idx="2704">
                  <c:v>-5.6305099999999997E-2</c:v>
                </c:pt>
                <c:pt idx="2705">
                  <c:v>-5.5869599999999998E-2</c:v>
                </c:pt>
                <c:pt idx="2706">
                  <c:v>-5.5434200000000003E-2</c:v>
                </c:pt>
                <c:pt idx="2707">
                  <c:v>-5.4998699999999998E-2</c:v>
                </c:pt>
                <c:pt idx="2708">
                  <c:v>-5.4563199999999999E-2</c:v>
                </c:pt>
                <c:pt idx="2709">
                  <c:v>-5.4127700000000001E-2</c:v>
                </c:pt>
                <c:pt idx="2710">
                  <c:v>-5.3692200000000002E-2</c:v>
                </c:pt>
                <c:pt idx="2711">
                  <c:v>-5.32568E-2</c:v>
                </c:pt>
                <c:pt idx="2712">
                  <c:v>-5.2821300000000002E-2</c:v>
                </c:pt>
                <c:pt idx="2713">
                  <c:v>-5.2385800000000003E-2</c:v>
                </c:pt>
                <c:pt idx="2714">
                  <c:v>-5.1950299999999998E-2</c:v>
                </c:pt>
                <c:pt idx="2715">
                  <c:v>-5.1514900000000002E-2</c:v>
                </c:pt>
                <c:pt idx="2716">
                  <c:v>-5.1079399999999997E-2</c:v>
                </c:pt>
                <c:pt idx="2717">
                  <c:v>-5.0643899999999999E-2</c:v>
                </c:pt>
                <c:pt idx="2718">
                  <c:v>-5.02084E-2</c:v>
                </c:pt>
                <c:pt idx="2719">
                  <c:v>-4.9775600000000003E-2</c:v>
                </c:pt>
                <c:pt idx="2720">
                  <c:v>-4.9350199999999997E-2</c:v>
                </c:pt>
                <c:pt idx="2721">
                  <c:v>-4.8924799999999997E-2</c:v>
                </c:pt>
                <c:pt idx="2722">
                  <c:v>-4.8499399999999998E-2</c:v>
                </c:pt>
                <c:pt idx="2723">
                  <c:v>-4.8073999999999999E-2</c:v>
                </c:pt>
                <c:pt idx="2724">
                  <c:v>-4.7648599999999999E-2</c:v>
                </c:pt>
                <c:pt idx="2725">
                  <c:v>-4.7223099999999997E-2</c:v>
                </c:pt>
                <c:pt idx="2726">
                  <c:v>-4.6797699999999998E-2</c:v>
                </c:pt>
                <c:pt idx="2727">
                  <c:v>-4.6372299999999998E-2</c:v>
                </c:pt>
                <c:pt idx="2728">
                  <c:v>-4.5946899999999999E-2</c:v>
                </c:pt>
                <c:pt idx="2729">
                  <c:v>-4.5521499999999999E-2</c:v>
                </c:pt>
                <c:pt idx="2730">
                  <c:v>-4.50961E-2</c:v>
                </c:pt>
                <c:pt idx="2731">
                  <c:v>-4.4670700000000001E-2</c:v>
                </c:pt>
                <c:pt idx="2732">
                  <c:v>-4.4245300000000001E-2</c:v>
                </c:pt>
                <c:pt idx="2733">
                  <c:v>-4.3819799999999999E-2</c:v>
                </c:pt>
                <c:pt idx="2734">
                  <c:v>-4.33944E-2</c:v>
                </c:pt>
                <c:pt idx="2735">
                  <c:v>-4.2969E-2</c:v>
                </c:pt>
                <c:pt idx="2736">
                  <c:v>-4.2543600000000001E-2</c:v>
                </c:pt>
                <c:pt idx="2737">
                  <c:v>-4.2118200000000001E-2</c:v>
                </c:pt>
                <c:pt idx="2738">
                  <c:v>-4.1692800000000002E-2</c:v>
                </c:pt>
                <c:pt idx="2739">
                  <c:v>-4.1267400000000003E-2</c:v>
                </c:pt>
                <c:pt idx="2740">
                  <c:v>-4.0842000000000003E-2</c:v>
                </c:pt>
                <c:pt idx="2741">
                  <c:v>-4.0432099999999999E-2</c:v>
                </c:pt>
                <c:pt idx="2742">
                  <c:v>-4.00282E-2</c:v>
                </c:pt>
                <c:pt idx="2743">
                  <c:v>-3.9624300000000001E-2</c:v>
                </c:pt>
                <c:pt idx="2744">
                  <c:v>-3.9220400000000002E-2</c:v>
                </c:pt>
                <c:pt idx="2745">
                  <c:v>-3.8816499999999997E-2</c:v>
                </c:pt>
                <c:pt idx="2746">
                  <c:v>-3.8412599999999998E-2</c:v>
                </c:pt>
                <c:pt idx="2747">
                  <c:v>-3.8008699999999999E-2</c:v>
                </c:pt>
                <c:pt idx="2748">
                  <c:v>-3.7604800000000001E-2</c:v>
                </c:pt>
                <c:pt idx="2749">
                  <c:v>-3.7200900000000002E-2</c:v>
                </c:pt>
                <c:pt idx="2750">
                  <c:v>-3.6797000000000003E-2</c:v>
                </c:pt>
                <c:pt idx="2751">
                  <c:v>-3.6393099999999998E-2</c:v>
                </c:pt>
                <c:pt idx="2752">
                  <c:v>-3.5989300000000002E-2</c:v>
                </c:pt>
                <c:pt idx="2753">
                  <c:v>-3.5585400000000003E-2</c:v>
                </c:pt>
                <c:pt idx="2754">
                  <c:v>-3.5181499999999997E-2</c:v>
                </c:pt>
                <c:pt idx="2755">
                  <c:v>-3.4777599999999999E-2</c:v>
                </c:pt>
                <c:pt idx="2756">
                  <c:v>-3.43737E-2</c:v>
                </c:pt>
                <c:pt idx="2757">
                  <c:v>-3.3969800000000001E-2</c:v>
                </c:pt>
                <c:pt idx="2758">
                  <c:v>-3.3565900000000003E-2</c:v>
                </c:pt>
                <c:pt idx="2759">
                  <c:v>-3.3161999999999997E-2</c:v>
                </c:pt>
                <c:pt idx="2760">
                  <c:v>-3.2758099999999998E-2</c:v>
                </c:pt>
                <c:pt idx="2761">
                  <c:v>-3.23542E-2</c:v>
                </c:pt>
                <c:pt idx="2762">
                  <c:v>-3.1958599999999997E-2</c:v>
                </c:pt>
                <c:pt idx="2763">
                  <c:v>-3.1584599999999997E-2</c:v>
                </c:pt>
                <c:pt idx="2764">
                  <c:v>-3.1210600000000002E-2</c:v>
                </c:pt>
                <c:pt idx="2765">
                  <c:v>-3.0836599999999999E-2</c:v>
                </c:pt>
                <c:pt idx="2766">
                  <c:v>-3.0462599999999999E-2</c:v>
                </c:pt>
                <c:pt idx="2767">
                  <c:v>-3.00886E-2</c:v>
                </c:pt>
                <c:pt idx="2768">
                  <c:v>-2.9714600000000001E-2</c:v>
                </c:pt>
                <c:pt idx="2769">
                  <c:v>-2.9340499999999999E-2</c:v>
                </c:pt>
                <c:pt idx="2770">
                  <c:v>-2.8966499999999999E-2</c:v>
                </c:pt>
                <c:pt idx="2771">
                  <c:v>-2.85925E-2</c:v>
                </c:pt>
                <c:pt idx="2772">
                  <c:v>-2.8218500000000001E-2</c:v>
                </c:pt>
                <c:pt idx="2773">
                  <c:v>-2.7844500000000001E-2</c:v>
                </c:pt>
                <c:pt idx="2774">
                  <c:v>-2.7470499999999998E-2</c:v>
                </c:pt>
                <c:pt idx="2775">
                  <c:v>-2.7096499999999999E-2</c:v>
                </c:pt>
                <c:pt idx="2776">
                  <c:v>-2.67224E-2</c:v>
                </c:pt>
                <c:pt idx="2777">
                  <c:v>-2.6348400000000001E-2</c:v>
                </c:pt>
                <c:pt idx="2778">
                  <c:v>-2.5974400000000002E-2</c:v>
                </c:pt>
                <c:pt idx="2779">
                  <c:v>-2.5600399999999999E-2</c:v>
                </c:pt>
                <c:pt idx="2780">
                  <c:v>-2.52264E-2</c:v>
                </c:pt>
                <c:pt idx="2781">
                  <c:v>-2.48524E-2</c:v>
                </c:pt>
                <c:pt idx="2782">
                  <c:v>-2.4478400000000001E-2</c:v>
                </c:pt>
                <c:pt idx="2783">
                  <c:v>-2.4122500000000002E-2</c:v>
                </c:pt>
                <c:pt idx="2784">
                  <c:v>-2.3784699999999999E-2</c:v>
                </c:pt>
                <c:pt idx="2785">
                  <c:v>-2.34469E-2</c:v>
                </c:pt>
                <c:pt idx="2786">
                  <c:v>-2.31091E-2</c:v>
                </c:pt>
                <c:pt idx="2787">
                  <c:v>-2.2771300000000001E-2</c:v>
                </c:pt>
                <c:pt idx="2788">
                  <c:v>-2.2433499999999999E-2</c:v>
                </c:pt>
                <c:pt idx="2789">
                  <c:v>-2.2095699999999999E-2</c:v>
                </c:pt>
                <c:pt idx="2790">
                  <c:v>-2.17579E-2</c:v>
                </c:pt>
                <c:pt idx="2791">
                  <c:v>-2.1420100000000001E-2</c:v>
                </c:pt>
                <c:pt idx="2792">
                  <c:v>-2.1082300000000002E-2</c:v>
                </c:pt>
                <c:pt idx="2793">
                  <c:v>-2.0744499999999999E-2</c:v>
                </c:pt>
                <c:pt idx="2794">
                  <c:v>-2.04067E-2</c:v>
                </c:pt>
                <c:pt idx="2795">
                  <c:v>-2.0068900000000001E-2</c:v>
                </c:pt>
                <c:pt idx="2796">
                  <c:v>-1.9731100000000001E-2</c:v>
                </c:pt>
                <c:pt idx="2797">
                  <c:v>-1.9393299999999999E-2</c:v>
                </c:pt>
                <c:pt idx="2798">
                  <c:v>-1.90555E-2</c:v>
                </c:pt>
                <c:pt idx="2799">
                  <c:v>-1.87177E-2</c:v>
                </c:pt>
                <c:pt idx="2800">
                  <c:v>-1.8379900000000001E-2</c:v>
                </c:pt>
                <c:pt idx="2801">
                  <c:v>-1.8042099999999998E-2</c:v>
                </c:pt>
                <c:pt idx="2802">
                  <c:v>-1.7704299999999999E-2</c:v>
                </c:pt>
                <c:pt idx="2803">
                  <c:v>-1.73665E-2</c:v>
                </c:pt>
                <c:pt idx="2804">
                  <c:v>-1.7044900000000002E-2</c:v>
                </c:pt>
                <c:pt idx="2805">
                  <c:v>-1.6748099999999998E-2</c:v>
                </c:pt>
                <c:pt idx="2806">
                  <c:v>-1.6451199999999999E-2</c:v>
                </c:pt>
                <c:pt idx="2807">
                  <c:v>-1.61543E-2</c:v>
                </c:pt>
                <c:pt idx="2808">
                  <c:v>-1.5857400000000001E-2</c:v>
                </c:pt>
                <c:pt idx="2809">
                  <c:v>-1.55605E-2</c:v>
                </c:pt>
                <c:pt idx="2810">
                  <c:v>-1.52636E-2</c:v>
                </c:pt>
                <c:pt idx="2811">
                  <c:v>-1.4966699999999999E-2</c:v>
                </c:pt>
                <c:pt idx="2812">
                  <c:v>-1.46698E-2</c:v>
                </c:pt>
                <c:pt idx="2813">
                  <c:v>-1.4372899999999999E-2</c:v>
                </c:pt>
                <c:pt idx="2814">
                  <c:v>-1.4076E-2</c:v>
                </c:pt>
                <c:pt idx="2815">
                  <c:v>-1.3779100000000001E-2</c:v>
                </c:pt>
                <c:pt idx="2816">
                  <c:v>-1.34822E-2</c:v>
                </c:pt>
                <c:pt idx="2817">
                  <c:v>-1.31853E-2</c:v>
                </c:pt>
                <c:pt idx="2818">
                  <c:v>-1.28884E-2</c:v>
                </c:pt>
                <c:pt idx="2819">
                  <c:v>-1.25915E-2</c:v>
                </c:pt>
                <c:pt idx="2820">
                  <c:v>-1.2294599999999999E-2</c:v>
                </c:pt>
                <c:pt idx="2821">
                  <c:v>-1.19977E-2</c:v>
                </c:pt>
                <c:pt idx="2822">
                  <c:v>-1.1700800000000001E-2</c:v>
                </c:pt>
                <c:pt idx="2823">
                  <c:v>-1.14039E-2</c:v>
                </c:pt>
                <c:pt idx="2824">
                  <c:v>-1.1107000000000001E-2</c:v>
                </c:pt>
                <c:pt idx="2825">
                  <c:v>-1.08179E-2</c:v>
                </c:pt>
                <c:pt idx="2826">
                  <c:v>-1.0565099999999999E-2</c:v>
                </c:pt>
                <c:pt idx="2827">
                  <c:v>-1.0312200000000001E-2</c:v>
                </c:pt>
                <c:pt idx="2828">
                  <c:v>-1.00593E-2</c:v>
                </c:pt>
                <c:pt idx="2829">
                  <c:v>-9.8063999999999998E-3</c:v>
                </c:pt>
                <c:pt idx="2830">
                  <c:v>-9.5534999999999995E-3</c:v>
                </c:pt>
                <c:pt idx="2831">
                  <c:v>-9.3007000000000003E-3</c:v>
                </c:pt>
                <c:pt idx="2832">
                  <c:v>-9.0477999999999999E-3</c:v>
                </c:pt>
                <c:pt idx="2833">
                  <c:v>-8.7948999999999996E-3</c:v>
                </c:pt>
                <c:pt idx="2834">
                  <c:v>-8.5419999999999992E-3</c:v>
                </c:pt>
                <c:pt idx="2835">
                  <c:v>-8.2891000000000006E-3</c:v>
                </c:pt>
                <c:pt idx="2836">
                  <c:v>-8.0362999999999997E-3</c:v>
                </c:pt>
                <c:pt idx="2837">
                  <c:v>-7.7834000000000002E-3</c:v>
                </c:pt>
                <c:pt idx="2838">
                  <c:v>-7.5304999999999999E-3</c:v>
                </c:pt>
                <c:pt idx="2839">
                  <c:v>-7.2776000000000004E-3</c:v>
                </c:pt>
                <c:pt idx="2840">
                  <c:v>-7.0248000000000003E-3</c:v>
                </c:pt>
                <c:pt idx="2841">
                  <c:v>-6.7719E-3</c:v>
                </c:pt>
                <c:pt idx="2842">
                  <c:v>-6.5189999999999996E-3</c:v>
                </c:pt>
                <c:pt idx="2843">
                  <c:v>-6.2661000000000001E-3</c:v>
                </c:pt>
                <c:pt idx="2844">
                  <c:v>-6.0131999999999998E-3</c:v>
                </c:pt>
                <c:pt idx="2845">
                  <c:v>-5.7603999999999997E-3</c:v>
                </c:pt>
                <c:pt idx="2846">
                  <c:v>-5.5075000000000002E-3</c:v>
                </c:pt>
                <c:pt idx="2847">
                  <c:v>-5.2715000000000001E-3</c:v>
                </c:pt>
                <c:pt idx="2848">
                  <c:v>-5.0657999999999996E-3</c:v>
                </c:pt>
                <c:pt idx="2849">
                  <c:v>-4.8599999999999997E-3</c:v>
                </c:pt>
                <c:pt idx="2850">
                  <c:v>-4.6541999999999998E-3</c:v>
                </c:pt>
                <c:pt idx="2851">
                  <c:v>-4.4485000000000002E-3</c:v>
                </c:pt>
                <c:pt idx="2852">
                  <c:v>-4.2427000000000003E-3</c:v>
                </c:pt>
                <c:pt idx="2853">
                  <c:v>-4.0369000000000004E-3</c:v>
                </c:pt>
                <c:pt idx="2854">
                  <c:v>-3.8311999999999999E-3</c:v>
                </c:pt>
                <c:pt idx="2855">
                  <c:v>-3.6254E-3</c:v>
                </c:pt>
                <c:pt idx="2856">
                  <c:v>-3.4196000000000001E-3</c:v>
                </c:pt>
                <c:pt idx="2857">
                  <c:v>-3.2138000000000002E-3</c:v>
                </c:pt>
                <c:pt idx="2858">
                  <c:v>-3.0081000000000001E-3</c:v>
                </c:pt>
                <c:pt idx="2859">
                  <c:v>-2.8023000000000002E-3</c:v>
                </c:pt>
                <c:pt idx="2860">
                  <c:v>-2.5964999999999998E-3</c:v>
                </c:pt>
                <c:pt idx="2861">
                  <c:v>-2.3908000000000002E-3</c:v>
                </c:pt>
                <c:pt idx="2862">
                  <c:v>-2.1849999999999999E-3</c:v>
                </c:pt>
                <c:pt idx="2863">
                  <c:v>-1.9792E-3</c:v>
                </c:pt>
                <c:pt idx="2864">
                  <c:v>-1.7734999999999999E-3</c:v>
                </c:pt>
                <c:pt idx="2865">
                  <c:v>-1.5677E-3</c:v>
                </c:pt>
                <c:pt idx="2866">
                  <c:v>-1.3619000000000001E-3</c:v>
                </c:pt>
                <c:pt idx="2867">
                  <c:v>-1.1562E-3</c:v>
                </c:pt>
                <c:pt idx="2868">
                  <c:v>-9.5038670000000003E-4</c:v>
                </c:pt>
                <c:pt idx="2869">
                  <c:v>-7.4461769999999996E-4</c:v>
                </c:pt>
                <c:pt idx="2870">
                  <c:v>-5.388487E-4</c:v>
                </c:pt>
                <c:pt idx="2871">
                  <c:v>-3.6134289999999999E-4</c:v>
                </c:pt>
                <c:pt idx="2872">
                  <c:v>-2.0978159999999999E-4</c:v>
                </c:pt>
                <c:pt idx="2873">
                  <c:v>-5.8220300000000002E-5</c:v>
                </c:pt>
                <c:pt idx="2874">
                  <c:v>9.3341100000000007E-5</c:v>
                </c:pt>
                <c:pt idx="2875">
                  <c:v>2.4490239999999999E-4</c:v>
                </c:pt>
                <c:pt idx="2876">
                  <c:v>3.9646370000000002E-4</c:v>
                </c:pt>
                <c:pt idx="2877">
                  <c:v>5.4802500000000005E-4</c:v>
                </c:pt>
                <c:pt idx="2878">
                  <c:v>6.9958629999999997E-4</c:v>
                </c:pt>
                <c:pt idx="2879">
                  <c:v>8.511476E-4</c:v>
                </c:pt>
                <c:pt idx="2880">
                  <c:v>1.0027E-3</c:v>
                </c:pt>
                <c:pt idx="2881">
                  <c:v>1.1543E-3</c:v>
                </c:pt>
                <c:pt idx="2882">
                  <c:v>1.3058E-3</c:v>
                </c:pt>
                <c:pt idx="2883">
                  <c:v>1.4574E-3</c:v>
                </c:pt>
                <c:pt idx="2884">
                  <c:v>1.609E-3</c:v>
                </c:pt>
                <c:pt idx="2885">
                  <c:v>1.7604999999999999E-3</c:v>
                </c:pt>
                <c:pt idx="2886">
                  <c:v>1.9120999999999999E-3</c:v>
                </c:pt>
                <c:pt idx="2887">
                  <c:v>2.0636000000000001E-3</c:v>
                </c:pt>
                <c:pt idx="2888">
                  <c:v>2.2152000000000001E-3</c:v>
                </c:pt>
                <c:pt idx="2889">
                  <c:v>2.3668000000000001E-3</c:v>
                </c:pt>
                <c:pt idx="2890">
                  <c:v>2.5182999999999998E-3</c:v>
                </c:pt>
                <c:pt idx="2891">
                  <c:v>2.6698999999999998E-3</c:v>
                </c:pt>
                <c:pt idx="2892">
                  <c:v>2.8213999999999999E-3</c:v>
                </c:pt>
                <c:pt idx="2893">
                  <c:v>2.9729999999999999E-3</c:v>
                </c:pt>
                <c:pt idx="2894">
                  <c:v>3.1245999999999999E-3</c:v>
                </c:pt>
                <c:pt idx="2895">
                  <c:v>3.2761000000000001E-3</c:v>
                </c:pt>
                <c:pt idx="2896">
                  <c:v>3.4277000000000001E-3</c:v>
                </c:pt>
                <c:pt idx="2897">
                  <c:v>3.5793000000000001E-3</c:v>
                </c:pt>
                <c:pt idx="2898">
                  <c:v>3.7307999999999998E-3</c:v>
                </c:pt>
                <c:pt idx="2899">
                  <c:v>3.8823999999999998E-3</c:v>
                </c:pt>
                <c:pt idx="2900">
                  <c:v>4.0339E-3</c:v>
                </c:pt>
                <c:pt idx="2901">
                  <c:v>4.1855E-3</c:v>
                </c:pt>
                <c:pt idx="2902">
                  <c:v>4.3065999999999998E-3</c:v>
                </c:pt>
                <c:pt idx="2903">
                  <c:v>4.4088E-3</c:v>
                </c:pt>
                <c:pt idx="2904">
                  <c:v>4.5110000000000003E-3</c:v>
                </c:pt>
                <c:pt idx="2905">
                  <c:v>4.6131999999999996E-3</c:v>
                </c:pt>
                <c:pt idx="2906">
                  <c:v>4.7153000000000004E-3</c:v>
                </c:pt>
                <c:pt idx="2907">
                  <c:v>4.8174999999999997E-3</c:v>
                </c:pt>
                <c:pt idx="2908">
                  <c:v>4.9196999999999999E-3</c:v>
                </c:pt>
                <c:pt idx="2909">
                  <c:v>5.0219000000000001E-3</c:v>
                </c:pt>
                <c:pt idx="2910">
                  <c:v>5.1241000000000004E-3</c:v>
                </c:pt>
                <c:pt idx="2911">
                  <c:v>5.2262999999999997E-3</c:v>
                </c:pt>
                <c:pt idx="2912">
                  <c:v>5.3283999999999996E-3</c:v>
                </c:pt>
                <c:pt idx="2913">
                  <c:v>5.4286999999999998E-3</c:v>
                </c:pt>
                <c:pt idx="2914">
                  <c:v>5.5224000000000002E-3</c:v>
                </c:pt>
                <c:pt idx="2915">
                  <c:v>5.6160999999999997E-3</c:v>
                </c:pt>
                <c:pt idx="2916">
                  <c:v>5.7098000000000001E-3</c:v>
                </c:pt>
                <c:pt idx="2917">
                  <c:v>5.8034000000000002E-3</c:v>
                </c:pt>
                <c:pt idx="2918">
                  <c:v>5.8970999999999997E-3</c:v>
                </c:pt>
                <c:pt idx="2919">
                  <c:v>5.9908000000000001E-3</c:v>
                </c:pt>
                <c:pt idx="2920">
                  <c:v>6.0844999999999996E-3</c:v>
                </c:pt>
                <c:pt idx="2921">
                  <c:v>6.1782E-3</c:v>
                </c:pt>
                <c:pt idx="2922">
                  <c:v>6.2719000000000004E-3</c:v>
                </c:pt>
                <c:pt idx="2923">
                  <c:v>6.3626999999999998E-3</c:v>
                </c:pt>
                <c:pt idx="2924">
                  <c:v>6.4352999999999997E-3</c:v>
                </c:pt>
                <c:pt idx="2925">
                  <c:v>6.5079999999999999E-3</c:v>
                </c:pt>
                <c:pt idx="2926">
                  <c:v>6.5805999999999998E-3</c:v>
                </c:pt>
                <c:pt idx="2927">
                  <c:v>6.6531999999999997E-3</c:v>
                </c:pt>
                <c:pt idx="2928">
                  <c:v>6.7257999999999997E-3</c:v>
                </c:pt>
                <c:pt idx="2929">
                  <c:v>6.7983999999999996E-3</c:v>
                </c:pt>
                <c:pt idx="2930">
                  <c:v>6.8710000000000004E-3</c:v>
                </c:pt>
                <c:pt idx="2931">
                  <c:v>6.9436999999999997E-3</c:v>
                </c:pt>
                <c:pt idx="2932">
                  <c:v>7.0162999999999996E-3</c:v>
                </c:pt>
                <c:pt idx="2933">
                  <c:v>7.0889000000000004E-3</c:v>
                </c:pt>
                <c:pt idx="2934">
                  <c:v>7.1615000000000003E-3</c:v>
                </c:pt>
                <c:pt idx="2935">
                  <c:v>7.2341000000000003E-3</c:v>
                </c:pt>
                <c:pt idx="2936">
                  <c:v>7.3067999999999996E-3</c:v>
                </c:pt>
                <c:pt idx="2937">
                  <c:v>7.3794000000000004E-3</c:v>
                </c:pt>
                <c:pt idx="2938">
                  <c:v>7.4520000000000003E-3</c:v>
                </c:pt>
                <c:pt idx="2939">
                  <c:v>7.5246000000000002E-3</c:v>
                </c:pt>
                <c:pt idx="2940">
                  <c:v>7.5700999999999997E-3</c:v>
                </c:pt>
                <c:pt idx="2941">
                  <c:v>7.6153000000000002E-3</c:v>
                </c:pt>
                <c:pt idx="2942">
                  <c:v>7.6604000000000004E-3</c:v>
                </c:pt>
                <c:pt idx="2943">
                  <c:v>7.7054999999999997E-3</c:v>
                </c:pt>
                <c:pt idx="2944">
                  <c:v>7.7507000000000001E-3</c:v>
                </c:pt>
                <c:pt idx="2945">
                  <c:v>7.7958000000000003E-3</c:v>
                </c:pt>
                <c:pt idx="2946">
                  <c:v>7.8408999999999996E-3</c:v>
                </c:pt>
                <c:pt idx="2947">
                  <c:v>7.8861000000000001E-3</c:v>
                </c:pt>
                <c:pt idx="2948">
                  <c:v>7.9311999999999994E-3</c:v>
                </c:pt>
                <c:pt idx="2949">
                  <c:v>7.9763000000000004E-3</c:v>
                </c:pt>
                <c:pt idx="2950">
                  <c:v>8.0215000000000009E-3</c:v>
                </c:pt>
                <c:pt idx="2951">
                  <c:v>8.0666000000000002E-3</c:v>
                </c:pt>
                <c:pt idx="2952">
                  <c:v>8.1116999999999995E-3</c:v>
                </c:pt>
                <c:pt idx="2953">
                  <c:v>8.1568999999999999E-3</c:v>
                </c:pt>
                <c:pt idx="2954">
                  <c:v>8.2019999999999992E-3</c:v>
                </c:pt>
                <c:pt idx="2955">
                  <c:v>8.2471000000000003E-3</c:v>
                </c:pt>
                <c:pt idx="2956">
                  <c:v>8.2923000000000007E-3</c:v>
                </c:pt>
                <c:pt idx="2957">
                  <c:v>8.3374E-3</c:v>
                </c:pt>
                <c:pt idx="2958">
                  <c:v>8.3824999999999993E-3</c:v>
                </c:pt>
                <c:pt idx="2959">
                  <c:v>8.4276999999999998E-3</c:v>
                </c:pt>
                <c:pt idx="2960">
                  <c:v>8.4728000000000008E-3</c:v>
                </c:pt>
                <c:pt idx="2961">
                  <c:v>8.5115999999999994E-3</c:v>
                </c:pt>
                <c:pt idx="2962">
                  <c:v>8.5231999999999999E-3</c:v>
                </c:pt>
                <c:pt idx="2963">
                  <c:v>8.5346999999999992E-3</c:v>
                </c:pt>
                <c:pt idx="2964">
                  <c:v>8.5462000000000003E-3</c:v>
                </c:pt>
                <c:pt idx="2965">
                  <c:v>8.5576999999999997E-3</c:v>
                </c:pt>
                <c:pt idx="2966">
                  <c:v>8.5692000000000008E-3</c:v>
                </c:pt>
                <c:pt idx="2967">
                  <c:v>8.5807999999999995E-3</c:v>
                </c:pt>
                <c:pt idx="2968">
                  <c:v>8.5923000000000006E-3</c:v>
                </c:pt>
                <c:pt idx="2969">
                  <c:v>8.6038E-3</c:v>
                </c:pt>
                <c:pt idx="2970">
                  <c:v>8.6152999999999993E-3</c:v>
                </c:pt>
                <c:pt idx="2971">
                  <c:v>8.6268000000000004E-3</c:v>
                </c:pt>
                <c:pt idx="2972">
                  <c:v>8.6382999999999998E-3</c:v>
                </c:pt>
                <c:pt idx="2973">
                  <c:v>8.6499000000000003E-3</c:v>
                </c:pt>
                <c:pt idx="2974">
                  <c:v>8.6613999999999997E-3</c:v>
                </c:pt>
                <c:pt idx="2975">
                  <c:v>8.6729000000000007E-3</c:v>
                </c:pt>
                <c:pt idx="2976">
                  <c:v>8.6844000000000001E-3</c:v>
                </c:pt>
                <c:pt idx="2977">
                  <c:v>8.6958999999999995E-3</c:v>
                </c:pt>
                <c:pt idx="2978">
                  <c:v>8.7075E-3</c:v>
                </c:pt>
                <c:pt idx="2979">
                  <c:v>8.7189999999999993E-3</c:v>
                </c:pt>
                <c:pt idx="2980">
                  <c:v>8.7305000000000004E-3</c:v>
                </c:pt>
                <c:pt idx="2981">
                  <c:v>8.7419999999999998E-3</c:v>
                </c:pt>
                <c:pt idx="2982">
                  <c:v>8.7535000000000009E-3</c:v>
                </c:pt>
                <c:pt idx="2983">
                  <c:v>8.7650000000000002E-3</c:v>
                </c:pt>
                <c:pt idx="2984">
                  <c:v>8.7766000000000007E-3</c:v>
                </c:pt>
                <c:pt idx="2985">
                  <c:v>8.7881000000000001E-3</c:v>
                </c:pt>
                <c:pt idx="2986">
                  <c:v>8.7995999999999994E-3</c:v>
                </c:pt>
                <c:pt idx="2987">
                  <c:v>8.8111000000000005E-3</c:v>
                </c:pt>
                <c:pt idx="2988">
                  <c:v>8.8225999999999999E-3</c:v>
                </c:pt>
                <c:pt idx="2989">
                  <c:v>8.8340999999999992E-3</c:v>
                </c:pt>
                <c:pt idx="2990">
                  <c:v>8.8456999999999997E-3</c:v>
                </c:pt>
                <c:pt idx="2991">
                  <c:v>8.8572000000000008E-3</c:v>
                </c:pt>
                <c:pt idx="2992">
                  <c:v>8.8687000000000002E-3</c:v>
                </c:pt>
                <c:pt idx="2993">
                  <c:v>8.8801999999999996E-3</c:v>
                </c:pt>
                <c:pt idx="2994">
                  <c:v>8.8917000000000006E-3</c:v>
                </c:pt>
                <c:pt idx="2995">
                  <c:v>8.9032999999999994E-3</c:v>
                </c:pt>
                <c:pt idx="2996">
                  <c:v>8.9078999999999998E-3</c:v>
                </c:pt>
                <c:pt idx="2997">
                  <c:v>8.8971999999999992E-3</c:v>
                </c:pt>
                <c:pt idx="2998">
                  <c:v>8.8865000000000003E-3</c:v>
                </c:pt>
                <c:pt idx="2999">
                  <c:v>8.8757999999999997E-3</c:v>
                </c:pt>
                <c:pt idx="3000">
                  <c:v>8.8651000000000008E-3</c:v>
                </c:pt>
                <c:pt idx="3001">
                  <c:v>8.8543000000000007E-3</c:v>
                </c:pt>
                <c:pt idx="3002">
                  <c:v>8.8436000000000001E-3</c:v>
                </c:pt>
                <c:pt idx="3003">
                  <c:v>8.8328999999999994E-3</c:v>
                </c:pt>
                <c:pt idx="3004">
                  <c:v>8.8222000000000005E-3</c:v>
                </c:pt>
                <c:pt idx="3006">
                  <c:v>1.4600629999999999E-7</c:v>
                </c:pt>
                <c:pt idx="3007">
                  <c:v>0.101961</c:v>
                </c:pt>
                <c:pt idx="3008">
                  <c:v>0.1039597</c:v>
                </c:pt>
                <c:pt idx="3009">
                  <c:v>0.10595880000000001</c:v>
                </c:pt>
                <c:pt idx="3010">
                  <c:v>0.1079584</c:v>
                </c:pt>
                <c:pt idx="3011">
                  <c:v>0.109958</c:v>
                </c:pt>
                <c:pt idx="3012">
                  <c:v>0.1119589</c:v>
                </c:pt>
                <c:pt idx="3013">
                  <c:v>0.1139599</c:v>
                </c:pt>
                <c:pt idx="3014">
                  <c:v>0.11596099999999999</c:v>
                </c:pt>
                <c:pt idx="3015">
                  <c:v>0.11796420000000001</c:v>
                </c:pt>
                <c:pt idx="3016">
                  <c:v>0.1199689</c:v>
                </c:pt>
                <c:pt idx="3017">
                  <c:v>0.1219735</c:v>
                </c:pt>
                <c:pt idx="3018">
                  <c:v>0.1239782</c:v>
                </c:pt>
                <c:pt idx="3019">
                  <c:v>0.12598280000000001</c:v>
                </c:pt>
                <c:pt idx="3020">
                  <c:v>0.12799050000000001</c:v>
                </c:pt>
                <c:pt idx="3021">
                  <c:v>0.13000390000000001</c:v>
                </c:pt>
                <c:pt idx="3022">
                  <c:v>0.1320173</c:v>
                </c:pt>
                <c:pt idx="3023">
                  <c:v>0.1340307</c:v>
                </c:pt>
                <c:pt idx="3024">
                  <c:v>0.1360441</c:v>
                </c:pt>
                <c:pt idx="3025">
                  <c:v>0.1380575</c:v>
                </c:pt>
                <c:pt idx="3026">
                  <c:v>0.1400708</c:v>
                </c:pt>
                <c:pt idx="3027">
                  <c:v>0.14208419999999999</c:v>
                </c:pt>
                <c:pt idx="3028">
                  <c:v>0.14409759999999999</c:v>
                </c:pt>
                <c:pt idx="3029">
                  <c:v>0.14613039999999999</c:v>
                </c:pt>
                <c:pt idx="3030">
                  <c:v>0.14816399999999999</c:v>
                </c:pt>
                <c:pt idx="3031">
                  <c:v>0.15019759999999999</c:v>
                </c:pt>
                <c:pt idx="3032">
                  <c:v>0.15223110000000001</c:v>
                </c:pt>
                <c:pt idx="3033">
                  <c:v>0.1542647</c:v>
                </c:pt>
                <c:pt idx="3034">
                  <c:v>0.1562983</c:v>
                </c:pt>
                <c:pt idx="3035">
                  <c:v>0.1583319</c:v>
                </c:pt>
                <c:pt idx="3036">
                  <c:v>0.16036539999999999</c:v>
                </c:pt>
                <c:pt idx="3037">
                  <c:v>0.16239899999999999</c:v>
                </c:pt>
                <c:pt idx="3038">
                  <c:v>0.16443260000000001</c:v>
                </c:pt>
                <c:pt idx="3039">
                  <c:v>0.16646610000000001</c:v>
                </c:pt>
                <c:pt idx="3040">
                  <c:v>0.1684997</c:v>
                </c:pt>
                <c:pt idx="3041">
                  <c:v>0.1705333</c:v>
                </c:pt>
                <c:pt idx="3042">
                  <c:v>0.17258709999999999</c:v>
                </c:pt>
                <c:pt idx="3043">
                  <c:v>0.17465810000000001</c:v>
                </c:pt>
                <c:pt idx="3044">
                  <c:v>0.176729</c:v>
                </c:pt>
                <c:pt idx="3045">
                  <c:v>0.17879999999999999</c:v>
                </c:pt>
                <c:pt idx="3046">
                  <c:v>0.180871</c:v>
                </c:pt>
                <c:pt idx="3047">
                  <c:v>0.18294189999999999</c:v>
                </c:pt>
                <c:pt idx="3048">
                  <c:v>0.18501290000000001</c:v>
                </c:pt>
                <c:pt idx="3049">
                  <c:v>0.1870839</c:v>
                </c:pt>
                <c:pt idx="3050">
                  <c:v>0.18915480000000001</c:v>
                </c:pt>
                <c:pt idx="3051">
                  <c:v>0.1912258</c:v>
                </c:pt>
                <c:pt idx="3052">
                  <c:v>0.19329679999999999</c:v>
                </c:pt>
                <c:pt idx="3053">
                  <c:v>0.19536770000000001</c:v>
                </c:pt>
                <c:pt idx="3054">
                  <c:v>0.19743869999999999</c:v>
                </c:pt>
                <c:pt idx="3055">
                  <c:v>0.19950970000000001</c:v>
                </c:pt>
                <c:pt idx="3056">
                  <c:v>0.2015806</c:v>
                </c:pt>
                <c:pt idx="3057">
                  <c:v>0.20365159999999999</c:v>
                </c:pt>
                <c:pt idx="3058">
                  <c:v>0.20572260000000001</c:v>
                </c:pt>
                <c:pt idx="3059">
                  <c:v>0.20780390000000001</c:v>
                </c:pt>
                <c:pt idx="3060">
                  <c:v>0.20992420000000001</c:v>
                </c:pt>
                <c:pt idx="3061">
                  <c:v>0.21204439999999999</c:v>
                </c:pt>
                <c:pt idx="3062">
                  <c:v>0.21416470000000001</c:v>
                </c:pt>
                <c:pt idx="3063">
                  <c:v>0.21628500000000001</c:v>
                </c:pt>
                <c:pt idx="3064">
                  <c:v>0.21840519999999999</c:v>
                </c:pt>
                <c:pt idx="3065">
                  <c:v>0.22052550000000001</c:v>
                </c:pt>
                <c:pt idx="3066">
                  <c:v>0.2226458</c:v>
                </c:pt>
                <c:pt idx="3067">
                  <c:v>0.22476599999999999</c:v>
                </c:pt>
                <c:pt idx="3068">
                  <c:v>0.22688630000000001</c:v>
                </c:pt>
                <c:pt idx="3069">
                  <c:v>0.2290065</c:v>
                </c:pt>
                <c:pt idx="3070">
                  <c:v>0.23112679999999999</c:v>
                </c:pt>
                <c:pt idx="3071">
                  <c:v>0.23324710000000001</c:v>
                </c:pt>
                <c:pt idx="3072">
                  <c:v>0.2353673</c:v>
                </c:pt>
                <c:pt idx="3073">
                  <c:v>0.23748759999999999</c:v>
                </c:pt>
                <c:pt idx="3074">
                  <c:v>0.23960790000000001</c:v>
                </c:pt>
                <c:pt idx="3075">
                  <c:v>0.2417281</c:v>
                </c:pt>
                <c:pt idx="3076">
                  <c:v>0.24386079999999999</c:v>
                </c:pt>
                <c:pt idx="3077">
                  <c:v>0.24603510000000001</c:v>
                </c:pt>
                <c:pt idx="3078">
                  <c:v>0.2482094</c:v>
                </c:pt>
                <c:pt idx="3079">
                  <c:v>0.25038379999999999</c:v>
                </c:pt>
                <c:pt idx="3080">
                  <c:v>0.25255810000000001</c:v>
                </c:pt>
                <c:pt idx="3081">
                  <c:v>0.25473240000000003</c:v>
                </c:pt>
                <c:pt idx="3082">
                  <c:v>0.25690679999999999</c:v>
                </c:pt>
                <c:pt idx="3083">
                  <c:v>0.25908110000000001</c:v>
                </c:pt>
                <c:pt idx="3084">
                  <c:v>0.26125540000000003</c:v>
                </c:pt>
                <c:pt idx="3085">
                  <c:v>0.26342969999999999</c:v>
                </c:pt>
                <c:pt idx="3086">
                  <c:v>0.26560410000000001</c:v>
                </c:pt>
                <c:pt idx="3087">
                  <c:v>0.26777840000000003</c:v>
                </c:pt>
                <c:pt idx="3088">
                  <c:v>0.26995269999999999</c:v>
                </c:pt>
                <c:pt idx="3089">
                  <c:v>0.27212710000000001</c:v>
                </c:pt>
                <c:pt idx="3090">
                  <c:v>0.27430139999999997</c:v>
                </c:pt>
                <c:pt idx="3091">
                  <c:v>0.27647569999999999</c:v>
                </c:pt>
                <c:pt idx="3092">
                  <c:v>0.27865010000000001</c:v>
                </c:pt>
                <c:pt idx="3093">
                  <c:v>0.28082439999999997</c:v>
                </c:pt>
                <c:pt idx="3094">
                  <c:v>0.28301179999999998</c:v>
                </c:pt>
                <c:pt idx="3095">
                  <c:v>0.28524129999999998</c:v>
                </c:pt>
                <c:pt idx="3096">
                  <c:v>0.28747080000000003</c:v>
                </c:pt>
                <c:pt idx="3097">
                  <c:v>0.28970030000000002</c:v>
                </c:pt>
                <c:pt idx="3098">
                  <c:v>0.29192980000000002</c:v>
                </c:pt>
                <c:pt idx="3099">
                  <c:v>0.29415930000000001</c:v>
                </c:pt>
                <c:pt idx="3100">
                  <c:v>0.29638880000000001</c:v>
                </c:pt>
                <c:pt idx="3101">
                  <c:v>0.29861840000000001</c:v>
                </c:pt>
                <c:pt idx="3102">
                  <c:v>0.3008479</c:v>
                </c:pt>
                <c:pt idx="3103">
                  <c:v>0.3030774</c:v>
                </c:pt>
                <c:pt idx="3104">
                  <c:v>0.30530689999999999</c:v>
                </c:pt>
                <c:pt idx="3105">
                  <c:v>0.30753639999999999</c:v>
                </c:pt>
                <c:pt idx="3106">
                  <c:v>0.30976589999999998</c:v>
                </c:pt>
                <c:pt idx="3107">
                  <c:v>0.31199539999999998</c:v>
                </c:pt>
                <c:pt idx="3108">
                  <c:v>0.31422489999999997</c:v>
                </c:pt>
                <c:pt idx="3109">
                  <c:v>0.31645440000000002</c:v>
                </c:pt>
                <c:pt idx="3110">
                  <c:v>0.31868390000000002</c:v>
                </c:pt>
                <c:pt idx="3111">
                  <c:v>0.32091340000000002</c:v>
                </c:pt>
                <c:pt idx="3112">
                  <c:v>0.32314290000000001</c:v>
                </c:pt>
                <c:pt idx="3113">
                  <c:v>0.32542290000000001</c:v>
                </c:pt>
                <c:pt idx="3114">
                  <c:v>0.32770480000000002</c:v>
                </c:pt>
                <c:pt idx="3115">
                  <c:v>0.32998670000000002</c:v>
                </c:pt>
                <c:pt idx="3116">
                  <c:v>0.33226860000000003</c:v>
                </c:pt>
                <c:pt idx="3117">
                  <c:v>0.33455049999999997</c:v>
                </c:pt>
                <c:pt idx="3118">
                  <c:v>0.33683239999999998</c:v>
                </c:pt>
                <c:pt idx="3119">
                  <c:v>0.33911419999999998</c:v>
                </c:pt>
                <c:pt idx="3120">
                  <c:v>0.34139609999999998</c:v>
                </c:pt>
                <c:pt idx="3121">
                  <c:v>0.34367799999999998</c:v>
                </c:pt>
                <c:pt idx="3122">
                  <c:v>0.34595989999999999</c:v>
                </c:pt>
                <c:pt idx="3123">
                  <c:v>0.34824179999999999</c:v>
                </c:pt>
                <c:pt idx="3124">
                  <c:v>0.35052369999999999</c:v>
                </c:pt>
                <c:pt idx="3125">
                  <c:v>0.3528056</c:v>
                </c:pt>
                <c:pt idx="3126">
                  <c:v>0.3550874</c:v>
                </c:pt>
                <c:pt idx="3127">
                  <c:v>0.3573693</c:v>
                </c:pt>
                <c:pt idx="3128">
                  <c:v>0.3596512</c:v>
                </c:pt>
                <c:pt idx="3129">
                  <c:v>0.36193310000000001</c:v>
                </c:pt>
                <c:pt idx="3130">
                  <c:v>0.36421500000000001</c:v>
                </c:pt>
                <c:pt idx="3131">
                  <c:v>0.36649690000000001</c:v>
                </c:pt>
                <c:pt idx="3132">
                  <c:v>0.36880360000000001</c:v>
                </c:pt>
                <c:pt idx="3133">
                  <c:v>0.37113200000000002</c:v>
                </c:pt>
                <c:pt idx="3134">
                  <c:v>0.37346030000000002</c:v>
                </c:pt>
                <c:pt idx="3135">
                  <c:v>0.37578869999999998</c:v>
                </c:pt>
                <c:pt idx="3136">
                  <c:v>0.37811709999999998</c:v>
                </c:pt>
                <c:pt idx="3137">
                  <c:v>0.38044549999999999</c:v>
                </c:pt>
                <c:pt idx="3138">
                  <c:v>0.3827738</c:v>
                </c:pt>
                <c:pt idx="3139">
                  <c:v>0.38510220000000001</c:v>
                </c:pt>
                <c:pt idx="3140">
                  <c:v>0.38743060000000001</c:v>
                </c:pt>
                <c:pt idx="3141">
                  <c:v>0.38975890000000002</c:v>
                </c:pt>
                <c:pt idx="3142">
                  <c:v>0.39208730000000003</c:v>
                </c:pt>
                <c:pt idx="3143">
                  <c:v>0.39441569999999998</c:v>
                </c:pt>
                <c:pt idx="3144">
                  <c:v>0.39674399999999999</c:v>
                </c:pt>
                <c:pt idx="3145">
                  <c:v>0.39907239999999999</c:v>
                </c:pt>
                <c:pt idx="3146">
                  <c:v>0.4014008</c:v>
                </c:pt>
                <c:pt idx="3147">
                  <c:v>0.40372920000000001</c:v>
                </c:pt>
                <c:pt idx="3148">
                  <c:v>0.40605750000000002</c:v>
                </c:pt>
                <c:pt idx="3149">
                  <c:v>0.40838590000000002</c:v>
                </c:pt>
                <c:pt idx="3150">
                  <c:v>0.41071429999999998</c:v>
                </c:pt>
                <c:pt idx="3151">
                  <c:v>0.41304259999999998</c:v>
                </c:pt>
                <c:pt idx="3152">
                  <c:v>0.41538439999999999</c:v>
                </c:pt>
                <c:pt idx="3153">
                  <c:v>0.41774990000000001</c:v>
                </c:pt>
                <c:pt idx="3154">
                  <c:v>0.42011530000000002</c:v>
                </c:pt>
                <c:pt idx="3155">
                  <c:v>0.42248069999999999</c:v>
                </c:pt>
                <c:pt idx="3156">
                  <c:v>0.42484620000000001</c:v>
                </c:pt>
                <c:pt idx="3157">
                  <c:v>0.42721160000000002</c:v>
                </c:pt>
                <c:pt idx="3158">
                  <c:v>0.42957709999999999</c:v>
                </c:pt>
                <c:pt idx="3159">
                  <c:v>0.43194250000000001</c:v>
                </c:pt>
                <c:pt idx="3160">
                  <c:v>0.43430790000000002</c:v>
                </c:pt>
                <c:pt idx="3161">
                  <c:v>0.43667339999999999</c:v>
                </c:pt>
                <c:pt idx="3162">
                  <c:v>0.43903880000000001</c:v>
                </c:pt>
                <c:pt idx="3163">
                  <c:v>0.44140430000000003</c:v>
                </c:pt>
                <c:pt idx="3164">
                  <c:v>0.44376969999999999</c:v>
                </c:pt>
                <c:pt idx="3165">
                  <c:v>0.44613510000000001</c:v>
                </c:pt>
                <c:pt idx="3166">
                  <c:v>0.44850060000000003</c:v>
                </c:pt>
                <c:pt idx="3167">
                  <c:v>0.45086599999999999</c:v>
                </c:pt>
                <c:pt idx="3168">
                  <c:v>0.45323140000000001</c:v>
                </c:pt>
                <c:pt idx="3169">
                  <c:v>0.45559690000000003</c:v>
                </c:pt>
                <c:pt idx="3170">
                  <c:v>0.45796229999999999</c:v>
                </c:pt>
                <c:pt idx="3171">
                  <c:v>0.46032780000000001</c:v>
                </c:pt>
                <c:pt idx="3172">
                  <c:v>0.46269320000000003</c:v>
                </c:pt>
                <c:pt idx="3173">
                  <c:v>0.46505920000000001</c:v>
                </c:pt>
                <c:pt idx="3174">
                  <c:v>0.46744980000000003</c:v>
                </c:pt>
                <c:pt idx="3175">
                  <c:v>0.46984029999999999</c:v>
                </c:pt>
                <c:pt idx="3176">
                  <c:v>0.47223080000000001</c:v>
                </c:pt>
                <c:pt idx="3177">
                  <c:v>0.47462130000000002</c:v>
                </c:pt>
                <c:pt idx="3178">
                  <c:v>0.47701179999999999</c:v>
                </c:pt>
                <c:pt idx="3179">
                  <c:v>0.4794023</c:v>
                </c:pt>
                <c:pt idx="3180">
                  <c:v>0.48179280000000002</c:v>
                </c:pt>
                <c:pt idx="3181">
                  <c:v>0.48418329999999998</c:v>
                </c:pt>
                <c:pt idx="3182">
                  <c:v>0.4865738</c:v>
                </c:pt>
                <c:pt idx="3183">
                  <c:v>0.48896430000000002</c:v>
                </c:pt>
                <c:pt idx="3184">
                  <c:v>0.49135489999999998</c:v>
                </c:pt>
                <c:pt idx="3185">
                  <c:v>0.4937454</c:v>
                </c:pt>
                <c:pt idx="3186">
                  <c:v>0.49613590000000002</c:v>
                </c:pt>
                <c:pt idx="3187">
                  <c:v>0.49852639999999998</c:v>
                </c:pt>
                <c:pt idx="3188">
                  <c:v>0.5009169</c:v>
                </c:pt>
                <c:pt idx="3189">
                  <c:v>0.50330739999999996</c:v>
                </c:pt>
                <c:pt idx="3190">
                  <c:v>0.50569790000000003</c:v>
                </c:pt>
                <c:pt idx="3191">
                  <c:v>0.5080884</c:v>
                </c:pt>
                <c:pt idx="3192">
                  <c:v>0.51047889999999996</c:v>
                </c:pt>
                <c:pt idx="3193">
                  <c:v>0.51286949999999998</c:v>
                </c:pt>
                <c:pt idx="3194">
                  <c:v>0.51526000000000005</c:v>
                </c:pt>
                <c:pt idx="3195">
                  <c:v>0.51765050000000001</c:v>
                </c:pt>
                <c:pt idx="3196">
                  <c:v>0.52004830000000002</c:v>
                </c:pt>
                <c:pt idx="3197">
                  <c:v>0.52244970000000002</c:v>
                </c:pt>
                <c:pt idx="3198">
                  <c:v>0.52485110000000001</c:v>
                </c:pt>
                <c:pt idx="3199">
                  <c:v>0.52725250000000001</c:v>
                </c:pt>
                <c:pt idx="3200">
                  <c:v>0.52965390000000001</c:v>
                </c:pt>
                <c:pt idx="3201">
                  <c:v>0.53205530000000001</c:v>
                </c:pt>
                <c:pt idx="3202">
                  <c:v>0.53445679999999995</c:v>
                </c:pt>
                <c:pt idx="3203">
                  <c:v>0.53685819999999995</c:v>
                </c:pt>
                <c:pt idx="3204">
                  <c:v>0.53925959999999995</c:v>
                </c:pt>
                <c:pt idx="3205">
                  <c:v>0.54166099999999995</c:v>
                </c:pt>
                <c:pt idx="3206">
                  <c:v>0.54406239999999995</c:v>
                </c:pt>
                <c:pt idx="3207">
                  <c:v>0.54646380000000006</c:v>
                </c:pt>
                <c:pt idx="3208">
                  <c:v>0.5488653</c:v>
                </c:pt>
                <c:pt idx="3209">
                  <c:v>0.5512667</c:v>
                </c:pt>
                <c:pt idx="3210">
                  <c:v>0.5536681</c:v>
                </c:pt>
                <c:pt idx="3211">
                  <c:v>0.55606949999999999</c:v>
                </c:pt>
                <c:pt idx="3212">
                  <c:v>0.55847089999999999</c:v>
                </c:pt>
                <c:pt idx="3213">
                  <c:v>0.56087229999999999</c:v>
                </c:pt>
                <c:pt idx="3214">
                  <c:v>0.56327380000000005</c:v>
                </c:pt>
                <c:pt idx="3215">
                  <c:v>0.56567520000000004</c:v>
                </c:pt>
                <c:pt idx="3216">
                  <c:v>0.56807660000000004</c:v>
                </c:pt>
                <c:pt idx="3217">
                  <c:v>0.57047800000000004</c:v>
                </c:pt>
                <c:pt idx="3218">
                  <c:v>0.57287940000000004</c:v>
                </c:pt>
                <c:pt idx="3219">
                  <c:v>0.57528080000000004</c:v>
                </c:pt>
                <c:pt idx="3220">
                  <c:v>0.57767860000000004</c:v>
                </c:pt>
                <c:pt idx="3221">
                  <c:v>0.58007629999999999</c:v>
                </c:pt>
                <c:pt idx="3222">
                  <c:v>0.58247409999999999</c:v>
                </c:pt>
                <c:pt idx="3223">
                  <c:v>0.58487180000000005</c:v>
                </c:pt>
                <c:pt idx="3224">
                  <c:v>0.5872695</c:v>
                </c:pt>
                <c:pt idx="3225">
                  <c:v>0.58966730000000001</c:v>
                </c:pt>
                <c:pt idx="3226">
                  <c:v>0.59206499999999995</c:v>
                </c:pt>
                <c:pt idx="3227">
                  <c:v>0.59446279999999996</c:v>
                </c:pt>
                <c:pt idx="3228">
                  <c:v>0.59686050000000002</c:v>
                </c:pt>
                <c:pt idx="3229">
                  <c:v>0.59925819999999996</c:v>
                </c:pt>
                <c:pt idx="3230">
                  <c:v>0.60165599999999997</c:v>
                </c:pt>
                <c:pt idx="3231">
                  <c:v>0.60405370000000003</c:v>
                </c:pt>
                <c:pt idx="3232">
                  <c:v>0.60645150000000003</c:v>
                </c:pt>
                <c:pt idx="3233">
                  <c:v>0.60884919999999998</c:v>
                </c:pt>
                <c:pt idx="3234">
                  <c:v>0.61124690000000004</c:v>
                </c:pt>
                <c:pt idx="3235">
                  <c:v>0.61364470000000004</c:v>
                </c:pt>
                <c:pt idx="3236">
                  <c:v>0.61604239999999999</c:v>
                </c:pt>
                <c:pt idx="3237">
                  <c:v>0.6184402</c:v>
                </c:pt>
                <c:pt idx="3238">
                  <c:v>0.62083790000000005</c:v>
                </c:pt>
                <c:pt idx="3239">
                  <c:v>0.6232356</c:v>
                </c:pt>
                <c:pt idx="3240">
                  <c:v>0.62563340000000001</c:v>
                </c:pt>
                <c:pt idx="3241">
                  <c:v>0.62803109999999995</c:v>
                </c:pt>
                <c:pt idx="3242">
                  <c:v>0.63042679999999995</c:v>
                </c:pt>
                <c:pt idx="3243">
                  <c:v>0.6328085</c:v>
                </c:pt>
                <c:pt idx="3244">
                  <c:v>0.63519020000000004</c:v>
                </c:pt>
                <c:pt idx="3245">
                  <c:v>0.63757189999999997</c:v>
                </c:pt>
                <c:pt idx="3246">
                  <c:v>0.63995369999999996</c:v>
                </c:pt>
                <c:pt idx="3247">
                  <c:v>0.6423354</c:v>
                </c:pt>
                <c:pt idx="3248">
                  <c:v>0.64471710000000004</c:v>
                </c:pt>
                <c:pt idx="3249">
                  <c:v>0.64709879999999997</c:v>
                </c:pt>
                <c:pt idx="3250">
                  <c:v>0.64948050000000002</c:v>
                </c:pt>
                <c:pt idx="3251">
                  <c:v>0.65186219999999995</c:v>
                </c:pt>
                <c:pt idx="3252">
                  <c:v>0.65424389999999999</c:v>
                </c:pt>
                <c:pt idx="3253">
                  <c:v>0.65662560000000003</c:v>
                </c:pt>
                <c:pt idx="3254">
                  <c:v>0.65900740000000002</c:v>
                </c:pt>
                <c:pt idx="3255">
                  <c:v>0.66138909999999995</c:v>
                </c:pt>
                <c:pt idx="3256">
                  <c:v>0.66377079999999999</c:v>
                </c:pt>
                <c:pt idx="3257">
                  <c:v>0.66615250000000004</c:v>
                </c:pt>
                <c:pt idx="3258">
                  <c:v>0.66853419999999997</c:v>
                </c:pt>
                <c:pt idx="3259">
                  <c:v>0.67091590000000001</c:v>
                </c:pt>
                <c:pt idx="3260">
                  <c:v>0.67329760000000005</c:v>
                </c:pt>
                <c:pt idx="3261">
                  <c:v>0.67567929999999998</c:v>
                </c:pt>
                <c:pt idx="3262">
                  <c:v>0.67806109999999997</c:v>
                </c:pt>
                <c:pt idx="3263">
                  <c:v>0.68044280000000001</c:v>
                </c:pt>
                <c:pt idx="3264">
                  <c:v>0.68281829999999999</c:v>
                </c:pt>
                <c:pt idx="3265">
                  <c:v>0.68517479999999997</c:v>
                </c:pt>
                <c:pt idx="3266">
                  <c:v>0.68753129999999996</c:v>
                </c:pt>
                <c:pt idx="3267">
                  <c:v>0.68988780000000005</c:v>
                </c:pt>
                <c:pt idx="3268">
                  <c:v>0.69224430000000003</c:v>
                </c:pt>
                <c:pt idx="3269">
                  <c:v>0.69460080000000002</c:v>
                </c:pt>
                <c:pt idx="3270">
                  <c:v>0.69695739999999995</c:v>
                </c:pt>
                <c:pt idx="3271">
                  <c:v>0.69931390000000004</c:v>
                </c:pt>
                <c:pt idx="3272">
                  <c:v>0.70167040000000003</c:v>
                </c:pt>
                <c:pt idx="3273">
                  <c:v>0.70402690000000001</c:v>
                </c:pt>
                <c:pt idx="3274">
                  <c:v>0.70638339999999999</c:v>
                </c:pt>
                <c:pt idx="3275">
                  <c:v>0.70873989999999998</c:v>
                </c:pt>
                <c:pt idx="3276">
                  <c:v>0.71109639999999996</c:v>
                </c:pt>
                <c:pt idx="3277">
                  <c:v>0.713453</c:v>
                </c:pt>
                <c:pt idx="3278">
                  <c:v>0.71580949999999999</c:v>
                </c:pt>
                <c:pt idx="3279">
                  <c:v>0.71816599999999997</c:v>
                </c:pt>
                <c:pt idx="3280">
                  <c:v>0.72052249999999995</c:v>
                </c:pt>
                <c:pt idx="3281">
                  <c:v>0.72287900000000005</c:v>
                </c:pt>
                <c:pt idx="3282">
                  <c:v>0.72523550000000003</c:v>
                </c:pt>
                <c:pt idx="3283">
                  <c:v>0.72759200000000002</c:v>
                </c:pt>
                <c:pt idx="3284">
                  <c:v>0.72994859999999995</c:v>
                </c:pt>
                <c:pt idx="3285">
                  <c:v>0.73230510000000004</c:v>
                </c:pt>
                <c:pt idx="3286">
                  <c:v>0.7346357</c:v>
                </c:pt>
                <c:pt idx="3287">
                  <c:v>0.73696019999999995</c:v>
                </c:pt>
                <c:pt idx="3288">
                  <c:v>0.73928470000000002</c:v>
                </c:pt>
                <c:pt idx="3289">
                  <c:v>0.74160910000000002</c:v>
                </c:pt>
                <c:pt idx="3290">
                  <c:v>0.74393359999999997</c:v>
                </c:pt>
                <c:pt idx="3291">
                  <c:v>0.74625810000000004</c:v>
                </c:pt>
                <c:pt idx="3292">
                  <c:v>0.74858259999999999</c:v>
                </c:pt>
                <c:pt idx="3293">
                  <c:v>0.75090710000000005</c:v>
                </c:pt>
                <c:pt idx="3294">
                  <c:v>0.7532316</c:v>
                </c:pt>
                <c:pt idx="3295">
                  <c:v>0.75555600000000001</c:v>
                </c:pt>
                <c:pt idx="3296">
                  <c:v>0.75788049999999996</c:v>
                </c:pt>
                <c:pt idx="3297">
                  <c:v>0.76020500000000002</c:v>
                </c:pt>
                <c:pt idx="3298">
                  <c:v>0.76252949999999997</c:v>
                </c:pt>
                <c:pt idx="3299">
                  <c:v>0.76485400000000003</c:v>
                </c:pt>
                <c:pt idx="3300">
                  <c:v>0.76717840000000004</c:v>
                </c:pt>
                <c:pt idx="3301">
                  <c:v>0.76950289999999999</c:v>
                </c:pt>
                <c:pt idx="3302">
                  <c:v>0.77182740000000005</c:v>
                </c:pt>
                <c:pt idx="3303">
                  <c:v>0.7741519</c:v>
                </c:pt>
                <c:pt idx="3304">
                  <c:v>0.77647639999999996</c:v>
                </c:pt>
                <c:pt idx="3305">
                  <c:v>0.77880090000000002</c:v>
                </c:pt>
                <c:pt idx="3306">
                  <c:v>0.78112530000000002</c:v>
                </c:pt>
                <c:pt idx="3307">
                  <c:v>0.78343320000000005</c:v>
                </c:pt>
                <c:pt idx="3308">
                  <c:v>0.78572050000000004</c:v>
                </c:pt>
                <c:pt idx="3309">
                  <c:v>0.78800789999999998</c:v>
                </c:pt>
                <c:pt idx="3310">
                  <c:v>0.79029530000000003</c:v>
                </c:pt>
                <c:pt idx="3311">
                  <c:v>0.79258260000000003</c:v>
                </c:pt>
                <c:pt idx="3312">
                  <c:v>0.79486999999999997</c:v>
                </c:pt>
                <c:pt idx="3313">
                  <c:v>0.79715740000000002</c:v>
                </c:pt>
                <c:pt idx="3314">
                  <c:v>0.79944470000000001</c:v>
                </c:pt>
                <c:pt idx="3315">
                  <c:v>0.80173209999999995</c:v>
                </c:pt>
                <c:pt idx="3316">
                  <c:v>0.8040195</c:v>
                </c:pt>
                <c:pt idx="3317">
                  <c:v>0.80630679999999999</c:v>
                </c:pt>
                <c:pt idx="3318">
                  <c:v>0.80859420000000004</c:v>
                </c:pt>
                <c:pt idx="3319">
                  <c:v>0.81088159999999998</c:v>
                </c:pt>
                <c:pt idx="3320">
                  <c:v>0.81316889999999997</c:v>
                </c:pt>
                <c:pt idx="3321">
                  <c:v>0.81545630000000002</c:v>
                </c:pt>
                <c:pt idx="3322">
                  <c:v>0.81774369999999996</c:v>
                </c:pt>
                <c:pt idx="3323">
                  <c:v>0.82003099999999995</c:v>
                </c:pt>
                <c:pt idx="3324">
                  <c:v>0.8223184</c:v>
                </c:pt>
                <c:pt idx="3325">
                  <c:v>0.82460580000000006</c:v>
                </c:pt>
                <c:pt idx="3326">
                  <c:v>0.82689310000000005</c:v>
                </c:pt>
                <c:pt idx="3327">
                  <c:v>0.82918049999999999</c:v>
                </c:pt>
                <c:pt idx="3328">
                  <c:v>0.83146790000000004</c:v>
                </c:pt>
                <c:pt idx="3329">
                  <c:v>0.83371989999999996</c:v>
                </c:pt>
                <c:pt idx="3330">
                  <c:v>0.83596669999999995</c:v>
                </c:pt>
                <c:pt idx="3331">
                  <c:v>0.8382134</c:v>
                </c:pt>
                <c:pt idx="3332">
                  <c:v>0.84046010000000004</c:v>
                </c:pt>
                <c:pt idx="3333">
                  <c:v>0.84270690000000004</c:v>
                </c:pt>
                <c:pt idx="3334">
                  <c:v>0.84495359999999997</c:v>
                </c:pt>
                <c:pt idx="3335">
                  <c:v>0.84720039999999996</c:v>
                </c:pt>
                <c:pt idx="3336">
                  <c:v>0.84944710000000001</c:v>
                </c:pt>
                <c:pt idx="3337">
                  <c:v>0.85169379999999995</c:v>
                </c:pt>
                <c:pt idx="3338">
                  <c:v>0.85394060000000005</c:v>
                </c:pt>
                <c:pt idx="3339">
                  <c:v>0.85618729999999998</c:v>
                </c:pt>
                <c:pt idx="3340">
                  <c:v>0.85843409999999998</c:v>
                </c:pt>
                <c:pt idx="3341">
                  <c:v>0.86068080000000002</c:v>
                </c:pt>
                <c:pt idx="3342">
                  <c:v>0.86292749999999996</c:v>
                </c:pt>
                <c:pt idx="3343">
                  <c:v>0.86517429999999995</c:v>
                </c:pt>
                <c:pt idx="3344">
                  <c:v>0.867421</c:v>
                </c:pt>
                <c:pt idx="3345">
                  <c:v>0.86966779999999999</c:v>
                </c:pt>
                <c:pt idx="3346">
                  <c:v>0.87191450000000004</c:v>
                </c:pt>
                <c:pt idx="3347">
                  <c:v>0.87416119999999997</c:v>
                </c:pt>
                <c:pt idx="3348">
                  <c:v>0.87640799999999996</c:v>
                </c:pt>
                <c:pt idx="3349">
                  <c:v>0.87865470000000001</c:v>
                </c:pt>
                <c:pt idx="3350">
                  <c:v>0.8809015</c:v>
                </c:pt>
                <c:pt idx="3351">
                  <c:v>0.88311090000000003</c:v>
                </c:pt>
                <c:pt idx="3352">
                  <c:v>0.88531499999999996</c:v>
                </c:pt>
                <c:pt idx="3353">
                  <c:v>0.88751899999999995</c:v>
                </c:pt>
                <c:pt idx="3354">
                  <c:v>0.88972300000000004</c:v>
                </c:pt>
                <c:pt idx="3355">
                  <c:v>0.89192709999999997</c:v>
                </c:pt>
                <c:pt idx="3356">
                  <c:v>0.89413109999999996</c:v>
                </c:pt>
                <c:pt idx="3357">
                  <c:v>0.89633510000000005</c:v>
                </c:pt>
                <c:pt idx="3358">
                  <c:v>0.89853919999999998</c:v>
                </c:pt>
                <c:pt idx="3359">
                  <c:v>0.90074319999999997</c:v>
                </c:pt>
                <c:pt idx="3360">
                  <c:v>0.90294730000000001</c:v>
                </c:pt>
                <c:pt idx="3361">
                  <c:v>0.90515129999999999</c:v>
                </c:pt>
                <c:pt idx="3362">
                  <c:v>0.90735529999999998</c:v>
                </c:pt>
                <c:pt idx="3363">
                  <c:v>0.90955940000000002</c:v>
                </c:pt>
                <c:pt idx="3364">
                  <c:v>0.9117634</c:v>
                </c:pt>
                <c:pt idx="3365">
                  <c:v>0.91396739999999999</c:v>
                </c:pt>
                <c:pt idx="3366">
                  <c:v>0.91617150000000003</c:v>
                </c:pt>
                <c:pt idx="3367">
                  <c:v>0.91837550000000001</c:v>
                </c:pt>
                <c:pt idx="3368">
                  <c:v>0.9205795</c:v>
                </c:pt>
                <c:pt idx="3369">
                  <c:v>0.92278360000000004</c:v>
                </c:pt>
                <c:pt idx="3370">
                  <c:v>0.92498760000000002</c:v>
                </c:pt>
                <c:pt idx="3371">
                  <c:v>0.9271916</c:v>
                </c:pt>
                <c:pt idx="3372">
                  <c:v>0.92939570000000005</c:v>
                </c:pt>
                <c:pt idx="3373">
                  <c:v>0.93158940000000001</c:v>
                </c:pt>
                <c:pt idx="3374">
                  <c:v>0.93374959999999996</c:v>
                </c:pt>
                <c:pt idx="3375">
                  <c:v>0.93590980000000001</c:v>
                </c:pt>
                <c:pt idx="3376">
                  <c:v>0.93806990000000001</c:v>
                </c:pt>
                <c:pt idx="3377">
                  <c:v>0.94023009999999996</c:v>
                </c:pt>
                <c:pt idx="3378">
                  <c:v>0.94239030000000001</c:v>
                </c:pt>
                <c:pt idx="3379">
                  <c:v>0.94455049999999996</c:v>
                </c:pt>
                <c:pt idx="3380">
                  <c:v>0.94671070000000002</c:v>
                </c:pt>
                <c:pt idx="3381">
                  <c:v>0.94887080000000001</c:v>
                </c:pt>
                <c:pt idx="3382">
                  <c:v>0.95103099999999996</c:v>
                </c:pt>
                <c:pt idx="3383">
                  <c:v>0.95319120000000002</c:v>
                </c:pt>
                <c:pt idx="3384">
                  <c:v>0.95535139999999996</c:v>
                </c:pt>
                <c:pt idx="3385">
                  <c:v>0.95751149999999996</c:v>
                </c:pt>
                <c:pt idx="3386">
                  <c:v>0.95967170000000002</c:v>
                </c:pt>
                <c:pt idx="3387">
                  <c:v>0.96183189999999996</c:v>
                </c:pt>
                <c:pt idx="3388">
                  <c:v>0.96399210000000002</c:v>
                </c:pt>
                <c:pt idx="3389">
                  <c:v>0.96615220000000002</c:v>
                </c:pt>
                <c:pt idx="3390">
                  <c:v>0.96831239999999996</c:v>
                </c:pt>
                <c:pt idx="3391">
                  <c:v>0.97047260000000002</c:v>
                </c:pt>
                <c:pt idx="3392">
                  <c:v>0.97263279999999996</c:v>
                </c:pt>
                <c:pt idx="3393">
                  <c:v>0.97479289999999996</c:v>
                </c:pt>
                <c:pt idx="3394">
                  <c:v>0.97695310000000002</c:v>
                </c:pt>
                <c:pt idx="3395">
                  <c:v>0.97911329999999996</c:v>
                </c:pt>
                <c:pt idx="3396">
                  <c:v>0.98127350000000002</c:v>
                </c:pt>
                <c:pt idx="3397">
                  <c:v>0.98342240000000003</c:v>
                </c:pt>
                <c:pt idx="3398">
                  <c:v>0.98552779999999995</c:v>
                </c:pt>
                <c:pt idx="3399">
                  <c:v>0.98763330000000005</c:v>
                </c:pt>
                <c:pt idx="3400">
                  <c:v>0.98973880000000003</c:v>
                </c:pt>
                <c:pt idx="3401">
                  <c:v>0.99184419999999995</c:v>
                </c:pt>
                <c:pt idx="3402">
                  <c:v>0.99394970000000005</c:v>
                </c:pt>
                <c:pt idx="3403">
                  <c:v>0.99605509999999997</c:v>
                </c:pt>
                <c:pt idx="3404">
                  <c:v>0.99816059999999995</c:v>
                </c:pt>
                <c:pt idx="3405">
                  <c:v>1.0003</c:v>
                </c:pt>
                <c:pt idx="3406">
                  <c:v>1.0024</c:v>
                </c:pt>
                <c:pt idx="3407">
                  <c:v>1.0044999999999999</c:v>
                </c:pt>
                <c:pt idx="3408">
                  <c:v>1.0065999999999999</c:v>
                </c:pt>
                <c:pt idx="3409">
                  <c:v>1.0086999999999999</c:v>
                </c:pt>
                <c:pt idx="3410">
                  <c:v>1.0107999999999999</c:v>
                </c:pt>
                <c:pt idx="3411">
                  <c:v>1.0128999999999999</c:v>
                </c:pt>
                <c:pt idx="3412">
                  <c:v>1.0149999999999999</c:v>
                </c:pt>
                <c:pt idx="3413">
                  <c:v>1.0170999999999999</c:v>
                </c:pt>
                <c:pt idx="3414">
                  <c:v>1.0192000000000001</c:v>
                </c:pt>
                <c:pt idx="3415">
                  <c:v>1.0213000000000001</c:v>
                </c:pt>
                <c:pt idx="3416">
                  <c:v>1.0234000000000001</c:v>
                </c:pt>
                <c:pt idx="3417">
                  <c:v>1.0255000000000001</c:v>
                </c:pt>
                <c:pt idx="3418">
                  <c:v>1.0276000000000001</c:v>
                </c:pt>
                <c:pt idx="3419">
                  <c:v>1.0297000000000001</c:v>
                </c:pt>
                <c:pt idx="3420">
                  <c:v>1.0318000000000001</c:v>
                </c:pt>
                <c:pt idx="3421">
                  <c:v>1.034</c:v>
                </c:pt>
                <c:pt idx="3422">
                  <c:v>1.0361</c:v>
                </c:pt>
                <c:pt idx="3423">
                  <c:v>1.0382</c:v>
                </c:pt>
                <c:pt idx="3424">
                  <c:v>1.0403</c:v>
                </c:pt>
                <c:pt idx="3425">
                  <c:v>1.0424</c:v>
                </c:pt>
                <c:pt idx="3426">
                  <c:v>1.0445</c:v>
                </c:pt>
                <c:pt idx="3427">
                  <c:v>1.0466</c:v>
                </c:pt>
                <c:pt idx="3428">
                  <c:v>1.0487</c:v>
                </c:pt>
                <c:pt idx="3429">
                  <c:v>1.0508</c:v>
                </c:pt>
                <c:pt idx="3430">
                  <c:v>1.0528999999999999</c:v>
                </c:pt>
                <c:pt idx="3431">
                  <c:v>1.0549999999999999</c:v>
                </c:pt>
                <c:pt idx="3432">
                  <c:v>1.0570999999999999</c:v>
                </c:pt>
                <c:pt idx="3433">
                  <c:v>1.0591999999999999</c:v>
                </c:pt>
                <c:pt idx="3434">
                  <c:v>1.0612999999999999</c:v>
                </c:pt>
                <c:pt idx="3435">
                  <c:v>1.0633999999999999</c:v>
                </c:pt>
                <c:pt idx="3436">
                  <c:v>1.0654999999999999</c:v>
                </c:pt>
                <c:pt idx="3437">
                  <c:v>1.0676000000000001</c:v>
                </c:pt>
                <c:pt idx="3438">
                  <c:v>1.0697000000000001</c:v>
                </c:pt>
                <c:pt idx="3439">
                  <c:v>1.0717000000000001</c:v>
                </c:pt>
                <c:pt idx="3440">
                  <c:v>1.0738000000000001</c:v>
                </c:pt>
                <c:pt idx="3441">
                  <c:v>1.0758000000000001</c:v>
                </c:pt>
                <c:pt idx="3442">
                  <c:v>1.0779000000000001</c:v>
                </c:pt>
                <c:pt idx="3443">
                  <c:v>1.0799000000000001</c:v>
                </c:pt>
                <c:pt idx="3444">
                  <c:v>1.0820000000000001</c:v>
                </c:pt>
                <c:pt idx="3445">
                  <c:v>1.0840000000000001</c:v>
                </c:pt>
                <c:pt idx="3446">
                  <c:v>1.0861000000000001</c:v>
                </c:pt>
                <c:pt idx="3447">
                  <c:v>1.0881000000000001</c:v>
                </c:pt>
                <c:pt idx="3448">
                  <c:v>1.0902000000000001</c:v>
                </c:pt>
                <c:pt idx="3449">
                  <c:v>1.0922000000000001</c:v>
                </c:pt>
                <c:pt idx="3450">
                  <c:v>1.0943000000000001</c:v>
                </c:pt>
                <c:pt idx="3451">
                  <c:v>1.0963000000000001</c:v>
                </c:pt>
                <c:pt idx="3452">
                  <c:v>1.0984</c:v>
                </c:pt>
                <c:pt idx="3453">
                  <c:v>1.1004</c:v>
                </c:pt>
                <c:pt idx="3454">
                  <c:v>1.1025</c:v>
                </c:pt>
                <c:pt idx="3455">
                  <c:v>1.1045</c:v>
                </c:pt>
                <c:pt idx="3456">
                  <c:v>1.1066</c:v>
                </c:pt>
                <c:pt idx="3457">
                  <c:v>1.1087</c:v>
                </c:pt>
                <c:pt idx="3458">
                  <c:v>1.1107</c:v>
                </c:pt>
                <c:pt idx="3459">
                  <c:v>1.1128</c:v>
                </c:pt>
                <c:pt idx="3460">
                  <c:v>1.1148</c:v>
                </c:pt>
                <c:pt idx="3461">
                  <c:v>1.1169</c:v>
                </c:pt>
                <c:pt idx="3462">
                  <c:v>1.1189</c:v>
                </c:pt>
                <c:pt idx="3463">
                  <c:v>1.121</c:v>
                </c:pt>
                <c:pt idx="3464">
                  <c:v>1.123</c:v>
                </c:pt>
                <c:pt idx="3465">
                  <c:v>1.1251</c:v>
                </c:pt>
                <c:pt idx="3466">
                  <c:v>1.1271</c:v>
                </c:pt>
                <c:pt idx="3467">
                  <c:v>1.1292</c:v>
                </c:pt>
                <c:pt idx="3468">
                  <c:v>1.1312</c:v>
                </c:pt>
                <c:pt idx="3469">
                  <c:v>1.1332</c:v>
                </c:pt>
                <c:pt idx="3470">
                  <c:v>1.1352</c:v>
                </c:pt>
                <c:pt idx="3471">
                  <c:v>1.1372</c:v>
                </c:pt>
                <c:pt idx="3472">
                  <c:v>1.1393</c:v>
                </c:pt>
                <c:pt idx="3473">
                  <c:v>1.1413</c:v>
                </c:pt>
                <c:pt idx="3474">
                  <c:v>1.1433</c:v>
                </c:pt>
                <c:pt idx="3475">
                  <c:v>1.1453</c:v>
                </c:pt>
                <c:pt idx="3476">
                  <c:v>1.1473</c:v>
                </c:pt>
                <c:pt idx="3477">
                  <c:v>1.1493</c:v>
                </c:pt>
                <c:pt idx="3478">
                  <c:v>1.1513</c:v>
                </c:pt>
                <c:pt idx="3479">
                  <c:v>1.1534</c:v>
                </c:pt>
                <c:pt idx="3480">
                  <c:v>1.1554</c:v>
                </c:pt>
                <c:pt idx="3481">
                  <c:v>1.1574</c:v>
                </c:pt>
                <c:pt idx="3482">
                  <c:v>1.1594</c:v>
                </c:pt>
                <c:pt idx="3483">
                  <c:v>1.1614</c:v>
                </c:pt>
                <c:pt idx="3484">
                  <c:v>1.1634</c:v>
                </c:pt>
                <c:pt idx="3485">
                  <c:v>1.1655</c:v>
                </c:pt>
                <c:pt idx="3486">
                  <c:v>1.1675</c:v>
                </c:pt>
                <c:pt idx="3487">
                  <c:v>1.1695</c:v>
                </c:pt>
                <c:pt idx="3488">
                  <c:v>1.1715</c:v>
                </c:pt>
                <c:pt idx="3489">
                  <c:v>1.1735</c:v>
                </c:pt>
                <c:pt idx="3490">
                  <c:v>1.1755</c:v>
                </c:pt>
                <c:pt idx="3491">
                  <c:v>1.1775</c:v>
                </c:pt>
                <c:pt idx="3492">
                  <c:v>1.1796</c:v>
                </c:pt>
                <c:pt idx="3493">
                  <c:v>1.1816</c:v>
                </c:pt>
                <c:pt idx="3494">
                  <c:v>1.1836</c:v>
                </c:pt>
                <c:pt idx="3495">
                  <c:v>1.1856</c:v>
                </c:pt>
                <c:pt idx="3496">
                  <c:v>1.1876</c:v>
                </c:pt>
                <c:pt idx="3497">
                  <c:v>1.1896</c:v>
                </c:pt>
                <c:pt idx="3498">
                  <c:v>1.1916</c:v>
                </c:pt>
                <c:pt idx="3499">
                  <c:v>1.1936</c:v>
                </c:pt>
                <c:pt idx="3500">
                  <c:v>1.1956</c:v>
                </c:pt>
                <c:pt idx="3501">
                  <c:v>1.1976</c:v>
                </c:pt>
                <c:pt idx="3502">
                  <c:v>1.1996</c:v>
                </c:pt>
                <c:pt idx="3503">
                  <c:v>1.2016</c:v>
                </c:pt>
                <c:pt idx="3504">
                  <c:v>1.2036</c:v>
                </c:pt>
                <c:pt idx="3505">
                  <c:v>1.2056</c:v>
                </c:pt>
                <c:pt idx="3506">
                  <c:v>1.2076</c:v>
                </c:pt>
                <c:pt idx="3507">
                  <c:v>1.1075999999999999</c:v>
                </c:pt>
                <c:pt idx="3508">
                  <c:v>1.1075999999999999</c:v>
                </c:pt>
                <c:pt idx="3509">
                  <c:v>1.1075999999999999</c:v>
                </c:pt>
                <c:pt idx="3510">
                  <c:v>1.1075999999999999</c:v>
                </c:pt>
                <c:pt idx="3511">
                  <c:v>1.1075999999999999</c:v>
                </c:pt>
                <c:pt idx="3512">
                  <c:v>1.1075999999999999</c:v>
                </c:pt>
                <c:pt idx="3513">
                  <c:v>1.1075999999999999</c:v>
                </c:pt>
                <c:pt idx="3514">
                  <c:v>1.1074999999999999</c:v>
                </c:pt>
                <c:pt idx="3515">
                  <c:v>1.1074999999999999</c:v>
                </c:pt>
                <c:pt idx="3516">
                  <c:v>1.1074999999999999</c:v>
                </c:pt>
                <c:pt idx="3517">
                  <c:v>1.1074999999999999</c:v>
                </c:pt>
                <c:pt idx="3518">
                  <c:v>1.1073999999999999</c:v>
                </c:pt>
                <c:pt idx="3519">
                  <c:v>1.1073999999999999</c:v>
                </c:pt>
                <c:pt idx="3520">
                  <c:v>1.1073999999999999</c:v>
                </c:pt>
                <c:pt idx="3521">
                  <c:v>1.1073999999999999</c:v>
                </c:pt>
                <c:pt idx="3522">
                  <c:v>1.1073</c:v>
                </c:pt>
                <c:pt idx="3523">
                  <c:v>1.1073</c:v>
                </c:pt>
                <c:pt idx="3524">
                  <c:v>1.1073</c:v>
                </c:pt>
                <c:pt idx="3525">
                  <c:v>1.1072</c:v>
                </c:pt>
                <c:pt idx="3526">
                  <c:v>1.1072</c:v>
                </c:pt>
                <c:pt idx="3527">
                  <c:v>1.1072</c:v>
                </c:pt>
                <c:pt idx="3528">
                  <c:v>1.1071</c:v>
                </c:pt>
                <c:pt idx="3529">
                  <c:v>1.107</c:v>
                </c:pt>
                <c:pt idx="3530">
                  <c:v>1.107</c:v>
                </c:pt>
                <c:pt idx="3531">
                  <c:v>1.1069</c:v>
                </c:pt>
                <c:pt idx="3532">
                  <c:v>1.1068</c:v>
                </c:pt>
                <c:pt idx="3533">
                  <c:v>1.1068</c:v>
                </c:pt>
                <c:pt idx="3534">
                  <c:v>1.1067</c:v>
                </c:pt>
                <c:pt idx="3535">
                  <c:v>1.1067</c:v>
                </c:pt>
                <c:pt idx="3536">
                  <c:v>1.1066</c:v>
                </c:pt>
                <c:pt idx="3537">
                  <c:v>1.1065</c:v>
                </c:pt>
                <c:pt idx="3538">
                  <c:v>1.1065</c:v>
                </c:pt>
                <c:pt idx="3539">
                  <c:v>1.1064000000000001</c:v>
                </c:pt>
                <c:pt idx="3540">
                  <c:v>1.1064000000000001</c:v>
                </c:pt>
                <c:pt idx="3541">
                  <c:v>1.1063000000000001</c:v>
                </c:pt>
                <c:pt idx="3542">
                  <c:v>1.1062000000000001</c:v>
                </c:pt>
                <c:pt idx="3543">
                  <c:v>1.1062000000000001</c:v>
                </c:pt>
                <c:pt idx="3544">
                  <c:v>1.1061000000000001</c:v>
                </c:pt>
                <c:pt idx="3545">
                  <c:v>1.1060000000000001</c:v>
                </c:pt>
                <c:pt idx="3546">
                  <c:v>1.1057999999999999</c:v>
                </c:pt>
                <c:pt idx="3547">
                  <c:v>1.1056999999999999</c:v>
                </c:pt>
                <c:pt idx="3548">
                  <c:v>1.1055999999999999</c:v>
                </c:pt>
                <c:pt idx="3549">
                  <c:v>1.1054999999999999</c:v>
                </c:pt>
                <c:pt idx="3550">
                  <c:v>1.1053999999999999</c:v>
                </c:pt>
                <c:pt idx="3551">
                  <c:v>1.1052999999999999</c:v>
                </c:pt>
                <c:pt idx="3552">
                  <c:v>1.1052</c:v>
                </c:pt>
                <c:pt idx="3553">
                  <c:v>1.1051</c:v>
                </c:pt>
                <c:pt idx="3554">
                  <c:v>1.105</c:v>
                </c:pt>
                <c:pt idx="3555">
                  <c:v>1.1048</c:v>
                </c:pt>
                <c:pt idx="3556">
                  <c:v>1.1047</c:v>
                </c:pt>
                <c:pt idx="3557">
                  <c:v>1.1046</c:v>
                </c:pt>
                <c:pt idx="3558">
                  <c:v>1.1045</c:v>
                </c:pt>
                <c:pt idx="3559">
                  <c:v>1.1044</c:v>
                </c:pt>
                <c:pt idx="3560">
                  <c:v>1.1043000000000001</c:v>
                </c:pt>
                <c:pt idx="3561">
                  <c:v>1.1041000000000001</c:v>
                </c:pt>
                <c:pt idx="3562">
                  <c:v>1.1040000000000001</c:v>
                </c:pt>
                <c:pt idx="3563">
                  <c:v>1.1037999999999999</c:v>
                </c:pt>
                <c:pt idx="3564">
                  <c:v>1.1035999999999999</c:v>
                </c:pt>
                <c:pt idx="3565">
                  <c:v>1.1034999999999999</c:v>
                </c:pt>
                <c:pt idx="3566">
                  <c:v>1.1032999999999999</c:v>
                </c:pt>
                <c:pt idx="3567">
                  <c:v>1.1031</c:v>
                </c:pt>
                <c:pt idx="3568">
                  <c:v>1.103</c:v>
                </c:pt>
                <c:pt idx="3569">
                  <c:v>1.1028</c:v>
                </c:pt>
                <c:pt idx="3570">
                  <c:v>1.1026</c:v>
                </c:pt>
                <c:pt idx="3571">
                  <c:v>1.1025</c:v>
                </c:pt>
                <c:pt idx="3572">
                  <c:v>1.1023000000000001</c:v>
                </c:pt>
                <c:pt idx="3573">
                  <c:v>1.1021000000000001</c:v>
                </c:pt>
                <c:pt idx="3574">
                  <c:v>1.1020000000000001</c:v>
                </c:pt>
                <c:pt idx="3575">
                  <c:v>1.1017999999999999</c:v>
                </c:pt>
                <c:pt idx="3576">
                  <c:v>1.1015999999999999</c:v>
                </c:pt>
                <c:pt idx="3577">
                  <c:v>1.1014999999999999</c:v>
                </c:pt>
                <c:pt idx="3578">
                  <c:v>1.1012999999999999</c:v>
                </c:pt>
                <c:pt idx="3579">
                  <c:v>1.101</c:v>
                </c:pt>
                <c:pt idx="3580">
                  <c:v>1.1008</c:v>
                </c:pt>
                <c:pt idx="3581">
                  <c:v>1.1006</c:v>
                </c:pt>
                <c:pt idx="3582">
                  <c:v>1.1004</c:v>
                </c:pt>
                <c:pt idx="3583">
                  <c:v>1.1001000000000001</c:v>
                </c:pt>
                <c:pt idx="3584">
                  <c:v>1.0999000000000001</c:v>
                </c:pt>
                <c:pt idx="3585">
                  <c:v>1.0996999999999999</c:v>
                </c:pt>
                <c:pt idx="3586">
                  <c:v>1.0994999999999999</c:v>
                </c:pt>
                <c:pt idx="3587">
                  <c:v>1.0992</c:v>
                </c:pt>
                <c:pt idx="3588">
                  <c:v>1.099</c:v>
                </c:pt>
                <c:pt idx="3589">
                  <c:v>1.0988</c:v>
                </c:pt>
                <c:pt idx="3590">
                  <c:v>1.0986</c:v>
                </c:pt>
                <c:pt idx="3591">
                  <c:v>1.0983000000000001</c:v>
                </c:pt>
                <c:pt idx="3592">
                  <c:v>1.0981000000000001</c:v>
                </c:pt>
                <c:pt idx="3593">
                  <c:v>1.0979000000000001</c:v>
                </c:pt>
                <c:pt idx="3594">
                  <c:v>1.0976999999999999</c:v>
                </c:pt>
                <c:pt idx="3595">
                  <c:v>1.0973999999999999</c:v>
                </c:pt>
                <c:pt idx="3596">
                  <c:v>1.0972</c:v>
                </c:pt>
                <c:pt idx="3597">
                  <c:v>1.0969</c:v>
                </c:pt>
                <c:pt idx="3598">
                  <c:v>1.0966</c:v>
                </c:pt>
                <c:pt idx="3599">
                  <c:v>1.0963000000000001</c:v>
                </c:pt>
                <c:pt idx="3600">
                  <c:v>1.0960000000000001</c:v>
                </c:pt>
                <c:pt idx="3601">
                  <c:v>1.0956999999999999</c:v>
                </c:pt>
                <c:pt idx="3602">
                  <c:v>1.0954999999999999</c:v>
                </c:pt>
                <c:pt idx="3603">
                  <c:v>1.0952</c:v>
                </c:pt>
                <c:pt idx="3604">
                  <c:v>1.0949</c:v>
                </c:pt>
                <c:pt idx="3605">
                  <c:v>1.0946</c:v>
                </c:pt>
                <c:pt idx="3606">
                  <c:v>1.0943000000000001</c:v>
                </c:pt>
                <c:pt idx="3607">
                  <c:v>1.0941000000000001</c:v>
                </c:pt>
                <c:pt idx="3608">
                  <c:v>1.0938000000000001</c:v>
                </c:pt>
                <c:pt idx="3609">
                  <c:v>1.0934999999999999</c:v>
                </c:pt>
                <c:pt idx="3610">
                  <c:v>1.0931999999999999</c:v>
                </c:pt>
                <c:pt idx="3611">
                  <c:v>1.0929</c:v>
                </c:pt>
                <c:pt idx="3612">
                  <c:v>1.0927</c:v>
                </c:pt>
                <c:pt idx="3613">
                  <c:v>1.0924</c:v>
                </c:pt>
                <c:pt idx="3614">
                  <c:v>1.0921000000000001</c:v>
                </c:pt>
                <c:pt idx="3615">
                  <c:v>1.0916999999999999</c:v>
                </c:pt>
                <c:pt idx="3616">
                  <c:v>1.0913999999999999</c:v>
                </c:pt>
                <c:pt idx="3617">
                  <c:v>1.0911</c:v>
                </c:pt>
                <c:pt idx="3618">
                  <c:v>1.0907</c:v>
                </c:pt>
                <c:pt idx="3619">
                  <c:v>1.0904</c:v>
                </c:pt>
                <c:pt idx="3620">
                  <c:v>1.0901000000000001</c:v>
                </c:pt>
                <c:pt idx="3621">
                  <c:v>1.0896999999999999</c:v>
                </c:pt>
                <c:pt idx="3622">
                  <c:v>1.0893999999999999</c:v>
                </c:pt>
                <c:pt idx="3623">
                  <c:v>1.0891</c:v>
                </c:pt>
                <c:pt idx="3624">
                  <c:v>1.0887</c:v>
                </c:pt>
                <c:pt idx="3625">
                  <c:v>1.0884</c:v>
                </c:pt>
                <c:pt idx="3626">
                  <c:v>1.0881000000000001</c:v>
                </c:pt>
                <c:pt idx="3627">
                  <c:v>1.0876999999999999</c:v>
                </c:pt>
                <c:pt idx="3628">
                  <c:v>1.0873999999999999</c:v>
                </c:pt>
                <c:pt idx="3629">
                  <c:v>1.0871</c:v>
                </c:pt>
                <c:pt idx="3630">
                  <c:v>1.0867</c:v>
                </c:pt>
                <c:pt idx="3631">
                  <c:v>1.0864</c:v>
                </c:pt>
                <c:pt idx="3632">
                  <c:v>1.0861000000000001</c:v>
                </c:pt>
                <c:pt idx="3633">
                  <c:v>1.0857000000000001</c:v>
                </c:pt>
                <c:pt idx="3634">
                  <c:v>1.0852999999999999</c:v>
                </c:pt>
                <c:pt idx="3635">
                  <c:v>1.085</c:v>
                </c:pt>
                <c:pt idx="3636">
                  <c:v>1.0846</c:v>
                </c:pt>
                <c:pt idx="3637">
                  <c:v>1.0842000000000001</c:v>
                </c:pt>
                <c:pt idx="3638">
                  <c:v>1.0838000000000001</c:v>
                </c:pt>
                <c:pt idx="3639">
                  <c:v>1.0833999999999999</c:v>
                </c:pt>
                <c:pt idx="3640">
                  <c:v>1.0831</c:v>
                </c:pt>
                <c:pt idx="3641">
                  <c:v>1.0827</c:v>
                </c:pt>
                <c:pt idx="3642">
                  <c:v>1.0823</c:v>
                </c:pt>
                <c:pt idx="3643">
                  <c:v>1.0819000000000001</c:v>
                </c:pt>
                <c:pt idx="3644">
                  <c:v>1.0814999999999999</c:v>
                </c:pt>
                <c:pt idx="3645">
                  <c:v>1.0811999999999999</c:v>
                </c:pt>
                <c:pt idx="3646">
                  <c:v>1.0808</c:v>
                </c:pt>
                <c:pt idx="3647">
                  <c:v>1.0804</c:v>
                </c:pt>
                <c:pt idx="3648">
                  <c:v>1.08</c:v>
                </c:pt>
                <c:pt idx="3649">
                  <c:v>1.0797000000000001</c:v>
                </c:pt>
                <c:pt idx="3650">
                  <c:v>1.0792999999999999</c:v>
                </c:pt>
                <c:pt idx="3651">
                  <c:v>1.0789</c:v>
                </c:pt>
                <c:pt idx="3652">
                  <c:v>1.0785</c:v>
                </c:pt>
                <c:pt idx="3653">
                  <c:v>1.0781000000000001</c:v>
                </c:pt>
                <c:pt idx="3654">
                  <c:v>1.0777000000000001</c:v>
                </c:pt>
                <c:pt idx="3655">
                  <c:v>1.0772999999999999</c:v>
                </c:pt>
                <c:pt idx="3656">
                  <c:v>1.0769</c:v>
                </c:pt>
                <c:pt idx="3657">
                  <c:v>1.0765</c:v>
                </c:pt>
                <c:pt idx="3658">
                  <c:v>1.0761000000000001</c:v>
                </c:pt>
                <c:pt idx="3659">
                  <c:v>1.0757000000000001</c:v>
                </c:pt>
                <c:pt idx="3660">
                  <c:v>1.0752999999999999</c:v>
                </c:pt>
                <c:pt idx="3661">
                  <c:v>1.0749</c:v>
                </c:pt>
                <c:pt idx="3662">
                  <c:v>1.0744</c:v>
                </c:pt>
                <c:pt idx="3663">
                  <c:v>1.0740000000000001</c:v>
                </c:pt>
                <c:pt idx="3664">
                  <c:v>1.0736000000000001</c:v>
                </c:pt>
                <c:pt idx="3665">
                  <c:v>1.0731999999999999</c:v>
                </c:pt>
                <c:pt idx="3666">
                  <c:v>1.0728</c:v>
                </c:pt>
                <c:pt idx="3667">
                  <c:v>1.0724</c:v>
                </c:pt>
                <c:pt idx="3668">
                  <c:v>1.0720000000000001</c:v>
                </c:pt>
                <c:pt idx="3669">
                  <c:v>1.0716000000000001</c:v>
                </c:pt>
                <c:pt idx="3670">
                  <c:v>1.0711999999999999</c:v>
                </c:pt>
                <c:pt idx="3671">
                  <c:v>1.0707</c:v>
                </c:pt>
                <c:pt idx="3672">
                  <c:v>1.0703</c:v>
                </c:pt>
                <c:pt idx="3673">
                  <c:v>1.0699000000000001</c:v>
                </c:pt>
                <c:pt idx="3674">
                  <c:v>1.0694999999999999</c:v>
                </c:pt>
                <c:pt idx="3675">
                  <c:v>1.0690999999999999</c:v>
                </c:pt>
                <c:pt idx="3676">
                  <c:v>1.0687</c:v>
                </c:pt>
                <c:pt idx="3677">
                  <c:v>1.0682</c:v>
                </c:pt>
                <c:pt idx="3678">
                  <c:v>1.0678000000000001</c:v>
                </c:pt>
                <c:pt idx="3679">
                  <c:v>1.0673999999999999</c:v>
                </c:pt>
                <c:pt idx="3680">
                  <c:v>1.0669</c:v>
                </c:pt>
                <c:pt idx="3681">
                  <c:v>1.0665</c:v>
                </c:pt>
                <c:pt idx="3682">
                  <c:v>1.0661</c:v>
                </c:pt>
                <c:pt idx="3683">
                  <c:v>1.0656000000000001</c:v>
                </c:pt>
                <c:pt idx="3684">
                  <c:v>1.0651999999999999</c:v>
                </c:pt>
                <c:pt idx="3685">
                  <c:v>1.0648</c:v>
                </c:pt>
                <c:pt idx="3686">
                  <c:v>1.0643</c:v>
                </c:pt>
                <c:pt idx="3687">
                  <c:v>1.0639000000000001</c:v>
                </c:pt>
                <c:pt idx="3688">
                  <c:v>1.0634999999999999</c:v>
                </c:pt>
                <c:pt idx="3689">
                  <c:v>1.0630999999999999</c:v>
                </c:pt>
                <c:pt idx="3690">
                  <c:v>1.0626</c:v>
                </c:pt>
                <c:pt idx="3691">
                  <c:v>1.0622</c:v>
                </c:pt>
                <c:pt idx="3692">
                  <c:v>1.0618000000000001</c:v>
                </c:pt>
                <c:pt idx="3693">
                  <c:v>1.0612999999999999</c:v>
                </c:pt>
                <c:pt idx="3694">
                  <c:v>1.0609</c:v>
                </c:pt>
                <c:pt idx="3695">
                  <c:v>1.0605</c:v>
                </c:pt>
                <c:pt idx="3696">
                  <c:v>1.06</c:v>
                </c:pt>
                <c:pt idx="3697">
                  <c:v>1.0596000000000001</c:v>
                </c:pt>
                <c:pt idx="3698">
                  <c:v>1.0591999999999999</c:v>
                </c:pt>
                <c:pt idx="3699">
                  <c:v>1.0587</c:v>
                </c:pt>
                <c:pt idx="3700">
                  <c:v>1.0583</c:v>
                </c:pt>
                <c:pt idx="3701">
                  <c:v>1.0579000000000001</c:v>
                </c:pt>
                <c:pt idx="3702">
                  <c:v>1.0573999999999999</c:v>
                </c:pt>
                <c:pt idx="3703">
                  <c:v>1.0569999999999999</c:v>
                </c:pt>
                <c:pt idx="3704">
                  <c:v>1.0566</c:v>
                </c:pt>
                <c:pt idx="3705">
                  <c:v>1.0561</c:v>
                </c:pt>
                <c:pt idx="3706">
                  <c:v>1.0557000000000001</c:v>
                </c:pt>
                <c:pt idx="3707">
                  <c:v>1.0551999999999999</c:v>
                </c:pt>
                <c:pt idx="3708">
                  <c:v>1.0548</c:v>
                </c:pt>
                <c:pt idx="3709">
                  <c:v>1.0544</c:v>
                </c:pt>
                <c:pt idx="3710">
                  <c:v>1.0539000000000001</c:v>
                </c:pt>
                <c:pt idx="3711">
                  <c:v>1.0535000000000001</c:v>
                </c:pt>
                <c:pt idx="3712">
                  <c:v>1.0530999999999999</c:v>
                </c:pt>
                <c:pt idx="3713">
                  <c:v>1.0526</c:v>
                </c:pt>
                <c:pt idx="3714">
                  <c:v>1.0522</c:v>
                </c:pt>
                <c:pt idx="3715">
                  <c:v>1.0518000000000001</c:v>
                </c:pt>
                <c:pt idx="3716">
                  <c:v>1.0512999999999999</c:v>
                </c:pt>
                <c:pt idx="3717">
                  <c:v>1.0508999999999999</c:v>
                </c:pt>
                <c:pt idx="3718">
                  <c:v>1.0505</c:v>
                </c:pt>
                <c:pt idx="3719">
                  <c:v>1.05</c:v>
                </c:pt>
                <c:pt idx="3720">
                  <c:v>1.0496000000000001</c:v>
                </c:pt>
                <c:pt idx="3721">
                  <c:v>1.0491999999999999</c:v>
                </c:pt>
                <c:pt idx="3722">
                  <c:v>1.0487</c:v>
                </c:pt>
                <c:pt idx="3723">
                  <c:v>1.0483</c:v>
                </c:pt>
                <c:pt idx="3724">
                  <c:v>1.0479000000000001</c:v>
                </c:pt>
                <c:pt idx="3725">
                  <c:v>1.0475000000000001</c:v>
                </c:pt>
                <c:pt idx="3726">
                  <c:v>1.0469999999999999</c:v>
                </c:pt>
                <c:pt idx="3727">
                  <c:v>1.0466</c:v>
                </c:pt>
                <c:pt idx="3728">
                  <c:v>1.0462</c:v>
                </c:pt>
                <c:pt idx="3729">
                  <c:v>1.0457000000000001</c:v>
                </c:pt>
                <c:pt idx="3730">
                  <c:v>1.0452999999999999</c:v>
                </c:pt>
                <c:pt idx="3731">
                  <c:v>1.0448999999999999</c:v>
                </c:pt>
                <c:pt idx="3732">
                  <c:v>1.0445</c:v>
                </c:pt>
                <c:pt idx="3733">
                  <c:v>1.044</c:v>
                </c:pt>
                <c:pt idx="3734">
                  <c:v>1.0436000000000001</c:v>
                </c:pt>
                <c:pt idx="3735">
                  <c:v>1.0431999999999999</c:v>
                </c:pt>
                <c:pt idx="3736">
                  <c:v>1.0427999999999999</c:v>
                </c:pt>
                <c:pt idx="3737">
                  <c:v>1.0423</c:v>
                </c:pt>
                <c:pt idx="3738">
                  <c:v>1.0419</c:v>
                </c:pt>
                <c:pt idx="3739">
                  <c:v>1.0415000000000001</c:v>
                </c:pt>
                <c:pt idx="3740">
                  <c:v>1.0410999999999999</c:v>
                </c:pt>
                <c:pt idx="3741">
                  <c:v>1.0406</c:v>
                </c:pt>
                <c:pt idx="3742">
                  <c:v>1.0402</c:v>
                </c:pt>
                <c:pt idx="3743">
                  <c:v>1.0398000000000001</c:v>
                </c:pt>
                <c:pt idx="3744">
                  <c:v>1.0394000000000001</c:v>
                </c:pt>
                <c:pt idx="3745">
                  <c:v>1.0389999999999999</c:v>
                </c:pt>
                <c:pt idx="3746">
                  <c:v>1.0386</c:v>
                </c:pt>
                <c:pt idx="3747">
                  <c:v>1.0382</c:v>
                </c:pt>
                <c:pt idx="3748">
                  <c:v>1.0378000000000001</c:v>
                </c:pt>
                <c:pt idx="3749">
                  <c:v>1.0374000000000001</c:v>
                </c:pt>
                <c:pt idx="3750">
                  <c:v>1.0369999999999999</c:v>
                </c:pt>
                <c:pt idx="3751">
                  <c:v>1.0366</c:v>
                </c:pt>
                <c:pt idx="3752">
                  <c:v>1.0362</c:v>
                </c:pt>
                <c:pt idx="3753">
                  <c:v>1.0358000000000001</c:v>
                </c:pt>
                <c:pt idx="3754">
                  <c:v>1.0354000000000001</c:v>
                </c:pt>
                <c:pt idx="3755">
                  <c:v>1.0349999999999999</c:v>
                </c:pt>
                <c:pt idx="3756">
                  <c:v>1.0346</c:v>
                </c:pt>
                <c:pt idx="3757">
                  <c:v>1.0342</c:v>
                </c:pt>
                <c:pt idx="3758">
                  <c:v>1.0338000000000001</c:v>
                </c:pt>
                <c:pt idx="3759">
                  <c:v>1.0333000000000001</c:v>
                </c:pt>
                <c:pt idx="3760">
                  <c:v>1.0328999999999999</c:v>
                </c:pt>
                <c:pt idx="3761">
                  <c:v>1.0325</c:v>
                </c:pt>
                <c:pt idx="3762">
                  <c:v>1.0321</c:v>
                </c:pt>
                <c:pt idx="3763">
                  <c:v>1.0317000000000001</c:v>
                </c:pt>
                <c:pt idx="3764">
                  <c:v>1.0313000000000001</c:v>
                </c:pt>
                <c:pt idx="3765">
                  <c:v>1.0309999999999999</c:v>
                </c:pt>
                <c:pt idx="3766">
                  <c:v>1.0306</c:v>
                </c:pt>
                <c:pt idx="3767">
                  <c:v>1.0302</c:v>
                </c:pt>
                <c:pt idx="3768">
                  <c:v>1.0298</c:v>
                </c:pt>
                <c:pt idx="3769">
                  <c:v>1.0295000000000001</c:v>
                </c:pt>
                <c:pt idx="3770">
                  <c:v>1.0290999999999999</c:v>
                </c:pt>
                <c:pt idx="3771">
                  <c:v>1.0286999999999999</c:v>
                </c:pt>
                <c:pt idx="3772">
                  <c:v>1.0283</c:v>
                </c:pt>
                <c:pt idx="3773">
                  <c:v>1.028</c:v>
                </c:pt>
                <c:pt idx="3774">
                  <c:v>1.0276000000000001</c:v>
                </c:pt>
                <c:pt idx="3775">
                  <c:v>1.0271999999999999</c:v>
                </c:pt>
                <c:pt idx="3776">
                  <c:v>1.0267999999999999</c:v>
                </c:pt>
                <c:pt idx="3777">
                  <c:v>1.0265</c:v>
                </c:pt>
                <c:pt idx="3778">
                  <c:v>1.0261</c:v>
                </c:pt>
                <c:pt idx="3779">
                  <c:v>1.0257000000000001</c:v>
                </c:pt>
                <c:pt idx="3780">
                  <c:v>1.0254000000000001</c:v>
                </c:pt>
                <c:pt idx="3781">
                  <c:v>1.0249999999999999</c:v>
                </c:pt>
                <c:pt idx="3782">
                  <c:v>1.0246</c:v>
                </c:pt>
                <c:pt idx="3783">
                  <c:v>1.0242</c:v>
                </c:pt>
                <c:pt idx="3784">
                  <c:v>1.0239</c:v>
                </c:pt>
                <c:pt idx="3785">
                  <c:v>1.0235000000000001</c:v>
                </c:pt>
                <c:pt idx="3786">
                  <c:v>1.0232000000000001</c:v>
                </c:pt>
                <c:pt idx="3787">
                  <c:v>1.0227999999999999</c:v>
                </c:pt>
                <c:pt idx="3788">
                  <c:v>1.0225</c:v>
                </c:pt>
                <c:pt idx="3789">
                  <c:v>1.0221</c:v>
                </c:pt>
                <c:pt idx="3790">
                  <c:v>1.0218</c:v>
                </c:pt>
                <c:pt idx="3791">
                  <c:v>1.0215000000000001</c:v>
                </c:pt>
                <c:pt idx="3792">
                  <c:v>1.0210999999999999</c:v>
                </c:pt>
                <c:pt idx="3793">
                  <c:v>1.0207999999999999</c:v>
                </c:pt>
                <c:pt idx="3794">
                  <c:v>1.0205</c:v>
                </c:pt>
                <c:pt idx="3795">
                  <c:v>1.0201</c:v>
                </c:pt>
                <c:pt idx="3796">
                  <c:v>1.0198</c:v>
                </c:pt>
                <c:pt idx="3797">
                  <c:v>1.0194000000000001</c:v>
                </c:pt>
                <c:pt idx="3798">
                  <c:v>1.0190999999999999</c:v>
                </c:pt>
                <c:pt idx="3799">
                  <c:v>1.0187999999999999</c:v>
                </c:pt>
                <c:pt idx="3800">
                  <c:v>1.0184</c:v>
                </c:pt>
                <c:pt idx="3801">
                  <c:v>1.0181</c:v>
                </c:pt>
                <c:pt idx="3802">
                  <c:v>1.0178</c:v>
                </c:pt>
                <c:pt idx="3803">
                  <c:v>1.0174000000000001</c:v>
                </c:pt>
                <c:pt idx="3804">
                  <c:v>1.0170999999999999</c:v>
                </c:pt>
                <c:pt idx="3805">
                  <c:v>1.0166999999999999</c:v>
                </c:pt>
                <c:pt idx="3806">
                  <c:v>1.0164</c:v>
                </c:pt>
                <c:pt idx="3807">
                  <c:v>1.0161</c:v>
                </c:pt>
                <c:pt idx="3808">
                  <c:v>1.0158</c:v>
                </c:pt>
                <c:pt idx="3809">
                  <c:v>1.0155000000000001</c:v>
                </c:pt>
                <c:pt idx="3810">
                  <c:v>1.0152000000000001</c:v>
                </c:pt>
                <c:pt idx="3811">
                  <c:v>1.0148999999999999</c:v>
                </c:pt>
                <c:pt idx="3812">
                  <c:v>1.0145999999999999</c:v>
                </c:pt>
                <c:pt idx="3813">
                  <c:v>1.0143</c:v>
                </c:pt>
                <c:pt idx="3814">
                  <c:v>1.014</c:v>
                </c:pt>
                <c:pt idx="3815">
                  <c:v>1.0137</c:v>
                </c:pt>
                <c:pt idx="3816">
                  <c:v>1.0135000000000001</c:v>
                </c:pt>
                <c:pt idx="3817">
                  <c:v>1.0132000000000001</c:v>
                </c:pt>
                <c:pt idx="3818">
                  <c:v>1.0128999999999999</c:v>
                </c:pt>
                <c:pt idx="3819">
                  <c:v>1.0125999999999999</c:v>
                </c:pt>
                <c:pt idx="3820">
                  <c:v>1.0123</c:v>
                </c:pt>
                <c:pt idx="3821">
                  <c:v>1.012</c:v>
                </c:pt>
                <c:pt idx="3822">
                  <c:v>1.0117</c:v>
                </c:pt>
                <c:pt idx="3823">
                  <c:v>1.0114000000000001</c:v>
                </c:pt>
                <c:pt idx="3824">
                  <c:v>1.0111000000000001</c:v>
                </c:pt>
                <c:pt idx="3825">
                  <c:v>1.0107999999999999</c:v>
                </c:pt>
                <c:pt idx="3826">
                  <c:v>1.0105</c:v>
                </c:pt>
                <c:pt idx="3827">
                  <c:v>1.0102</c:v>
                </c:pt>
                <c:pt idx="3828">
                  <c:v>1.0099</c:v>
                </c:pt>
                <c:pt idx="3829">
                  <c:v>1.0097</c:v>
                </c:pt>
                <c:pt idx="3830">
                  <c:v>1.0094000000000001</c:v>
                </c:pt>
                <c:pt idx="3831">
                  <c:v>1.0092000000000001</c:v>
                </c:pt>
                <c:pt idx="3832">
                  <c:v>1.0088999999999999</c:v>
                </c:pt>
                <c:pt idx="3833">
                  <c:v>1.0086999999999999</c:v>
                </c:pt>
                <c:pt idx="3834">
                  <c:v>1.0084</c:v>
                </c:pt>
                <c:pt idx="3835">
                  <c:v>1.0082</c:v>
                </c:pt>
                <c:pt idx="3836">
                  <c:v>1.0079</c:v>
                </c:pt>
                <c:pt idx="3837">
                  <c:v>1.0077</c:v>
                </c:pt>
                <c:pt idx="3838">
                  <c:v>1.0074000000000001</c:v>
                </c:pt>
                <c:pt idx="3839">
                  <c:v>1.0072000000000001</c:v>
                </c:pt>
                <c:pt idx="3840">
                  <c:v>1.0068999999999999</c:v>
                </c:pt>
                <c:pt idx="3841">
                  <c:v>1.0066999999999999</c:v>
                </c:pt>
                <c:pt idx="3842">
                  <c:v>1.0064</c:v>
                </c:pt>
                <c:pt idx="3843">
                  <c:v>1.0061</c:v>
                </c:pt>
                <c:pt idx="3844">
                  <c:v>1.0059</c:v>
                </c:pt>
                <c:pt idx="3845">
                  <c:v>1.0056</c:v>
                </c:pt>
                <c:pt idx="3846">
                  <c:v>1.0054000000000001</c:v>
                </c:pt>
                <c:pt idx="3847">
                  <c:v>1.0051000000000001</c:v>
                </c:pt>
                <c:pt idx="3848">
                  <c:v>1.0048999999999999</c:v>
                </c:pt>
                <c:pt idx="3849">
                  <c:v>1.0045999999999999</c:v>
                </c:pt>
                <c:pt idx="3850">
                  <c:v>1.0044</c:v>
                </c:pt>
                <c:pt idx="3851">
                  <c:v>1.0042</c:v>
                </c:pt>
                <c:pt idx="3852">
                  <c:v>1.004</c:v>
                </c:pt>
                <c:pt idx="3853">
                  <c:v>1.0038</c:v>
                </c:pt>
                <c:pt idx="3854">
                  <c:v>1.0036</c:v>
                </c:pt>
                <c:pt idx="3855">
                  <c:v>1.0034000000000001</c:v>
                </c:pt>
                <c:pt idx="3856">
                  <c:v>1.0032000000000001</c:v>
                </c:pt>
                <c:pt idx="3857">
                  <c:v>1.0029999999999999</c:v>
                </c:pt>
                <c:pt idx="3858">
                  <c:v>1.0027999999999999</c:v>
                </c:pt>
                <c:pt idx="3859">
                  <c:v>1.0025999999999999</c:v>
                </c:pt>
                <c:pt idx="3860">
                  <c:v>1.0024</c:v>
                </c:pt>
                <c:pt idx="3861">
                  <c:v>1.0022</c:v>
                </c:pt>
                <c:pt idx="3862">
                  <c:v>1.002</c:v>
                </c:pt>
                <c:pt idx="3863">
                  <c:v>1.0018</c:v>
                </c:pt>
                <c:pt idx="3864">
                  <c:v>1.0016</c:v>
                </c:pt>
                <c:pt idx="3865">
                  <c:v>1.0014000000000001</c:v>
                </c:pt>
                <c:pt idx="3866">
                  <c:v>1.0011000000000001</c:v>
                </c:pt>
                <c:pt idx="3867">
                  <c:v>1.0008999999999999</c:v>
                </c:pt>
                <c:pt idx="3868">
                  <c:v>1.0006999999999999</c:v>
                </c:pt>
                <c:pt idx="3869">
                  <c:v>1.0004999999999999</c:v>
                </c:pt>
                <c:pt idx="3870">
                  <c:v>1.0003</c:v>
                </c:pt>
                <c:pt idx="3871">
                  <c:v>1.0001</c:v>
                </c:pt>
                <c:pt idx="3872">
                  <c:v>0.9999152</c:v>
                </c:pt>
                <c:pt idx="3873">
                  <c:v>0.9997376</c:v>
                </c:pt>
                <c:pt idx="3874">
                  <c:v>0.99958610000000003</c:v>
                </c:pt>
                <c:pt idx="3875">
                  <c:v>0.9994345</c:v>
                </c:pt>
                <c:pt idx="3876">
                  <c:v>0.99928300000000003</c:v>
                </c:pt>
                <c:pt idx="3877">
                  <c:v>0.9991314</c:v>
                </c:pt>
                <c:pt idx="3878">
                  <c:v>0.99897979999999997</c:v>
                </c:pt>
                <c:pt idx="3879">
                  <c:v>0.9988283</c:v>
                </c:pt>
                <c:pt idx="3880">
                  <c:v>0.99867669999999997</c:v>
                </c:pt>
                <c:pt idx="3881">
                  <c:v>0.9985252</c:v>
                </c:pt>
                <c:pt idx="3882">
                  <c:v>0.99837359999999997</c:v>
                </c:pt>
                <c:pt idx="3883">
                  <c:v>0.99822200000000005</c:v>
                </c:pt>
                <c:pt idx="3884">
                  <c:v>0.99807049999999997</c:v>
                </c:pt>
                <c:pt idx="3885">
                  <c:v>0.99791890000000005</c:v>
                </c:pt>
                <c:pt idx="3886">
                  <c:v>0.99776730000000002</c:v>
                </c:pt>
                <c:pt idx="3887">
                  <c:v>0.99761580000000005</c:v>
                </c:pt>
                <c:pt idx="3888">
                  <c:v>0.99746420000000002</c:v>
                </c:pt>
                <c:pt idx="3889">
                  <c:v>0.99731270000000005</c:v>
                </c:pt>
                <c:pt idx="3890">
                  <c:v>0.99716110000000002</c:v>
                </c:pt>
                <c:pt idx="3891">
                  <c:v>0.99700949999999999</c:v>
                </c:pt>
                <c:pt idx="3892">
                  <c:v>0.99685800000000002</c:v>
                </c:pt>
                <c:pt idx="3893">
                  <c:v>0.99670639999999999</c:v>
                </c:pt>
                <c:pt idx="3894">
                  <c:v>0.99655490000000002</c:v>
                </c:pt>
                <c:pt idx="3895">
                  <c:v>0.99640329999999999</c:v>
                </c:pt>
                <c:pt idx="3896">
                  <c:v>0.99625169999999996</c:v>
                </c:pt>
                <c:pt idx="3897">
                  <c:v>0.99610019999999999</c:v>
                </c:pt>
                <c:pt idx="3898">
                  <c:v>0.99594859999999996</c:v>
                </c:pt>
                <c:pt idx="3899">
                  <c:v>0.99579700000000004</c:v>
                </c:pt>
                <c:pt idx="3900">
                  <c:v>0.99564549999999996</c:v>
                </c:pt>
                <c:pt idx="3901">
                  <c:v>0.99549390000000004</c:v>
                </c:pt>
                <c:pt idx="3902">
                  <c:v>0.99534239999999996</c:v>
                </c:pt>
                <c:pt idx="3903">
                  <c:v>0.99519080000000004</c:v>
                </c:pt>
                <c:pt idx="3904">
                  <c:v>0.99506969999999995</c:v>
                </c:pt>
                <c:pt idx="3905">
                  <c:v>0.9949675</c:v>
                </c:pt>
                <c:pt idx="3906">
                  <c:v>0.99486529999999995</c:v>
                </c:pt>
                <c:pt idx="3907">
                  <c:v>0.99476310000000001</c:v>
                </c:pt>
                <c:pt idx="3908">
                  <c:v>0.99466100000000002</c:v>
                </c:pt>
                <c:pt idx="3909">
                  <c:v>0.99455879999999997</c:v>
                </c:pt>
                <c:pt idx="3910">
                  <c:v>0.99445660000000002</c:v>
                </c:pt>
                <c:pt idx="3911">
                  <c:v>0.99435439999999997</c:v>
                </c:pt>
                <c:pt idx="3912">
                  <c:v>0.99425220000000003</c:v>
                </c:pt>
                <c:pt idx="3913">
                  <c:v>0.99414999999999998</c:v>
                </c:pt>
                <c:pt idx="3914">
                  <c:v>0.99404780000000004</c:v>
                </c:pt>
                <c:pt idx="3915">
                  <c:v>0.99394760000000004</c:v>
                </c:pt>
                <c:pt idx="3916">
                  <c:v>0.99385389999999996</c:v>
                </c:pt>
                <c:pt idx="3917">
                  <c:v>0.99376019999999998</c:v>
                </c:pt>
                <c:pt idx="3918">
                  <c:v>0.99366650000000001</c:v>
                </c:pt>
                <c:pt idx="3919">
                  <c:v>0.99357289999999998</c:v>
                </c:pt>
                <c:pt idx="3920">
                  <c:v>0.99347920000000001</c:v>
                </c:pt>
                <c:pt idx="3921">
                  <c:v>0.99338550000000003</c:v>
                </c:pt>
                <c:pt idx="3922">
                  <c:v>0.99329179999999995</c:v>
                </c:pt>
                <c:pt idx="3923">
                  <c:v>0.99319809999999997</c:v>
                </c:pt>
                <c:pt idx="3924">
                  <c:v>0.9931044</c:v>
                </c:pt>
                <c:pt idx="3925">
                  <c:v>0.99301360000000005</c:v>
                </c:pt>
                <c:pt idx="3926">
                  <c:v>0.99294099999999996</c:v>
                </c:pt>
                <c:pt idx="3927">
                  <c:v>0.99286830000000004</c:v>
                </c:pt>
                <c:pt idx="3928">
                  <c:v>0.99279569999999995</c:v>
                </c:pt>
                <c:pt idx="3929">
                  <c:v>0.99272309999999997</c:v>
                </c:pt>
                <c:pt idx="3930">
                  <c:v>0.99265049999999999</c:v>
                </c:pt>
                <c:pt idx="3931">
                  <c:v>0.99257790000000001</c:v>
                </c:pt>
                <c:pt idx="3932">
                  <c:v>0.99250519999999998</c:v>
                </c:pt>
                <c:pt idx="3933">
                  <c:v>0.9924326</c:v>
                </c:pt>
                <c:pt idx="3934">
                  <c:v>0.99236000000000002</c:v>
                </c:pt>
                <c:pt idx="3935">
                  <c:v>0.99228740000000004</c:v>
                </c:pt>
                <c:pt idx="3936">
                  <c:v>0.99221479999999995</c:v>
                </c:pt>
                <c:pt idx="3937">
                  <c:v>0.99214210000000003</c:v>
                </c:pt>
                <c:pt idx="3938">
                  <c:v>0.99206950000000005</c:v>
                </c:pt>
                <c:pt idx="3939">
                  <c:v>0.99199689999999996</c:v>
                </c:pt>
                <c:pt idx="3940">
                  <c:v>0.99192429999999998</c:v>
                </c:pt>
                <c:pt idx="3941">
                  <c:v>0.9918517</c:v>
                </c:pt>
                <c:pt idx="3942">
                  <c:v>0.99180619999999997</c:v>
                </c:pt>
                <c:pt idx="3943">
                  <c:v>0.991761</c:v>
                </c:pt>
                <c:pt idx="3944">
                  <c:v>0.99171589999999998</c:v>
                </c:pt>
                <c:pt idx="3945">
                  <c:v>0.99167079999999996</c:v>
                </c:pt>
                <c:pt idx="3946">
                  <c:v>0.9916256</c:v>
                </c:pt>
                <c:pt idx="3947">
                  <c:v>0.99158049999999998</c:v>
                </c:pt>
                <c:pt idx="3948">
                  <c:v>0.99153539999999996</c:v>
                </c:pt>
                <c:pt idx="3949">
                  <c:v>0.99149019999999999</c:v>
                </c:pt>
                <c:pt idx="3950">
                  <c:v>0.99144509999999997</c:v>
                </c:pt>
                <c:pt idx="3951">
                  <c:v>0.99139999999999995</c:v>
                </c:pt>
                <c:pt idx="3952">
                  <c:v>0.99135479999999998</c:v>
                </c:pt>
                <c:pt idx="3953">
                  <c:v>0.99130969999999996</c:v>
                </c:pt>
                <c:pt idx="3954">
                  <c:v>0.99126460000000005</c:v>
                </c:pt>
                <c:pt idx="3955">
                  <c:v>0.99121939999999997</c:v>
                </c:pt>
                <c:pt idx="3956">
                  <c:v>0.99117429999999995</c:v>
                </c:pt>
                <c:pt idx="3957">
                  <c:v>0.99112920000000004</c:v>
                </c:pt>
                <c:pt idx="3958">
                  <c:v>0.99108399999999996</c:v>
                </c:pt>
                <c:pt idx="3959">
                  <c:v>0.99103889999999994</c:v>
                </c:pt>
                <c:pt idx="3960">
                  <c:v>0.99099380000000004</c:v>
                </c:pt>
                <c:pt idx="3961">
                  <c:v>0.99094859999999996</c:v>
                </c:pt>
                <c:pt idx="3962">
                  <c:v>0.99090350000000005</c:v>
                </c:pt>
                <c:pt idx="3963">
                  <c:v>0.99086459999999998</c:v>
                </c:pt>
                <c:pt idx="3964">
                  <c:v>0.99085310000000004</c:v>
                </c:pt>
                <c:pt idx="3965">
                  <c:v>0.99084159999999999</c:v>
                </c:pt>
                <c:pt idx="3966">
                  <c:v>0.99083010000000005</c:v>
                </c:pt>
                <c:pt idx="3967">
                  <c:v>0.99081859999999999</c:v>
                </c:pt>
                <c:pt idx="3968">
                  <c:v>0.99080699999999999</c:v>
                </c:pt>
                <c:pt idx="3969">
                  <c:v>0.99079550000000005</c:v>
                </c:pt>
                <c:pt idx="3970">
                  <c:v>0.990784</c:v>
                </c:pt>
                <c:pt idx="3971">
                  <c:v>0.99077249999999994</c:v>
                </c:pt>
                <c:pt idx="3972">
                  <c:v>0.990761</c:v>
                </c:pt>
                <c:pt idx="3973">
                  <c:v>0.99074949999999995</c:v>
                </c:pt>
                <c:pt idx="3974">
                  <c:v>0.99073789999999995</c:v>
                </c:pt>
                <c:pt idx="3975">
                  <c:v>0.99072640000000001</c:v>
                </c:pt>
                <c:pt idx="3976">
                  <c:v>0.99071489999999995</c:v>
                </c:pt>
                <c:pt idx="3977">
                  <c:v>0.99070340000000001</c:v>
                </c:pt>
                <c:pt idx="3978">
                  <c:v>0.99069189999999996</c:v>
                </c:pt>
                <c:pt idx="3979">
                  <c:v>0.99068040000000002</c:v>
                </c:pt>
                <c:pt idx="3980">
                  <c:v>0.99066880000000002</c:v>
                </c:pt>
                <c:pt idx="3981">
                  <c:v>0.99065729999999996</c:v>
                </c:pt>
                <c:pt idx="3982">
                  <c:v>0.99064580000000002</c:v>
                </c:pt>
                <c:pt idx="3983">
                  <c:v>0.99063429999999997</c:v>
                </c:pt>
                <c:pt idx="3984">
                  <c:v>0.99062280000000003</c:v>
                </c:pt>
                <c:pt idx="3985">
                  <c:v>0.99061120000000003</c:v>
                </c:pt>
                <c:pt idx="3986">
                  <c:v>0.99059969999999997</c:v>
                </c:pt>
                <c:pt idx="3987">
                  <c:v>0.99058820000000003</c:v>
                </c:pt>
                <c:pt idx="3988">
                  <c:v>0.99057669999999998</c:v>
                </c:pt>
                <c:pt idx="3989">
                  <c:v>0.99056520000000003</c:v>
                </c:pt>
                <c:pt idx="3990">
                  <c:v>0.99055369999999998</c:v>
                </c:pt>
                <c:pt idx="3991">
                  <c:v>0.99054209999999998</c:v>
                </c:pt>
                <c:pt idx="3992">
                  <c:v>0.99053060000000004</c:v>
                </c:pt>
                <c:pt idx="3993">
                  <c:v>0.99051909999999999</c:v>
                </c:pt>
                <c:pt idx="3994">
                  <c:v>0.99050760000000004</c:v>
                </c:pt>
                <c:pt idx="3995">
                  <c:v>0.99049609999999999</c:v>
                </c:pt>
                <c:pt idx="3996">
                  <c:v>0.99048460000000005</c:v>
                </c:pt>
                <c:pt idx="3997">
                  <c:v>0.99047300000000005</c:v>
                </c:pt>
                <c:pt idx="3998">
                  <c:v>0.99046840000000003</c:v>
                </c:pt>
                <c:pt idx="3999">
                  <c:v>0.99047909999999995</c:v>
                </c:pt>
                <c:pt idx="4000">
                  <c:v>0.99048979999999998</c:v>
                </c:pt>
                <c:pt idx="4001">
                  <c:v>0.99050050000000001</c:v>
                </c:pt>
                <c:pt idx="4002">
                  <c:v>0.99051120000000004</c:v>
                </c:pt>
                <c:pt idx="4003">
                  <c:v>0.99052200000000001</c:v>
                </c:pt>
                <c:pt idx="4004">
                  <c:v>0.99053270000000004</c:v>
                </c:pt>
                <c:pt idx="4005">
                  <c:v>0.99054339999999996</c:v>
                </c:pt>
                <c:pt idx="4006">
                  <c:v>0.99055409999999999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47616"/>
        <c:axId val="104853504"/>
      </c:scatterChart>
      <c:valAx>
        <c:axId val="104847616"/>
        <c:scaling>
          <c:orientation val="minMax"/>
          <c:max val="2.000000000000001E-9"/>
        </c:scaling>
        <c:delete val="0"/>
        <c:axPos val="b"/>
        <c:minorGridlines/>
        <c:numFmt formatCode="0.0E+00" sourceLinked="0"/>
        <c:majorTickMark val="out"/>
        <c:minorTickMark val="none"/>
        <c:tickLblPos val="nextTo"/>
        <c:crossAx val="104853504"/>
        <c:crossesAt val="-0.4"/>
        <c:crossBetween val="midCat"/>
      </c:valAx>
      <c:valAx>
        <c:axId val="10485350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0484761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'SIM21'!$B$1</c:f>
              <c:strCache>
                <c:ptCount val="1"/>
                <c:pt idx="0">
                  <c:v>50 ohms - gnd</c:v>
                </c:pt>
              </c:strCache>
            </c:strRef>
          </c:tx>
          <c:marker>
            <c:symbol val="none"/>
          </c:marker>
          <c:xVal>
            <c:numRef>
              <c:f>'SIM21'!$A$2:$A$2002</c:f>
              <c:numCache>
                <c:formatCode>0.00E+00</c:formatCode>
                <c:ptCount val="2001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1">
                  <c:v>2.0019999999999999E-9</c:v>
                </c:pt>
                <c:pt idx="1002">
                  <c:v>2.0040000000000001E-9</c:v>
                </c:pt>
                <c:pt idx="1003">
                  <c:v>2.0059999999999999E-9</c:v>
                </c:pt>
                <c:pt idx="1004">
                  <c:v>2.0080000000000001E-9</c:v>
                </c:pt>
                <c:pt idx="1005">
                  <c:v>2.0099999999999999E-9</c:v>
                </c:pt>
                <c:pt idx="1006">
                  <c:v>2.0120000000000001E-9</c:v>
                </c:pt>
                <c:pt idx="1007">
                  <c:v>2.0139999999999999E-9</c:v>
                </c:pt>
                <c:pt idx="1008">
                  <c:v>2.0160000000000001E-9</c:v>
                </c:pt>
                <c:pt idx="1009">
                  <c:v>2.0179999999999999E-9</c:v>
                </c:pt>
                <c:pt idx="1010">
                  <c:v>2.0200000000000001E-9</c:v>
                </c:pt>
                <c:pt idx="1011">
                  <c:v>2.0219999999999998E-9</c:v>
                </c:pt>
                <c:pt idx="1012">
                  <c:v>2.024E-9</c:v>
                </c:pt>
                <c:pt idx="1013">
                  <c:v>2.0259999999999998E-9</c:v>
                </c:pt>
                <c:pt idx="1014">
                  <c:v>2.028E-9</c:v>
                </c:pt>
                <c:pt idx="1015">
                  <c:v>2.0299999999999998E-9</c:v>
                </c:pt>
                <c:pt idx="1016">
                  <c:v>2.032E-9</c:v>
                </c:pt>
                <c:pt idx="1017">
                  <c:v>2.0339999999999998E-9</c:v>
                </c:pt>
                <c:pt idx="1018">
                  <c:v>2.036E-9</c:v>
                </c:pt>
                <c:pt idx="1019">
                  <c:v>2.0380000000000002E-9</c:v>
                </c:pt>
                <c:pt idx="1020">
                  <c:v>2.04E-9</c:v>
                </c:pt>
                <c:pt idx="1021">
                  <c:v>2.0420000000000002E-9</c:v>
                </c:pt>
                <c:pt idx="1022">
                  <c:v>2.044E-9</c:v>
                </c:pt>
                <c:pt idx="1023">
                  <c:v>2.0460000000000002E-9</c:v>
                </c:pt>
                <c:pt idx="1024">
                  <c:v>2.048E-9</c:v>
                </c:pt>
                <c:pt idx="1025">
                  <c:v>2.0500000000000002E-9</c:v>
                </c:pt>
                <c:pt idx="1026">
                  <c:v>2.0519999999999999E-9</c:v>
                </c:pt>
                <c:pt idx="1027">
                  <c:v>2.0540000000000001E-9</c:v>
                </c:pt>
                <c:pt idx="1028">
                  <c:v>2.0559999999999999E-9</c:v>
                </c:pt>
                <c:pt idx="1029">
                  <c:v>2.0580000000000001E-9</c:v>
                </c:pt>
                <c:pt idx="1030">
                  <c:v>2.0599999999999999E-9</c:v>
                </c:pt>
                <c:pt idx="1031">
                  <c:v>2.0620000000000001E-9</c:v>
                </c:pt>
                <c:pt idx="1032">
                  <c:v>2.0639999999999999E-9</c:v>
                </c:pt>
                <c:pt idx="1033">
                  <c:v>2.0660000000000001E-9</c:v>
                </c:pt>
                <c:pt idx="1034">
                  <c:v>2.0679999999999999E-9</c:v>
                </c:pt>
                <c:pt idx="1035">
                  <c:v>2.0700000000000001E-9</c:v>
                </c:pt>
                <c:pt idx="1036">
                  <c:v>2.0719999999999999E-9</c:v>
                </c:pt>
                <c:pt idx="1037">
                  <c:v>2.0740000000000001E-9</c:v>
                </c:pt>
                <c:pt idx="1038">
                  <c:v>2.0759999999999999E-9</c:v>
                </c:pt>
                <c:pt idx="1039">
                  <c:v>2.0780000000000001E-9</c:v>
                </c:pt>
                <c:pt idx="1040">
                  <c:v>2.0799999999999998E-9</c:v>
                </c:pt>
                <c:pt idx="1041">
                  <c:v>2.082E-9</c:v>
                </c:pt>
                <c:pt idx="1042">
                  <c:v>2.0839999999999998E-9</c:v>
                </c:pt>
                <c:pt idx="1043">
                  <c:v>2.086E-9</c:v>
                </c:pt>
                <c:pt idx="1044">
                  <c:v>2.0879999999999998E-9</c:v>
                </c:pt>
                <c:pt idx="1045">
                  <c:v>2.09E-9</c:v>
                </c:pt>
                <c:pt idx="1046">
                  <c:v>2.0919999999999998E-9</c:v>
                </c:pt>
                <c:pt idx="1047">
                  <c:v>2.094E-9</c:v>
                </c:pt>
                <c:pt idx="1048">
                  <c:v>2.0960000000000002E-9</c:v>
                </c:pt>
                <c:pt idx="1049">
                  <c:v>2.098E-9</c:v>
                </c:pt>
                <c:pt idx="1050">
                  <c:v>2.1000000000000002E-9</c:v>
                </c:pt>
                <c:pt idx="1051">
                  <c:v>2.102E-9</c:v>
                </c:pt>
                <c:pt idx="1052">
                  <c:v>2.1040000000000002E-9</c:v>
                </c:pt>
                <c:pt idx="1053">
                  <c:v>2.106E-9</c:v>
                </c:pt>
                <c:pt idx="1054">
                  <c:v>2.1080000000000002E-9</c:v>
                </c:pt>
                <c:pt idx="1055">
                  <c:v>2.11E-9</c:v>
                </c:pt>
                <c:pt idx="1056">
                  <c:v>2.1120000000000002E-9</c:v>
                </c:pt>
                <c:pt idx="1057">
                  <c:v>2.1139999999999999E-9</c:v>
                </c:pt>
                <c:pt idx="1058">
                  <c:v>2.1160000000000001E-9</c:v>
                </c:pt>
                <c:pt idx="1059">
                  <c:v>2.1179999999999999E-9</c:v>
                </c:pt>
                <c:pt idx="1060">
                  <c:v>2.1200000000000001E-9</c:v>
                </c:pt>
                <c:pt idx="1061">
                  <c:v>2.1219999999999999E-9</c:v>
                </c:pt>
                <c:pt idx="1062">
                  <c:v>2.1240000000000001E-9</c:v>
                </c:pt>
                <c:pt idx="1063">
                  <c:v>2.1259999999999999E-9</c:v>
                </c:pt>
                <c:pt idx="1064">
                  <c:v>2.1280000000000001E-9</c:v>
                </c:pt>
                <c:pt idx="1065">
                  <c:v>2.1299999999999999E-9</c:v>
                </c:pt>
                <c:pt idx="1066">
                  <c:v>2.1320000000000001E-9</c:v>
                </c:pt>
                <c:pt idx="1067">
                  <c:v>2.1339999999999999E-9</c:v>
                </c:pt>
                <c:pt idx="1068">
                  <c:v>2.1360000000000001E-9</c:v>
                </c:pt>
                <c:pt idx="1069">
                  <c:v>2.1379999999999999E-9</c:v>
                </c:pt>
                <c:pt idx="1070">
                  <c:v>2.1400000000000001E-9</c:v>
                </c:pt>
                <c:pt idx="1071">
                  <c:v>2.1419999999999998E-9</c:v>
                </c:pt>
                <c:pt idx="1072">
                  <c:v>2.144E-9</c:v>
                </c:pt>
                <c:pt idx="1073">
                  <c:v>2.1459999999999998E-9</c:v>
                </c:pt>
                <c:pt idx="1074">
                  <c:v>2.148E-9</c:v>
                </c:pt>
                <c:pt idx="1075">
                  <c:v>2.1499999999999998E-9</c:v>
                </c:pt>
                <c:pt idx="1076">
                  <c:v>2.152E-9</c:v>
                </c:pt>
                <c:pt idx="1077">
                  <c:v>2.1539999999999998E-9</c:v>
                </c:pt>
                <c:pt idx="1078">
                  <c:v>2.156E-9</c:v>
                </c:pt>
                <c:pt idx="1079">
                  <c:v>2.1580000000000002E-9</c:v>
                </c:pt>
                <c:pt idx="1080">
                  <c:v>2.16E-9</c:v>
                </c:pt>
                <c:pt idx="1081">
                  <c:v>2.1620000000000002E-9</c:v>
                </c:pt>
                <c:pt idx="1082">
                  <c:v>2.164E-9</c:v>
                </c:pt>
                <c:pt idx="1083">
                  <c:v>2.1660000000000002E-9</c:v>
                </c:pt>
                <c:pt idx="1084">
                  <c:v>2.168E-9</c:v>
                </c:pt>
                <c:pt idx="1085">
                  <c:v>2.1700000000000002E-9</c:v>
                </c:pt>
                <c:pt idx="1086">
                  <c:v>2.1719999999999999E-9</c:v>
                </c:pt>
                <c:pt idx="1087">
                  <c:v>2.1740000000000001E-9</c:v>
                </c:pt>
                <c:pt idx="1088">
                  <c:v>2.1759999999999999E-9</c:v>
                </c:pt>
                <c:pt idx="1089">
                  <c:v>2.1780000000000001E-9</c:v>
                </c:pt>
                <c:pt idx="1090">
                  <c:v>2.1799999999999999E-9</c:v>
                </c:pt>
                <c:pt idx="1091">
                  <c:v>2.1820000000000001E-9</c:v>
                </c:pt>
                <c:pt idx="1092">
                  <c:v>2.1839999999999999E-9</c:v>
                </c:pt>
                <c:pt idx="1093">
                  <c:v>2.1860000000000001E-9</c:v>
                </c:pt>
                <c:pt idx="1094">
                  <c:v>2.1879999999999999E-9</c:v>
                </c:pt>
                <c:pt idx="1095">
                  <c:v>2.1900000000000001E-9</c:v>
                </c:pt>
                <c:pt idx="1096">
                  <c:v>2.1919999999999999E-9</c:v>
                </c:pt>
                <c:pt idx="1097">
                  <c:v>2.1940000000000001E-9</c:v>
                </c:pt>
                <c:pt idx="1098">
                  <c:v>2.1959999999999999E-9</c:v>
                </c:pt>
                <c:pt idx="1099">
                  <c:v>2.1980000000000001E-9</c:v>
                </c:pt>
                <c:pt idx="1100">
                  <c:v>2.1999999999999998E-9</c:v>
                </c:pt>
                <c:pt idx="1101">
                  <c:v>2.202E-9</c:v>
                </c:pt>
                <c:pt idx="1102">
                  <c:v>2.2039999999999998E-9</c:v>
                </c:pt>
                <c:pt idx="1103">
                  <c:v>2.206E-9</c:v>
                </c:pt>
                <c:pt idx="1104">
                  <c:v>2.2079999999999998E-9</c:v>
                </c:pt>
                <c:pt idx="1105">
                  <c:v>2.21E-9</c:v>
                </c:pt>
                <c:pt idx="1106">
                  <c:v>2.2119999999999998E-9</c:v>
                </c:pt>
                <c:pt idx="1107">
                  <c:v>2.214E-9</c:v>
                </c:pt>
                <c:pt idx="1108">
                  <c:v>2.2160000000000002E-9</c:v>
                </c:pt>
                <c:pt idx="1109">
                  <c:v>2.218E-9</c:v>
                </c:pt>
                <c:pt idx="1110">
                  <c:v>2.2200000000000002E-9</c:v>
                </c:pt>
                <c:pt idx="1111">
                  <c:v>2.222E-9</c:v>
                </c:pt>
                <c:pt idx="1112">
                  <c:v>2.2240000000000002E-9</c:v>
                </c:pt>
                <c:pt idx="1113">
                  <c:v>2.226E-9</c:v>
                </c:pt>
                <c:pt idx="1114">
                  <c:v>2.2280000000000002E-9</c:v>
                </c:pt>
                <c:pt idx="1115">
                  <c:v>2.23E-9</c:v>
                </c:pt>
                <c:pt idx="1116">
                  <c:v>2.2320000000000002E-9</c:v>
                </c:pt>
                <c:pt idx="1117">
                  <c:v>2.2339999999999999E-9</c:v>
                </c:pt>
                <c:pt idx="1118">
                  <c:v>2.2360000000000001E-9</c:v>
                </c:pt>
                <c:pt idx="1119">
                  <c:v>2.2379999999999999E-9</c:v>
                </c:pt>
                <c:pt idx="1120">
                  <c:v>2.2400000000000001E-9</c:v>
                </c:pt>
                <c:pt idx="1121">
                  <c:v>2.2419999999999999E-9</c:v>
                </c:pt>
                <c:pt idx="1122">
                  <c:v>2.2440000000000001E-9</c:v>
                </c:pt>
                <c:pt idx="1123">
                  <c:v>2.2459999999999999E-9</c:v>
                </c:pt>
                <c:pt idx="1124">
                  <c:v>2.2480000000000001E-9</c:v>
                </c:pt>
                <c:pt idx="1125">
                  <c:v>2.2499999999999999E-9</c:v>
                </c:pt>
                <c:pt idx="1126">
                  <c:v>2.2520000000000001E-9</c:v>
                </c:pt>
                <c:pt idx="1127">
                  <c:v>2.2539999999999999E-9</c:v>
                </c:pt>
                <c:pt idx="1128">
                  <c:v>2.2560000000000001E-9</c:v>
                </c:pt>
                <c:pt idx="1129">
                  <c:v>2.2579999999999999E-9</c:v>
                </c:pt>
                <c:pt idx="1130">
                  <c:v>2.2600000000000001E-9</c:v>
                </c:pt>
                <c:pt idx="1131">
                  <c:v>2.2619999999999998E-9</c:v>
                </c:pt>
                <c:pt idx="1132">
                  <c:v>2.264E-9</c:v>
                </c:pt>
                <c:pt idx="1133">
                  <c:v>2.2659999999999998E-9</c:v>
                </c:pt>
                <c:pt idx="1134">
                  <c:v>2.268E-9</c:v>
                </c:pt>
                <c:pt idx="1135">
                  <c:v>2.2699999999999998E-9</c:v>
                </c:pt>
                <c:pt idx="1136">
                  <c:v>2.272E-9</c:v>
                </c:pt>
                <c:pt idx="1137">
                  <c:v>2.2739999999999998E-9</c:v>
                </c:pt>
                <c:pt idx="1138">
                  <c:v>2.276E-9</c:v>
                </c:pt>
                <c:pt idx="1139">
                  <c:v>2.2780000000000002E-9</c:v>
                </c:pt>
                <c:pt idx="1140">
                  <c:v>2.28E-9</c:v>
                </c:pt>
                <c:pt idx="1141">
                  <c:v>2.2820000000000002E-9</c:v>
                </c:pt>
                <c:pt idx="1142">
                  <c:v>2.284E-9</c:v>
                </c:pt>
                <c:pt idx="1143">
                  <c:v>2.2860000000000002E-9</c:v>
                </c:pt>
                <c:pt idx="1144">
                  <c:v>2.288E-9</c:v>
                </c:pt>
                <c:pt idx="1145">
                  <c:v>2.2900000000000002E-9</c:v>
                </c:pt>
                <c:pt idx="1146">
                  <c:v>2.2919999999999999E-9</c:v>
                </c:pt>
                <c:pt idx="1147">
                  <c:v>2.2940000000000001E-9</c:v>
                </c:pt>
                <c:pt idx="1148">
                  <c:v>2.2959999999999999E-9</c:v>
                </c:pt>
                <c:pt idx="1149">
                  <c:v>2.2980000000000001E-9</c:v>
                </c:pt>
                <c:pt idx="1150">
                  <c:v>2.2999999999999999E-9</c:v>
                </c:pt>
                <c:pt idx="1151">
                  <c:v>2.3020000000000001E-9</c:v>
                </c:pt>
                <c:pt idx="1152">
                  <c:v>2.3039999999999999E-9</c:v>
                </c:pt>
                <c:pt idx="1153">
                  <c:v>2.3060000000000001E-9</c:v>
                </c:pt>
                <c:pt idx="1154">
                  <c:v>2.3079999999999999E-9</c:v>
                </c:pt>
                <c:pt idx="1155">
                  <c:v>2.3100000000000001E-9</c:v>
                </c:pt>
                <c:pt idx="1156">
                  <c:v>2.3119999999999999E-9</c:v>
                </c:pt>
                <c:pt idx="1157">
                  <c:v>2.3140000000000001E-9</c:v>
                </c:pt>
                <c:pt idx="1158">
                  <c:v>2.3159999999999999E-9</c:v>
                </c:pt>
                <c:pt idx="1159">
                  <c:v>2.3180000000000001E-9</c:v>
                </c:pt>
                <c:pt idx="1160">
                  <c:v>2.3199999999999998E-9</c:v>
                </c:pt>
                <c:pt idx="1161">
                  <c:v>2.322E-9</c:v>
                </c:pt>
                <c:pt idx="1162">
                  <c:v>2.3239999999999998E-9</c:v>
                </c:pt>
                <c:pt idx="1163">
                  <c:v>2.326E-9</c:v>
                </c:pt>
                <c:pt idx="1164">
                  <c:v>2.3279999999999998E-9</c:v>
                </c:pt>
                <c:pt idx="1165">
                  <c:v>2.33E-9</c:v>
                </c:pt>
                <c:pt idx="1166">
                  <c:v>2.3319999999999998E-9</c:v>
                </c:pt>
                <c:pt idx="1167">
                  <c:v>2.334E-9</c:v>
                </c:pt>
                <c:pt idx="1168">
                  <c:v>2.3360000000000002E-9</c:v>
                </c:pt>
                <c:pt idx="1169">
                  <c:v>2.338E-9</c:v>
                </c:pt>
                <c:pt idx="1170">
                  <c:v>2.3400000000000002E-9</c:v>
                </c:pt>
                <c:pt idx="1171">
                  <c:v>2.342E-9</c:v>
                </c:pt>
                <c:pt idx="1172">
                  <c:v>2.3440000000000002E-9</c:v>
                </c:pt>
                <c:pt idx="1173">
                  <c:v>2.346E-9</c:v>
                </c:pt>
                <c:pt idx="1174">
                  <c:v>2.3480000000000002E-9</c:v>
                </c:pt>
                <c:pt idx="1175">
                  <c:v>2.3499999999999999E-9</c:v>
                </c:pt>
                <c:pt idx="1176">
                  <c:v>2.3520000000000001E-9</c:v>
                </c:pt>
                <c:pt idx="1177">
                  <c:v>2.3539999999999999E-9</c:v>
                </c:pt>
                <c:pt idx="1178">
                  <c:v>2.3560000000000001E-9</c:v>
                </c:pt>
                <c:pt idx="1179">
                  <c:v>2.3579999999999999E-9</c:v>
                </c:pt>
                <c:pt idx="1180">
                  <c:v>2.3600000000000001E-9</c:v>
                </c:pt>
                <c:pt idx="1181">
                  <c:v>2.3619999999999999E-9</c:v>
                </c:pt>
                <c:pt idx="1182">
                  <c:v>2.3640000000000001E-9</c:v>
                </c:pt>
                <c:pt idx="1183">
                  <c:v>2.3659999999999999E-9</c:v>
                </c:pt>
                <c:pt idx="1184">
                  <c:v>2.3680000000000001E-9</c:v>
                </c:pt>
                <c:pt idx="1185">
                  <c:v>2.3699999999999999E-9</c:v>
                </c:pt>
                <c:pt idx="1186">
                  <c:v>2.3720000000000001E-9</c:v>
                </c:pt>
                <c:pt idx="1187">
                  <c:v>2.3739999999999999E-9</c:v>
                </c:pt>
                <c:pt idx="1188">
                  <c:v>2.3760000000000001E-9</c:v>
                </c:pt>
                <c:pt idx="1189">
                  <c:v>2.3779999999999999E-9</c:v>
                </c:pt>
                <c:pt idx="1190">
                  <c:v>2.3800000000000001E-9</c:v>
                </c:pt>
                <c:pt idx="1191">
                  <c:v>2.3819999999999998E-9</c:v>
                </c:pt>
                <c:pt idx="1192">
                  <c:v>2.384E-9</c:v>
                </c:pt>
                <c:pt idx="1193">
                  <c:v>2.3859999999999998E-9</c:v>
                </c:pt>
                <c:pt idx="1194">
                  <c:v>2.388E-9</c:v>
                </c:pt>
                <c:pt idx="1195">
                  <c:v>2.3899999999999998E-9</c:v>
                </c:pt>
                <c:pt idx="1196">
                  <c:v>2.392E-9</c:v>
                </c:pt>
                <c:pt idx="1197">
                  <c:v>2.3939999999999998E-9</c:v>
                </c:pt>
                <c:pt idx="1198">
                  <c:v>2.396E-9</c:v>
                </c:pt>
                <c:pt idx="1199">
                  <c:v>2.3980000000000002E-9</c:v>
                </c:pt>
                <c:pt idx="1200">
                  <c:v>2.4E-9</c:v>
                </c:pt>
                <c:pt idx="1201">
                  <c:v>2.4020000000000002E-9</c:v>
                </c:pt>
                <c:pt idx="1202">
                  <c:v>2.404E-9</c:v>
                </c:pt>
                <c:pt idx="1203">
                  <c:v>2.4060000000000002E-9</c:v>
                </c:pt>
                <c:pt idx="1204">
                  <c:v>2.408E-9</c:v>
                </c:pt>
                <c:pt idx="1205">
                  <c:v>2.4100000000000002E-9</c:v>
                </c:pt>
                <c:pt idx="1206">
                  <c:v>2.4119999999999999E-9</c:v>
                </c:pt>
                <c:pt idx="1207">
                  <c:v>2.4140000000000001E-9</c:v>
                </c:pt>
                <c:pt idx="1208">
                  <c:v>2.4159999999999999E-9</c:v>
                </c:pt>
                <c:pt idx="1209">
                  <c:v>2.4180000000000001E-9</c:v>
                </c:pt>
                <c:pt idx="1210">
                  <c:v>2.4199999999999999E-9</c:v>
                </c:pt>
                <c:pt idx="1211">
                  <c:v>2.4220000000000001E-9</c:v>
                </c:pt>
                <c:pt idx="1212">
                  <c:v>2.4239999999999999E-9</c:v>
                </c:pt>
                <c:pt idx="1213">
                  <c:v>2.4260000000000001E-9</c:v>
                </c:pt>
                <c:pt idx="1214">
                  <c:v>2.4279999999999999E-9</c:v>
                </c:pt>
                <c:pt idx="1215">
                  <c:v>2.4300000000000001E-9</c:v>
                </c:pt>
                <c:pt idx="1216">
                  <c:v>2.4319999999999999E-9</c:v>
                </c:pt>
                <c:pt idx="1217">
                  <c:v>2.4340000000000001E-9</c:v>
                </c:pt>
                <c:pt idx="1218">
                  <c:v>2.4359999999999999E-9</c:v>
                </c:pt>
                <c:pt idx="1219">
                  <c:v>2.4380000000000001E-9</c:v>
                </c:pt>
                <c:pt idx="1220">
                  <c:v>2.4399999999999998E-9</c:v>
                </c:pt>
                <c:pt idx="1221">
                  <c:v>2.442E-9</c:v>
                </c:pt>
                <c:pt idx="1222">
                  <c:v>2.4439999999999998E-9</c:v>
                </c:pt>
                <c:pt idx="1223">
                  <c:v>2.446E-9</c:v>
                </c:pt>
                <c:pt idx="1224">
                  <c:v>2.4479999999999998E-9</c:v>
                </c:pt>
                <c:pt idx="1225">
                  <c:v>2.45E-9</c:v>
                </c:pt>
                <c:pt idx="1226">
                  <c:v>2.4519999999999998E-9</c:v>
                </c:pt>
                <c:pt idx="1227">
                  <c:v>2.454E-9</c:v>
                </c:pt>
                <c:pt idx="1228">
                  <c:v>2.4560000000000002E-9</c:v>
                </c:pt>
                <c:pt idx="1229">
                  <c:v>2.458E-9</c:v>
                </c:pt>
                <c:pt idx="1230">
                  <c:v>2.4600000000000002E-9</c:v>
                </c:pt>
                <c:pt idx="1231">
                  <c:v>2.462E-9</c:v>
                </c:pt>
                <c:pt idx="1232">
                  <c:v>2.4640000000000002E-9</c:v>
                </c:pt>
                <c:pt idx="1233">
                  <c:v>2.466E-9</c:v>
                </c:pt>
                <c:pt idx="1234">
                  <c:v>2.4680000000000002E-9</c:v>
                </c:pt>
                <c:pt idx="1235">
                  <c:v>2.4699999999999999E-9</c:v>
                </c:pt>
                <c:pt idx="1236">
                  <c:v>2.4720000000000001E-9</c:v>
                </c:pt>
                <c:pt idx="1237">
                  <c:v>2.4739999999999999E-9</c:v>
                </c:pt>
                <c:pt idx="1238">
                  <c:v>2.4760000000000001E-9</c:v>
                </c:pt>
                <c:pt idx="1239">
                  <c:v>2.4779999999999999E-9</c:v>
                </c:pt>
                <c:pt idx="1240">
                  <c:v>2.4800000000000001E-9</c:v>
                </c:pt>
                <c:pt idx="1241">
                  <c:v>2.4819999999999999E-9</c:v>
                </c:pt>
                <c:pt idx="1242">
                  <c:v>2.4840000000000001E-9</c:v>
                </c:pt>
                <c:pt idx="1243">
                  <c:v>2.4859999999999999E-9</c:v>
                </c:pt>
                <c:pt idx="1244">
                  <c:v>2.4880000000000001E-9</c:v>
                </c:pt>
                <c:pt idx="1245">
                  <c:v>2.4899999999999999E-9</c:v>
                </c:pt>
                <c:pt idx="1246">
                  <c:v>2.4920000000000001E-9</c:v>
                </c:pt>
                <c:pt idx="1247">
                  <c:v>2.4939999999999999E-9</c:v>
                </c:pt>
                <c:pt idx="1248">
                  <c:v>2.4960000000000001E-9</c:v>
                </c:pt>
                <c:pt idx="1249">
                  <c:v>2.4979999999999999E-9</c:v>
                </c:pt>
                <c:pt idx="1250">
                  <c:v>2.5000000000000001E-9</c:v>
                </c:pt>
                <c:pt idx="1251">
                  <c:v>2.5019999999999998E-9</c:v>
                </c:pt>
                <c:pt idx="1252">
                  <c:v>2.504E-9</c:v>
                </c:pt>
                <c:pt idx="1253">
                  <c:v>2.5059999999999998E-9</c:v>
                </c:pt>
                <c:pt idx="1254">
                  <c:v>2.508E-9</c:v>
                </c:pt>
                <c:pt idx="1255">
                  <c:v>2.5099999999999998E-9</c:v>
                </c:pt>
                <c:pt idx="1256">
                  <c:v>2.512E-9</c:v>
                </c:pt>
                <c:pt idx="1257">
                  <c:v>2.5139999999999998E-9</c:v>
                </c:pt>
                <c:pt idx="1258">
                  <c:v>2.516E-9</c:v>
                </c:pt>
                <c:pt idx="1259">
                  <c:v>2.5180000000000002E-9</c:v>
                </c:pt>
                <c:pt idx="1260">
                  <c:v>2.52E-9</c:v>
                </c:pt>
                <c:pt idx="1261">
                  <c:v>2.5220000000000002E-9</c:v>
                </c:pt>
                <c:pt idx="1262">
                  <c:v>2.524E-9</c:v>
                </c:pt>
                <c:pt idx="1263">
                  <c:v>2.5260000000000002E-9</c:v>
                </c:pt>
                <c:pt idx="1264">
                  <c:v>2.528E-9</c:v>
                </c:pt>
                <c:pt idx="1265">
                  <c:v>2.5300000000000002E-9</c:v>
                </c:pt>
                <c:pt idx="1266">
                  <c:v>2.5319999999999999E-9</c:v>
                </c:pt>
                <c:pt idx="1267">
                  <c:v>2.5340000000000001E-9</c:v>
                </c:pt>
                <c:pt idx="1268">
                  <c:v>2.5359999999999999E-9</c:v>
                </c:pt>
                <c:pt idx="1269">
                  <c:v>2.5380000000000001E-9</c:v>
                </c:pt>
                <c:pt idx="1270">
                  <c:v>2.5399999999999999E-9</c:v>
                </c:pt>
                <c:pt idx="1271">
                  <c:v>2.5420000000000001E-9</c:v>
                </c:pt>
                <c:pt idx="1272">
                  <c:v>2.5439999999999999E-9</c:v>
                </c:pt>
                <c:pt idx="1273">
                  <c:v>2.5460000000000001E-9</c:v>
                </c:pt>
                <c:pt idx="1274">
                  <c:v>2.5479999999999999E-9</c:v>
                </c:pt>
                <c:pt idx="1275">
                  <c:v>2.5500000000000001E-9</c:v>
                </c:pt>
                <c:pt idx="1276">
                  <c:v>2.5519999999999999E-9</c:v>
                </c:pt>
                <c:pt idx="1277">
                  <c:v>2.5540000000000001E-9</c:v>
                </c:pt>
                <c:pt idx="1278">
                  <c:v>2.5559999999999999E-9</c:v>
                </c:pt>
                <c:pt idx="1279">
                  <c:v>2.5580000000000001E-9</c:v>
                </c:pt>
                <c:pt idx="1280">
                  <c:v>2.5599999999999998E-9</c:v>
                </c:pt>
                <c:pt idx="1281">
                  <c:v>2.562E-9</c:v>
                </c:pt>
                <c:pt idx="1282">
                  <c:v>2.5639999999999998E-9</c:v>
                </c:pt>
                <c:pt idx="1283">
                  <c:v>2.566E-9</c:v>
                </c:pt>
                <c:pt idx="1284">
                  <c:v>2.5679999999999998E-9</c:v>
                </c:pt>
                <c:pt idx="1285">
                  <c:v>2.57E-9</c:v>
                </c:pt>
                <c:pt idx="1286">
                  <c:v>2.5719999999999998E-9</c:v>
                </c:pt>
                <c:pt idx="1287">
                  <c:v>2.574E-9</c:v>
                </c:pt>
                <c:pt idx="1288">
                  <c:v>2.5760000000000002E-9</c:v>
                </c:pt>
                <c:pt idx="1289">
                  <c:v>2.578E-9</c:v>
                </c:pt>
                <c:pt idx="1290">
                  <c:v>2.5800000000000002E-9</c:v>
                </c:pt>
                <c:pt idx="1291">
                  <c:v>2.582E-9</c:v>
                </c:pt>
                <c:pt idx="1292">
                  <c:v>2.5840000000000002E-9</c:v>
                </c:pt>
                <c:pt idx="1293">
                  <c:v>2.586E-9</c:v>
                </c:pt>
                <c:pt idx="1294">
                  <c:v>2.5880000000000002E-9</c:v>
                </c:pt>
                <c:pt idx="1295">
                  <c:v>2.5899999999999999E-9</c:v>
                </c:pt>
                <c:pt idx="1296">
                  <c:v>2.5920000000000001E-9</c:v>
                </c:pt>
                <c:pt idx="1297">
                  <c:v>2.5939999999999999E-9</c:v>
                </c:pt>
                <c:pt idx="1298">
                  <c:v>2.5960000000000001E-9</c:v>
                </c:pt>
                <c:pt idx="1299">
                  <c:v>2.5979999999999999E-9</c:v>
                </c:pt>
                <c:pt idx="1300">
                  <c:v>2.6000000000000001E-9</c:v>
                </c:pt>
                <c:pt idx="1301">
                  <c:v>2.6019999999999999E-9</c:v>
                </c:pt>
                <c:pt idx="1302">
                  <c:v>2.6040000000000001E-9</c:v>
                </c:pt>
                <c:pt idx="1303">
                  <c:v>2.6059999999999999E-9</c:v>
                </c:pt>
                <c:pt idx="1304">
                  <c:v>2.6080000000000001E-9</c:v>
                </c:pt>
                <c:pt idx="1305">
                  <c:v>2.6099999999999999E-9</c:v>
                </c:pt>
                <c:pt idx="1306">
                  <c:v>2.6120000000000001E-9</c:v>
                </c:pt>
                <c:pt idx="1307">
                  <c:v>2.6139999999999999E-9</c:v>
                </c:pt>
                <c:pt idx="1308">
                  <c:v>2.6160000000000001E-9</c:v>
                </c:pt>
                <c:pt idx="1309">
                  <c:v>2.6179999999999999E-9</c:v>
                </c:pt>
                <c:pt idx="1310">
                  <c:v>2.6200000000000001E-9</c:v>
                </c:pt>
                <c:pt idx="1311">
                  <c:v>2.6219999999999998E-9</c:v>
                </c:pt>
                <c:pt idx="1312">
                  <c:v>2.624E-9</c:v>
                </c:pt>
                <c:pt idx="1313">
                  <c:v>2.6259999999999998E-9</c:v>
                </c:pt>
                <c:pt idx="1314">
                  <c:v>2.628E-9</c:v>
                </c:pt>
                <c:pt idx="1315">
                  <c:v>2.6299999999999998E-9</c:v>
                </c:pt>
                <c:pt idx="1316">
                  <c:v>2.632E-9</c:v>
                </c:pt>
                <c:pt idx="1317">
                  <c:v>2.6339999999999998E-9</c:v>
                </c:pt>
                <c:pt idx="1318">
                  <c:v>2.636E-9</c:v>
                </c:pt>
                <c:pt idx="1319">
                  <c:v>2.6380000000000002E-9</c:v>
                </c:pt>
                <c:pt idx="1320">
                  <c:v>2.64E-9</c:v>
                </c:pt>
                <c:pt idx="1321">
                  <c:v>2.6420000000000002E-9</c:v>
                </c:pt>
                <c:pt idx="1322">
                  <c:v>2.644E-9</c:v>
                </c:pt>
                <c:pt idx="1323">
                  <c:v>2.6460000000000002E-9</c:v>
                </c:pt>
                <c:pt idx="1324">
                  <c:v>2.648E-9</c:v>
                </c:pt>
                <c:pt idx="1325">
                  <c:v>2.6500000000000002E-9</c:v>
                </c:pt>
                <c:pt idx="1326">
                  <c:v>2.6519999999999999E-9</c:v>
                </c:pt>
                <c:pt idx="1327">
                  <c:v>2.6540000000000001E-9</c:v>
                </c:pt>
                <c:pt idx="1328">
                  <c:v>2.6559999999999999E-9</c:v>
                </c:pt>
                <c:pt idx="1329">
                  <c:v>2.6580000000000001E-9</c:v>
                </c:pt>
                <c:pt idx="1330">
                  <c:v>2.6599999999999999E-9</c:v>
                </c:pt>
                <c:pt idx="1331">
                  <c:v>2.6620000000000001E-9</c:v>
                </c:pt>
                <c:pt idx="1332">
                  <c:v>2.6639999999999999E-9</c:v>
                </c:pt>
                <c:pt idx="1333">
                  <c:v>2.6660000000000001E-9</c:v>
                </c:pt>
                <c:pt idx="1334">
                  <c:v>2.6679999999999999E-9</c:v>
                </c:pt>
                <c:pt idx="1335">
                  <c:v>2.6700000000000001E-9</c:v>
                </c:pt>
                <c:pt idx="1336">
                  <c:v>2.6719999999999999E-9</c:v>
                </c:pt>
                <c:pt idx="1337">
                  <c:v>2.6740000000000001E-9</c:v>
                </c:pt>
                <c:pt idx="1338">
                  <c:v>2.6759999999999999E-9</c:v>
                </c:pt>
                <c:pt idx="1339">
                  <c:v>2.6780000000000001E-9</c:v>
                </c:pt>
                <c:pt idx="1340">
                  <c:v>2.6799999999999998E-9</c:v>
                </c:pt>
                <c:pt idx="1341">
                  <c:v>2.682E-9</c:v>
                </c:pt>
                <c:pt idx="1342">
                  <c:v>2.6839999999999998E-9</c:v>
                </c:pt>
                <c:pt idx="1343">
                  <c:v>2.686E-9</c:v>
                </c:pt>
                <c:pt idx="1344">
                  <c:v>2.6879999999999998E-9</c:v>
                </c:pt>
                <c:pt idx="1345">
                  <c:v>2.69E-9</c:v>
                </c:pt>
                <c:pt idx="1346">
                  <c:v>2.6919999999999998E-9</c:v>
                </c:pt>
                <c:pt idx="1347">
                  <c:v>2.694E-9</c:v>
                </c:pt>
                <c:pt idx="1348">
                  <c:v>2.6960000000000002E-9</c:v>
                </c:pt>
                <c:pt idx="1349">
                  <c:v>2.698E-9</c:v>
                </c:pt>
                <c:pt idx="1350">
                  <c:v>2.7000000000000002E-9</c:v>
                </c:pt>
                <c:pt idx="1351">
                  <c:v>2.702E-9</c:v>
                </c:pt>
                <c:pt idx="1352">
                  <c:v>2.7040000000000002E-9</c:v>
                </c:pt>
                <c:pt idx="1353">
                  <c:v>2.706E-9</c:v>
                </c:pt>
                <c:pt idx="1354">
                  <c:v>2.7080000000000002E-9</c:v>
                </c:pt>
                <c:pt idx="1355">
                  <c:v>2.7099999999999999E-9</c:v>
                </c:pt>
                <c:pt idx="1356">
                  <c:v>2.7120000000000001E-9</c:v>
                </c:pt>
                <c:pt idx="1357">
                  <c:v>2.7139999999999999E-9</c:v>
                </c:pt>
                <c:pt idx="1358">
                  <c:v>2.7160000000000001E-9</c:v>
                </c:pt>
                <c:pt idx="1359">
                  <c:v>2.7179999999999999E-9</c:v>
                </c:pt>
                <c:pt idx="1360">
                  <c:v>2.7200000000000001E-9</c:v>
                </c:pt>
                <c:pt idx="1361">
                  <c:v>2.7219999999999999E-9</c:v>
                </c:pt>
                <c:pt idx="1362">
                  <c:v>2.7240000000000001E-9</c:v>
                </c:pt>
                <c:pt idx="1363">
                  <c:v>2.7259999999999999E-9</c:v>
                </c:pt>
                <c:pt idx="1364">
                  <c:v>2.7280000000000001E-9</c:v>
                </c:pt>
                <c:pt idx="1365">
                  <c:v>2.7299999999999999E-9</c:v>
                </c:pt>
                <c:pt idx="1366">
                  <c:v>2.7320000000000001E-9</c:v>
                </c:pt>
                <c:pt idx="1367">
                  <c:v>2.7339999999999999E-9</c:v>
                </c:pt>
                <c:pt idx="1368">
                  <c:v>2.7360000000000001E-9</c:v>
                </c:pt>
                <c:pt idx="1369">
                  <c:v>2.7379999999999999E-9</c:v>
                </c:pt>
                <c:pt idx="1370">
                  <c:v>2.7400000000000001E-9</c:v>
                </c:pt>
                <c:pt idx="1371">
                  <c:v>2.7419999999999998E-9</c:v>
                </c:pt>
                <c:pt idx="1372">
                  <c:v>2.744E-9</c:v>
                </c:pt>
                <c:pt idx="1373">
                  <c:v>2.7459999999999998E-9</c:v>
                </c:pt>
                <c:pt idx="1374">
                  <c:v>2.748E-9</c:v>
                </c:pt>
                <c:pt idx="1375">
                  <c:v>2.7499999999999998E-9</c:v>
                </c:pt>
                <c:pt idx="1376">
                  <c:v>2.752E-9</c:v>
                </c:pt>
                <c:pt idx="1377">
                  <c:v>2.7539999999999998E-9</c:v>
                </c:pt>
                <c:pt idx="1378">
                  <c:v>2.756E-9</c:v>
                </c:pt>
                <c:pt idx="1379">
                  <c:v>2.7580000000000002E-9</c:v>
                </c:pt>
                <c:pt idx="1380">
                  <c:v>2.76E-9</c:v>
                </c:pt>
                <c:pt idx="1381">
                  <c:v>2.7620000000000002E-9</c:v>
                </c:pt>
                <c:pt idx="1382">
                  <c:v>2.764E-9</c:v>
                </c:pt>
                <c:pt idx="1383">
                  <c:v>2.7660000000000002E-9</c:v>
                </c:pt>
                <c:pt idx="1384">
                  <c:v>2.768E-9</c:v>
                </c:pt>
                <c:pt idx="1385">
                  <c:v>2.7700000000000002E-9</c:v>
                </c:pt>
                <c:pt idx="1386">
                  <c:v>2.7719999999999999E-9</c:v>
                </c:pt>
                <c:pt idx="1387">
                  <c:v>2.7740000000000001E-9</c:v>
                </c:pt>
                <c:pt idx="1388">
                  <c:v>2.7759999999999999E-9</c:v>
                </c:pt>
                <c:pt idx="1389">
                  <c:v>2.7780000000000001E-9</c:v>
                </c:pt>
                <c:pt idx="1390">
                  <c:v>2.7799999999999999E-9</c:v>
                </c:pt>
                <c:pt idx="1391">
                  <c:v>2.7820000000000001E-9</c:v>
                </c:pt>
                <c:pt idx="1392">
                  <c:v>2.7839999999999999E-9</c:v>
                </c:pt>
                <c:pt idx="1393">
                  <c:v>2.7860000000000001E-9</c:v>
                </c:pt>
                <c:pt idx="1394">
                  <c:v>2.7879999999999999E-9</c:v>
                </c:pt>
                <c:pt idx="1395">
                  <c:v>2.7900000000000001E-9</c:v>
                </c:pt>
                <c:pt idx="1396">
                  <c:v>2.7919999999999999E-9</c:v>
                </c:pt>
                <c:pt idx="1397">
                  <c:v>2.7940000000000001E-9</c:v>
                </c:pt>
                <c:pt idx="1398">
                  <c:v>2.7959999999999999E-9</c:v>
                </c:pt>
                <c:pt idx="1399">
                  <c:v>2.7980000000000001E-9</c:v>
                </c:pt>
                <c:pt idx="1400">
                  <c:v>2.7999999999999998E-9</c:v>
                </c:pt>
                <c:pt idx="1401">
                  <c:v>2.802E-9</c:v>
                </c:pt>
                <c:pt idx="1402">
                  <c:v>2.8039999999999998E-9</c:v>
                </c:pt>
                <c:pt idx="1403">
                  <c:v>2.806E-9</c:v>
                </c:pt>
                <c:pt idx="1404">
                  <c:v>2.8079999999999998E-9</c:v>
                </c:pt>
                <c:pt idx="1405">
                  <c:v>2.81E-9</c:v>
                </c:pt>
                <c:pt idx="1406">
                  <c:v>2.8119999999999998E-9</c:v>
                </c:pt>
                <c:pt idx="1407">
                  <c:v>2.814E-9</c:v>
                </c:pt>
                <c:pt idx="1408">
                  <c:v>2.8160000000000002E-9</c:v>
                </c:pt>
                <c:pt idx="1409">
                  <c:v>2.818E-9</c:v>
                </c:pt>
                <c:pt idx="1410">
                  <c:v>2.8200000000000002E-9</c:v>
                </c:pt>
                <c:pt idx="1411">
                  <c:v>2.822E-9</c:v>
                </c:pt>
                <c:pt idx="1412">
                  <c:v>2.8240000000000002E-9</c:v>
                </c:pt>
                <c:pt idx="1413">
                  <c:v>2.826E-9</c:v>
                </c:pt>
                <c:pt idx="1414">
                  <c:v>2.8280000000000002E-9</c:v>
                </c:pt>
                <c:pt idx="1415">
                  <c:v>2.8299999999999999E-9</c:v>
                </c:pt>
                <c:pt idx="1416">
                  <c:v>2.8320000000000001E-9</c:v>
                </c:pt>
                <c:pt idx="1417">
                  <c:v>2.8339999999999999E-9</c:v>
                </c:pt>
                <c:pt idx="1418">
                  <c:v>2.8360000000000001E-9</c:v>
                </c:pt>
                <c:pt idx="1419">
                  <c:v>2.8379999999999999E-9</c:v>
                </c:pt>
                <c:pt idx="1420">
                  <c:v>2.8400000000000001E-9</c:v>
                </c:pt>
                <c:pt idx="1421">
                  <c:v>2.8419999999999999E-9</c:v>
                </c:pt>
                <c:pt idx="1422">
                  <c:v>2.8440000000000001E-9</c:v>
                </c:pt>
                <c:pt idx="1423">
                  <c:v>2.8459999999999999E-9</c:v>
                </c:pt>
                <c:pt idx="1424">
                  <c:v>2.8480000000000001E-9</c:v>
                </c:pt>
                <c:pt idx="1425">
                  <c:v>2.8499999999999999E-9</c:v>
                </c:pt>
                <c:pt idx="1426">
                  <c:v>2.8520000000000001E-9</c:v>
                </c:pt>
                <c:pt idx="1427">
                  <c:v>2.8539999999999999E-9</c:v>
                </c:pt>
                <c:pt idx="1428">
                  <c:v>2.8560000000000001E-9</c:v>
                </c:pt>
                <c:pt idx="1429">
                  <c:v>2.8579999999999999E-9</c:v>
                </c:pt>
                <c:pt idx="1430">
                  <c:v>2.86E-9</c:v>
                </c:pt>
                <c:pt idx="1431">
                  <c:v>2.8619999999999998E-9</c:v>
                </c:pt>
                <c:pt idx="1432">
                  <c:v>2.864E-9</c:v>
                </c:pt>
                <c:pt idx="1433">
                  <c:v>2.8659999999999998E-9</c:v>
                </c:pt>
                <c:pt idx="1434">
                  <c:v>2.868E-9</c:v>
                </c:pt>
                <c:pt idx="1435">
                  <c:v>2.8699999999999998E-9</c:v>
                </c:pt>
                <c:pt idx="1436">
                  <c:v>2.872E-9</c:v>
                </c:pt>
                <c:pt idx="1437">
                  <c:v>2.8739999999999998E-9</c:v>
                </c:pt>
                <c:pt idx="1438">
                  <c:v>2.876E-9</c:v>
                </c:pt>
                <c:pt idx="1439">
                  <c:v>2.8780000000000002E-9</c:v>
                </c:pt>
                <c:pt idx="1440">
                  <c:v>2.88E-9</c:v>
                </c:pt>
                <c:pt idx="1441">
                  <c:v>2.8820000000000002E-9</c:v>
                </c:pt>
                <c:pt idx="1442">
                  <c:v>2.884E-9</c:v>
                </c:pt>
                <c:pt idx="1443">
                  <c:v>2.8860000000000002E-9</c:v>
                </c:pt>
                <c:pt idx="1444">
                  <c:v>2.888E-9</c:v>
                </c:pt>
                <c:pt idx="1445">
                  <c:v>2.8900000000000002E-9</c:v>
                </c:pt>
                <c:pt idx="1446">
                  <c:v>2.8919999999999999E-9</c:v>
                </c:pt>
                <c:pt idx="1447">
                  <c:v>2.8940000000000001E-9</c:v>
                </c:pt>
                <c:pt idx="1448">
                  <c:v>2.8959999999999999E-9</c:v>
                </c:pt>
                <c:pt idx="1449">
                  <c:v>2.8980000000000001E-9</c:v>
                </c:pt>
                <c:pt idx="1450">
                  <c:v>2.8999999999999999E-9</c:v>
                </c:pt>
                <c:pt idx="1451">
                  <c:v>2.9020000000000001E-9</c:v>
                </c:pt>
                <c:pt idx="1452">
                  <c:v>2.9039999999999999E-9</c:v>
                </c:pt>
                <c:pt idx="1453">
                  <c:v>2.9060000000000001E-9</c:v>
                </c:pt>
                <c:pt idx="1454">
                  <c:v>2.9079999999999999E-9</c:v>
                </c:pt>
                <c:pt idx="1455">
                  <c:v>2.9100000000000001E-9</c:v>
                </c:pt>
                <c:pt idx="1456">
                  <c:v>2.9119999999999999E-9</c:v>
                </c:pt>
                <c:pt idx="1457">
                  <c:v>2.9140000000000001E-9</c:v>
                </c:pt>
                <c:pt idx="1458">
                  <c:v>2.9159999999999999E-9</c:v>
                </c:pt>
                <c:pt idx="1459">
                  <c:v>2.9180000000000001E-9</c:v>
                </c:pt>
                <c:pt idx="1460">
                  <c:v>2.9199999999999998E-9</c:v>
                </c:pt>
                <c:pt idx="1461">
                  <c:v>2.922E-9</c:v>
                </c:pt>
                <c:pt idx="1462">
                  <c:v>2.9239999999999998E-9</c:v>
                </c:pt>
                <c:pt idx="1463">
                  <c:v>2.926E-9</c:v>
                </c:pt>
                <c:pt idx="1464">
                  <c:v>2.9279999999999998E-9</c:v>
                </c:pt>
                <c:pt idx="1465">
                  <c:v>2.93E-9</c:v>
                </c:pt>
                <c:pt idx="1466">
                  <c:v>2.9319999999999998E-9</c:v>
                </c:pt>
                <c:pt idx="1467">
                  <c:v>2.934E-9</c:v>
                </c:pt>
                <c:pt idx="1468">
                  <c:v>2.9360000000000002E-9</c:v>
                </c:pt>
                <c:pt idx="1469">
                  <c:v>2.938E-9</c:v>
                </c:pt>
                <c:pt idx="1470">
                  <c:v>2.9400000000000002E-9</c:v>
                </c:pt>
                <c:pt idx="1471">
                  <c:v>2.942E-9</c:v>
                </c:pt>
                <c:pt idx="1472">
                  <c:v>2.9440000000000002E-9</c:v>
                </c:pt>
                <c:pt idx="1473">
                  <c:v>2.946E-9</c:v>
                </c:pt>
                <c:pt idx="1474">
                  <c:v>2.9480000000000002E-9</c:v>
                </c:pt>
                <c:pt idx="1475">
                  <c:v>2.9499999999999999E-9</c:v>
                </c:pt>
                <c:pt idx="1476">
                  <c:v>2.9520000000000001E-9</c:v>
                </c:pt>
                <c:pt idx="1477">
                  <c:v>2.9539999999999999E-9</c:v>
                </c:pt>
                <c:pt idx="1478">
                  <c:v>2.9560000000000001E-9</c:v>
                </c:pt>
                <c:pt idx="1479">
                  <c:v>2.9579999999999999E-9</c:v>
                </c:pt>
                <c:pt idx="1480">
                  <c:v>2.9600000000000001E-9</c:v>
                </c:pt>
                <c:pt idx="1481">
                  <c:v>2.9619999999999999E-9</c:v>
                </c:pt>
                <c:pt idx="1482">
                  <c:v>2.9640000000000001E-9</c:v>
                </c:pt>
                <c:pt idx="1483">
                  <c:v>2.9659999999999999E-9</c:v>
                </c:pt>
                <c:pt idx="1484">
                  <c:v>2.9680000000000001E-9</c:v>
                </c:pt>
                <c:pt idx="1485">
                  <c:v>2.9699999999999999E-9</c:v>
                </c:pt>
                <c:pt idx="1486">
                  <c:v>2.9720000000000001E-9</c:v>
                </c:pt>
                <c:pt idx="1487">
                  <c:v>2.9739999999999999E-9</c:v>
                </c:pt>
                <c:pt idx="1488">
                  <c:v>2.9760000000000001E-9</c:v>
                </c:pt>
                <c:pt idx="1489">
                  <c:v>2.9779999999999998E-9</c:v>
                </c:pt>
                <c:pt idx="1490">
                  <c:v>2.98E-9</c:v>
                </c:pt>
                <c:pt idx="1491">
                  <c:v>2.9819999999999998E-9</c:v>
                </c:pt>
                <c:pt idx="1492">
                  <c:v>2.984E-9</c:v>
                </c:pt>
                <c:pt idx="1493">
                  <c:v>2.9859999999999998E-9</c:v>
                </c:pt>
                <c:pt idx="1494">
                  <c:v>2.988E-9</c:v>
                </c:pt>
                <c:pt idx="1495">
                  <c:v>2.9899999999999998E-9</c:v>
                </c:pt>
                <c:pt idx="1496">
                  <c:v>2.992E-9</c:v>
                </c:pt>
                <c:pt idx="1497">
                  <c:v>2.9939999999999998E-9</c:v>
                </c:pt>
                <c:pt idx="1498">
                  <c:v>2.996E-9</c:v>
                </c:pt>
                <c:pt idx="1499">
                  <c:v>2.9980000000000002E-9</c:v>
                </c:pt>
                <c:pt idx="1500">
                  <c:v>3E-9</c:v>
                </c:pt>
                <c:pt idx="1501">
                  <c:v>3.0020000000000002E-9</c:v>
                </c:pt>
                <c:pt idx="1502">
                  <c:v>3.004E-9</c:v>
                </c:pt>
                <c:pt idx="1503">
                  <c:v>3.0060000000000002E-9</c:v>
                </c:pt>
                <c:pt idx="1504">
                  <c:v>3.008E-9</c:v>
                </c:pt>
                <c:pt idx="1505">
                  <c:v>3.0100000000000002E-9</c:v>
                </c:pt>
                <c:pt idx="1506">
                  <c:v>3.0119999999999999E-9</c:v>
                </c:pt>
                <c:pt idx="1507">
                  <c:v>3.0140000000000001E-9</c:v>
                </c:pt>
                <c:pt idx="1508">
                  <c:v>3.0159999999999999E-9</c:v>
                </c:pt>
                <c:pt idx="1509">
                  <c:v>3.0180000000000001E-9</c:v>
                </c:pt>
                <c:pt idx="1510">
                  <c:v>3.0199999999999999E-9</c:v>
                </c:pt>
                <c:pt idx="1511">
                  <c:v>3.0220000000000001E-9</c:v>
                </c:pt>
                <c:pt idx="1512">
                  <c:v>3.0239999999999999E-9</c:v>
                </c:pt>
                <c:pt idx="1513">
                  <c:v>3.0260000000000001E-9</c:v>
                </c:pt>
                <c:pt idx="1514">
                  <c:v>3.0279999999999999E-9</c:v>
                </c:pt>
                <c:pt idx="1515">
                  <c:v>3.0300000000000001E-9</c:v>
                </c:pt>
                <c:pt idx="1516">
                  <c:v>3.0319999999999999E-9</c:v>
                </c:pt>
                <c:pt idx="1517">
                  <c:v>3.0340000000000001E-9</c:v>
                </c:pt>
                <c:pt idx="1518">
                  <c:v>3.0359999999999999E-9</c:v>
                </c:pt>
                <c:pt idx="1519">
                  <c:v>3.0380000000000001E-9</c:v>
                </c:pt>
                <c:pt idx="1520">
                  <c:v>3.0399999999999998E-9</c:v>
                </c:pt>
                <c:pt idx="1521">
                  <c:v>3.042E-9</c:v>
                </c:pt>
                <c:pt idx="1522">
                  <c:v>3.0439999999999998E-9</c:v>
                </c:pt>
                <c:pt idx="1523">
                  <c:v>3.046E-9</c:v>
                </c:pt>
                <c:pt idx="1524">
                  <c:v>3.0479999999999998E-9</c:v>
                </c:pt>
                <c:pt idx="1525">
                  <c:v>3.05E-9</c:v>
                </c:pt>
                <c:pt idx="1526">
                  <c:v>3.0519999999999998E-9</c:v>
                </c:pt>
                <c:pt idx="1527">
                  <c:v>3.054E-9</c:v>
                </c:pt>
                <c:pt idx="1528">
                  <c:v>3.0560000000000002E-9</c:v>
                </c:pt>
                <c:pt idx="1529">
                  <c:v>3.058E-9</c:v>
                </c:pt>
                <c:pt idx="1530">
                  <c:v>3.0600000000000002E-9</c:v>
                </c:pt>
                <c:pt idx="1531">
                  <c:v>3.062E-9</c:v>
                </c:pt>
                <c:pt idx="1532">
                  <c:v>3.0640000000000002E-9</c:v>
                </c:pt>
                <c:pt idx="1533">
                  <c:v>3.066E-9</c:v>
                </c:pt>
                <c:pt idx="1534">
                  <c:v>3.0680000000000002E-9</c:v>
                </c:pt>
                <c:pt idx="1535">
                  <c:v>3.0699999999999999E-9</c:v>
                </c:pt>
                <c:pt idx="1536">
                  <c:v>3.0720000000000001E-9</c:v>
                </c:pt>
                <c:pt idx="1537">
                  <c:v>3.0739999999999999E-9</c:v>
                </c:pt>
                <c:pt idx="1538">
                  <c:v>3.0760000000000001E-9</c:v>
                </c:pt>
                <c:pt idx="1539">
                  <c:v>3.0779999999999999E-9</c:v>
                </c:pt>
                <c:pt idx="1540">
                  <c:v>3.0800000000000001E-9</c:v>
                </c:pt>
                <c:pt idx="1541">
                  <c:v>3.0819999999999999E-9</c:v>
                </c:pt>
                <c:pt idx="1542">
                  <c:v>3.0840000000000001E-9</c:v>
                </c:pt>
                <c:pt idx="1543">
                  <c:v>3.0859999999999999E-9</c:v>
                </c:pt>
                <c:pt idx="1544">
                  <c:v>3.0880000000000001E-9</c:v>
                </c:pt>
                <c:pt idx="1545">
                  <c:v>3.0899999999999999E-9</c:v>
                </c:pt>
                <c:pt idx="1546">
                  <c:v>3.0920000000000001E-9</c:v>
                </c:pt>
                <c:pt idx="1547">
                  <c:v>3.0939999999999999E-9</c:v>
                </c:pt>
                <c:pt idx="1548">
                  <c:v>3.0960000000000001E-9</c:v>
                </c:pt>
                <c:pt idx="1549">
                  <c:v>3.0979999999999998E-9</c:v>
                </c:pt>
                <c:pt idx="1550">
                  <c:v>3.1E-9</c:v>
                </c:pt>
                <c:pt idx="1551">
                  <c:v>3.1019999999999998E-9</c:v>
                </c:pt>
                <c:pt idx="1552">
                  <c:v>3.104E-9</c:v>
                </c:pt>
                <c:pt idx="1553">
                  <c:v>3.1059999999999998E-9</c:v>
                </c:pt>
                <c:pt idx="1554">
                  <c:v>3.108E-9</c:v>
                </c:pt>
                <c:pt idx="1555">
                  <c:v>3.1099999999999998E-9</c:v>
                </c:pt>
                <c:pt idx="1556">
                  <c:v>3.112E-9</c:v>
                </c:pt>
                <c:pt idx="1557">
                  <c:v>3.1139999999999998E-9</c:v>
                </c:pt>
                <c:pt idx="1558">
                  <c:v>3.116E-9</c:v>
                </c:pt>
                <c:pt idx="1559">
                  <c:v>3.1180000000000002E-9</c:v>
                </c:pt>
                <c:pt idx="1560">
                  <c:v>3.12E-9</c:v>
                </c:pt>
                <c:pt idx="1561">
                  <c:v>3.1220000000000002E-9</c:v>
                </c:pt>
                <c:pt idx="1562">
                  <c:v>3.124E-9</c:v>
                </c:pt>
                <c:pt idx="1563">
                  <c:v>3.1260000000000002E-9</c:v>
                </c:pt>
                <c:pt idx="1564">
                  <c:v>3.128E-9</c:v>
                </c:pt>
                <c:pt idx="1565">
                  <c:v>3.1300000000000002E-9</c:v>
                </c:pt>
                <c:pt idx="1566">
                  <c:v>3.1319999999999999E-9</c:v>
                </c:pt>
                <c:pt idx="1567">
                  <c:v>3.1340000000000001E-9</c:v>
                </c:pt>
                <c:pt idx="1568">
                  <c:v>3.1359999999999999E-9</c:v>
                </c:pt>
                <c:pt idx="1569">
                  <c:v>3.1380000000000001E-9</c:v>
                </c:pt>
                <c:pt idx="1570">
                  <c:v>3.1399999999999999E-9</c:v>
                </c:pt>
                <c:pt idx="1571">
                  <c:v>3.1420000000000001E-9</c:v>
                </c:pt>
                <c:pt idx="1572">
                  <c:v>3.1439999999999999E-9</c:v>
                </c:pt>
                <c:pt idx="1573">
                  <c:v>3.1460000000000001E-9</c:v>
                </c:pt>
                <c:pt idx="1574">
                  <c:v>3.1479999999999999E-9</c:v>
                </c:pt>
                <c:pt idx="1575">
                  <c:v>3.1500000000000001E-9</c:v>
                </c:pt>
                <c:pt idx="1576">
                  <c:v>3.1519999999999999E-9</c:v>
                </c:pt>
                <c:pt idx="1577">
                  <c:v>3.1540000000000001E-9</c:v>
                </c:pt>
                <c:pt idx="1578">
                  <c:v>3.1559999999999999E-9</c:v>
                </c:pt>
                <c:pt idx="1579">
                  <c:v>3.1580000000000001E-9</c:v>
                </c:pt>
                <c:pt idx="1580">
                  <c:v>3.1599999999999998E-9</c:v>
                </c:pt>
                <c:pt idx="1581">
                  <c:v>3.162E-9</c:v>
                </c:pt>
                <c:pt idx="1582">
                  <c:v>3.1639999999999998E-9</c:v>
                </c:pt>
                <c:pt idx="1583">
                  <c:v>3.166E-9</c:v>
                </c:pt>
                <c:pt idx="1584">
                  <c:v>3.1679999999999998E-9</c:v>
                </c:pt>
                <c:pt idx="1585">
                  <c:v>3.17E-9</c:v>
                </c:pt>
                <c:pt idx="1586">
                  <c:v>3.1719999999999998E-9</c:v>
                </c:pt>
                <c:pt idx="1587">
                  <c:v>3.174E-9</c:v>
                </c:pt>
                <c:pt idx="1588">
                  <c:v>3.1760000000000002E-9</c:v>
                </c:pt>
                <c:pt idx="1589">
                  <c:v>3.178E-9</c:v>
                </c:pt>
                <c:pt idx="1590">
                  <c:v>3.1800000000000002E-9</c:v>
                </c:pt>
                <c:pt idx="1591">
                  <c:v>3.182E-9</c:v>
                </c:pt>
                <c:pt idx="1592">
                  <c:v>3.1840000000000002E-9</c:v>
                </c:pt>
                <c:pt idx="1593">
                  <c:v>3.186E-9</c:v>
                </c:pt>
                <c:pt idx="1594">
                  <c:v>3.1880000000000002E-9</c:v>
                </c:pt>
                <c:pt idx="1595">
                  <c:v>3.1899999999999999E-9</c:v>
                </c:pt>
                <c:pt idx="1596">
                  <c:v>3.1920000000000001E-9</c:v>
                </c:pt>
                <c:pt idx="1597">
                  <c:v>3.1939999999999999E-9</c:v>
                </c:pt>
                <c:pt idx="1598">
                  <c:v>3.1960000000000001E-9</c:v>
                </c:pt>
                <c:pt idx="1599">
                  <c:v>3.1979999999999999E-9</c:v>
                </c:pt>
                <c:pt idx="1600">
                  <c:v>3.2000000000000001E-9</c:v>
                </c:pt>
                <c:pt idx="1601">
                  <c:v>3.2019999999999999E-9</c:v>
                </c:pt>
                <c:pt idx="1602">
                  <c:v>3.2040000000000001E-9</c:v>
                </c:pt>
                <c:pt idx="1603">
                  <c:v>3.2059999999999999E-9</c:v>
                </c:pt>
                <c:pt idx="1604">
                  <c:v>3.2080000000000001E-9</c:v>
                </c:pt>
                <c:pt idx="1605">
                  <c:v>3.2099999999999999E-9</c:v>
                </c:pt>
                <c:pt idx="1606">
                  <c:v>3.2120000000000001E-9</c:v>
                </c:pt>
                <c:pt idx="1607">
                  <c:v>3.2139999999999999E-9</c:v>
                </c:pt>
                <c:pt idx="1608">
                  <c:v>3.2160000000000001E-9</c:v>
                </c:pt>
                <c:pt idx="1609">
                  <c:v>3.2179999999999998E-9</c:v>
                </c:pt>
                <c:pt idx="1610">
                  <c:v>3.22E-9</c:v>
                </c:pt>
                <c:pt idx="1611">
                  <c:v>3.2219999999999998E-9</c:v>
                </c:pt>
                <c:pt idx="1612">
                  <c:v>3.224E-9</c:v>
                </c:pt>
                <c:pt idx="1613">
                  <c:v>3.2259999999999998E-9</c:v>
                </c:pt>
                <c:pt idx="1614">
                  <c:v>3.228E-9</c:v>
                </c:pt>
                <c:pt idx="1615">
                  <c:v>3.2299999999999998E-9</c:v>
                </c:pt>
                <c:pt idx="1616">
                  <c:v>3.232E-9</c:v>
                </c:pt>
                <c:pt idx="1617">
                  <c:v>3.2340000000000002E-9</c:v>
                </c:pt>
                <c:pt idx="1618">
                  <c:v>3.236E-9</c:v>
                </c:pt>
                <c:pt idx="1619">
                  <c:v>3.2380000000000002E-9</c:v>
                </c:pt>
                <c:pt idx="1620">
                  <c:v>3.24E-9</c:v>
                </c:pt>
                <c:pt idx="1621">
                  <c:v>3.2420000000000002E-9</c:v>
                </c:pt>
                <c:pt idx="1622">
                  <c:v>3.244E-9</c:v>
                </c:pt>
                <c:pt idx="1623">
                  <c:v>3.2460000000000002E-9</c:v>
                </c:pt>
                <c:pt idx="1624">
                  <c:v>3.248E-9</c:v>
                </c:pt>
                <c:pt idx="1625">
                  <c:v>3.2500000000000002E-9</c:v>
                </c:pt>
                <c:pt idx="1626">
                  <c:v>3.2519999999999999E-9</c:v>
                </c:pt>
                <c:pt idx="1627">
                  <c:v>3.2540000000000001E-9</c:v>
                </c:pt>
                <c:pt idx="1628">
                  <c:v>3.2559999999999999E-9</c:v>
                </c:pt>
                <c:pt idx="1629">
                  <c:v>3.2580000000000001E-9</c:v>
                </c:pt>
                <c:pt idx="1630">
                  <c:v>3.2599999999999999E-9</c:v>
                </c:pt>
                <c:pt idx="1631">
                  <c:v>3.2620000000000001E-9</c:v>
                </c:pt>
                <c:pt idx="1632">
                  <c:v>3.2639999999999999E-9</c:v>
                </c:pt>
                <c:pt idx="1633">
                  <c:v>3.2660000000000001E-9</c:v>
                </c:pt>
                <c:pt idx="1634">
                  <c:v>3.2679999999999999E-9</c:v>
                </c:pt>
                <c:pt idx="1635">
                  <c:v>3.2700000000000001E-9</c:v>
                </c:pt>
                <c:pt idx="1636">
                  <c:v>3.2719999999999999E-9</c:v>
                </c:pt>
                <c:pt idx="1637">
                  <c:v>3.2740000000000001E-9</c:v>
                </c:pt>
                <c:pt idx="1638">
                  <c:v>3.2759999999999999E-9</c:v>
                </c:pt>
                <c:pt idx="1639">
                  <c:v>3.2780000000000001E-9</c:v>
                </c:pt>
                <c:pt idx="1640">
                  <c:v>3.2799999999999998E-9</c:v>
                </c:pt>
                <c:pt idx="1641">
                  <c:v>3.282E-9</c:v>
                </c:pt>
                <c:pt idx="1642">
                  <c:v>3.2839999999999998E-9</c:v>
                </c:pt>
                <c:pt idx="1643">
                  <c:v>3.286E-9</c:v>
                </c:pt>
                <c:pt idx="1644">
                  <c:v>3.2879999999999998E-9</c:v>
                </c:pt>
                <c:pt idx="1645">
                  <c:v>3.29E-9</c:v>
                </c:pt>
                <c:pt idx="1646">
                  <c:v>3.2919999999999998E-9</c:v>
                </c:pt>
                <c:pt idx="1647">
                  <c:v>3.294E-9</c:v>
                </c:pt>
                <c:pt idx="1648">
                  <c:v>3.2960000000000002E-9</c:v>
                </c:pt>
                <c:pt idx="1649">
                  <c:v>3.298E-9</c:v>
                </c:pt>
                <c:pt idx="1650">
                  <c:v>3.3000000000000002E-9</c:v>
                </c:pt>
                <c:pt idx="1651">
                  <c:v>3.302E-9</c:v>
                </c:pt>
                <c:pt idx="1652">
                  <c:v>3.3040000000000002E-9</c:v>
                </c:pt>
                <c:pt idx="1653">
                  <c:v>3.306E-9</c:v>
                </c:pt>
                <c:pt idx="1654">
                  <c:v>3.3080000000000002E-9</c:v>
                </c:pt>
                <c:pt idx="1655">
                  <c:v>3.3099999999999999E-9</c:v>
                </c:pt>
                <c:pt idx="1656">
                  <c:v>3.3120000000000001E-9</c:v>
                </c:pt>
                <c:pt idx="1657">
                  <c:v>3.3139999999999999E-9</c:v>
                </c:pt>
                <c:pt idx="1658">
                  <c:v>3.3160000000000001E-9</c:v>
                </c:pt>
                <c:pt idx="1659">
                  <c:v>3.3179999999999999E-9</c:v>
                </c:pt>
                <c:pt idx="1660">
                  <c:v>3.3200000000000001E-9</c:v>
                </c:pt>
                <c:pt idx="1661">
                  <c:v>3.3219999999999999E-9</c:v>
                </c:pt>
                <c:pt idx="1662">
                  <c:v>3.3240000000000001E-9</c:v>
                </c:pt>
                <c:pt idx="1663">
                  <c:v>3.3259999999999999E-9</c:v>
                </c:pt>
                <c:pt idx="1664">
                  <c:v>3.3280000000000001E-9</c:v>
                </c:pt>
                <c:pt idx="1665">
                  <c:v>3.3299999999999999E-9</c:v>
                </c:pt>
                <c:pt idx="1666">
                  <c:v>3.3320000000000001E-9</c:v>
                </c:pt>
                <c:pt idx="1667">
                  <c:v>3.3339999999999999E-9</c:v>
                </c:pt>
                <c:pt idx="1668">
                  <c:v>3.3360000000000001E-9</c:v>
                </c:pt>
                <c:pt idx="1669">
                  <c:v>3.3379999999999998E-9</c:v>
                </c:pt>
                <c:pt idx="1670">
                  <c:v>3.34E-9</c:v>
                </c:pt>
                <c:pt idx="1671">
                  <c:v>3.3419999999999998E-9</c:v>
                </c:pt>
                <c:pt idx="1672">
                  <c:v>3.344E-9</c:v>
                </c:pt>
                <c:pt idx="1673">
                  <c:v>3.3459999999999998E-9</c:v>
                </c:pt>
                <c:pt idx="1674">
                  <c:v>3.348E-9</c:v>
                </c:pt>
                <c:pt idx="1675">
                  <c:v>3.3499999999999998E-9</c:v>
                </c:pt>
                <c:pt idx="1676">
                  <c:v>3.352E-9</c:v>
                </c:pt>
                <c:pt idx="1677">
                  <c:v>3.3540000000000002E-9</c:v>
                </c:pt>
                <c:pt idx="1678">
                  <c:v>3.356E-9</c:v>
                </c:pt>
                <c:pt idx="1679">
                  <c:v>3.3580000000000002E-9</c:v>
                </c:pt>
                <c:pt idx="1680">
                  <c:v>3.36E-9</c:v>
                </c:pt>
                <c:pt idx="1681">
                  <c:v>3.3620000000000002E-9</c:v>
                </c:pt>
                <c:pt idx="1682">
                  <c:v>3.364E-9</c:v>
                </c:pt>
                <c:pt idx="1683">
                  <c:v>3.3660000000000002E-9</c:v>
                </c:pt>
                <c:pt idx="1684">
                  <c:v>3.368E-9</c:v>
                </c:pt>
                <c:pt idx="1685">
                  <c:v>3.3700000000000001E-9</c:v>
                </c:pt>
                <c:pt idx="1686">
                  <c:v>3.3719999999999999E-9</c:v>
                </c:pt>
                <c:pt idx="1687">
                  <c:v>3.3740000000000001E-9</c:v>
                </c:pt>
                <c:pt idx="1688">
                  <c:v>3.3759999999999999E-9</c:v>
                </c:pt>
                <c:pt idx="1689">
                  <c:v>3.3780000000000001E-9</c:v>
                </c:pt>
                <c:pt idx="1690">
                  <c:v>3.3799999999999999E-9</c:v>
                </c:pt>
                <c:pt idx="1691">
                  <c:v>3.3820000000000001E-9</c:v>
                </c:pt>
                <c:pt idx="1692">
                  <c:v>3.3839999999999999E-9</c:v>
                </c:pt>
                <c:pt idx="1693">
                  <c:v>3.3860000000000001E-9</c:v>
                </c:pt>
                <c:pt idx="1694">
                  <c:v>3.3879999999999999E-9</c:v>
                </c:pt>
                <c:pt idx="1695">
                  <c:v>3.3900000000000001E-9</c:v>
                </c:pt>
                <c:pt idx="1696">
                  <c:v>3.3919999999999999E-9</c:v>
                </c:pt>
                <c:pt idx="1697">
                  <c:v>3.3940000000000001E-9</c:v>
                </c:pt>
                <c:pt idx="1698">
                  <c:v>3.3959999999999999E-9</c:v>
                </c:pt>
                <c:pt idx="1699">
                  <c:v>3.3980000000000001E-9</c:v>
                </c:pt>
                <c:pt idx="1700">
                  <c:v>3.3999999999999998E-9</c:v>
                </c:pt>
                <c:pt idx="1701">
                  <c:v>3.402E-9</c:v>
                </c:pt>
                <c:pt idx="1702">
                  <c:v>3.4039999999999998E-9</c:v>
                </c:pt>
                <c:pt idx="1703">
                  <c:v>3.406E-9</c:v>
                </c:pt>
                <c:pt idx="1704">
                  <c:v>3.4079999999999998E-9</c:v>
                </c:pt>
                <c:pt idx="1705">
                  <c:v>3.41E-9</c:v>
                </c:pt>
                <c:pt idx="1706">
                  <c:v>3.4119999999999998E-9</c:v>
                </c:pt>
                <c:pt idx="1707">
                  <c:v>3.414E-9</c:v>
                </c:pt>
                <c:pt idx="1708">
                  <c:v>3.4160000000000002E-9</c:v>
                </c:pt>
                <c:pt idx="1709">
                  <c:v>3.418E-9</c:v>
                </c:pt>
                <c:pt idx="1710">
                  <c:v>3.4200000000000002E-9</c:v>
                </c:pt>
                <c:pt idx="1711">
                  <c:v>3.422E-9</c:v>
                </c:pt>
                <c:pt idx="1712">
                  <c:v>3.4240000000000002E-9</c:v>
                </c:pt>
                <c:pt idx="1713">
                  <c:v>3.426E-9</c:v>
                </c:pt>
                <c:pt idx="1714">
                  <c:v>3.4280000000000002E-9</c:v>
                </c:pt>
                <c:pt idx="1715">
                  <c:v>3.4299999999999999E-9</c:v>
                </c:pt>
                <c:pt idx="1716">
                  <c:v>3.4320000000000001E-9</c:v>
                </c:pt>
                <c:pt idx="1717">
                  <c:v>3.4339999999999999E-9</c:v>
                </c:pt>
                <c:pt idx="1718">
                  <c:v>3.4360000000000001E-9</c:v>
                </c:pt>
                <c:pt idx="1719">
                  <c:v>3.4379999999999999E-9</c:v>
                </c:pt>
                <c:pt idx="1720">
                  <c:v>3.4400000000000001E-9</c:v>
                </c:pt>
                <c:pt idx="1721">
                  <c:v>3.4419999999999999E-9</c:v>
                </c:pt>
                <c:pt idx="1722">
                  <c:v>3.4440000000000001E-9</c:v>
                </c:pt>
                <c:pt idx="1723">
                  <c:v>3.4459999999999999E-9</c:v>
                </c:pt>
                <c:pt idx="1724">
                  <c:v>3.4480000000000001E-9</c:v>
                </c:pt>
                <c:pt idx="1725">
                  <c:v>3.4499999999999999E-9</c:v>
                </c:pt>
                <c:pt idx="1726">
                  <c:v>3.4520000000000001E-9</c:v>
                </c:pt>
                <c:pt idx="1727">
                  <c:v>3.4539999999999999E-9</c:v>
                </c:pt>
                <c:pt idx="1728">
                  <c:v>3.4560000000000001E-9</c:v>
                </c:pt>
                <c:pt idx="1729">
                  <c:v>3.4579999999999998E-9</c:v>
                </c:pt>
                <c:pt idx="1730">
                  <c:v>3.46E-9</c:v>
                </c:pt>
                <c:pt idx="1731">
                  <c:v>3.4619999999999998E-9</c:v>
                </c:pt>
                <c:pt idx="1732">
                  <c:v>3.464E-9</c:v>
                </c:pt>
                <c:pt idx="1733">
                  <c:v>3.4659999999999998E-9</c:v>
                </c:pt>
                <c:pt idx="1734">
                  <c:v>3.468E-9</c:v>
                </c:pt>
                <c:pt idx="1735">
                  <c:v>3.4699999999999998E-9</c:v>
                </c:pt>
                <c:pt idx="1736">
                  <c:v>3.472E-9</c:v>
                </c:pt>
                <c:pt idx="1737">
                  <c:v>3.4740000000000002E-9</c:v>
                </c:pt>
                <c:pt idx="1738">
                  <c:v>3.476E-9</c:v>
                </c:pt>
                <c:pt idx="1739">
                  <c:v>3.4780000000000002E-9</c:v>
                </c:pt>
                <c:pt idx="1740">
                  <c:v>3.48E-9</c:v>
                </c:pt>
                <c:pt idx="1741">
                  <c:v>3.4820000000000002E-9</c:v>
                </c:pt>
                <c:pt idx="1742">
                  <c:v>3.484E-9</c:v>
                </c:pt>
                <c:pt idx="1743">
                  <c:v>3.4860000000000002E-9</c:v>
                </c:pt>
                <c:pt idx="1744">
                  <c:v>3.4879999999999999E-9</c:v>
                </c:pt>
                <c:pt idx="1745">
                  <c:v>3.4900000000000001E-9</c:v>
                </c:pt>
                <c:pt idx="1746">
                  <c:v>3.4919999999999999E-9</c:v>
                </c:pt>
                <c:pt idx="1747">
                  <c:v>3.4940000000000001E-9</c:v>
                </c:pt>
                <c:pt idx="1748">
                  <c:v>3.4959999999999999E-9</c:v>
                </c:pt>
                <c:pt idx="1749">
                  <c:v>3.4980000000000001E-9</c:v>
                </c:pt>
                <c:pt idx="1750">
                  <c:v>3.4999999999999999E-9</c:v>
                </c:pt>
                <c:pt idx="1751">
                  <c:v>3.5020000000000001E-9</c:v>
                </c:pt>
                <c:pt idx="1752">
                  <c:v>3.5039999999999999E-9</c:v>
                </c:pt>
                <c:pt idx="1753">
                  <c:v>3.5060000000000001E-9</c:v>
                </c:pt>
                <c:pt idx="1754">
                  <c:v>3.5079999999999999E-9</c:v>
                </c:pt>
                <c:pt idx="1755">
                  <c:v>3.5100000000000001E-9</c:v>
                </c:pt>
                <c:pt idx="1756">
                  <c:v>3.5119999999999999E-9</c:v>
                </c:pt>
                <c:pt idx="1757">
                  <c:v>3.5140000000000001E-9</c:v>
                </c:pt>
                <c:pt idx="1758">
                  <c:v>3.5159999999999999E-9</c:v>
                </c:pt>
                <c:pt idx="1759">
                  <c:v>3.5180000000000001E-9</c:v>
                </c:pt>
                <c:pt idx="1760">
                  <c:v>3.5199999999999998E-9</c:v>
                </c:pt>
                <c:pt idx="1761">
                  <c:v>3.522E-9</c:v>
                </c:pt>
                <c:pt idx="1762">
                  <c:v>3.5239999999999998E-9</c:v>
                </c:pt>
                <c:pt idx="1763">
                  <c:v>3.526E-9</c:v>
                </c:pt>
                <c:pt idx="1764">
                  <c:v>3.5279999999999998E-9</c:v>
                </c:pt>
                <c:pt idx="1765">
                  <c:v>3.53E-9</c:v>
                </c:pt>
                <c:pt idx="1766">
                  <c:v>3.5319999999999998E-9</c:v>
                </c:pt>
                <c:pt idx="1767">
                  <c:v>3.534E-9</c:v>
                </c:pt>
                <c:pt idx="1768">
                  <c:v>3.5360000000000002E-9</c:v>
                </c:pt>
                <c:pt idx="1769">
                  <c:v>3.538E-9</c:v>
                </c:pt>
                <c:pt idx="1770">
                  <c:v>3.5400000000000002E-9</c:v>
                </c:pt>
                <c:pt idx="1771">
                  <c:v>3.542E-9</c:v>
                </c:pt>
                <c:pt idx="1772">
                  <c:v>3.5440000000000002E-9</c:v>
                </c:pt>
                <c:pt idx="1773">
                  <c:v>3.546E-9</c:v>
                </c:pt>
                <c:pt idx="1774">
                  <c:v>3.5480000000000002E-9</c:v>
                </c:pt>
                <c:pt idx="1775">
                  <c:v>3.5499999999999999E-9</c:v>
                </c:pt>
                <c:pt idx="1776">
                  <c:v>3.5520000000000001E-9</c:v>
                </c:pt>
                <c:pt idx="1777">
                  <c:v>3.5539999999999999E-9</c:v>
                </c:pt>
                <c:pt idx="1778">
                  <c:v>3.5560000000000001E-9</c:v>
                </c:pt>
                <c:pt idx="1779">
                  <c:v>3.5579999999999999E-9</c:v>
                </c:pt>
                <c:pt idx="1780">
                  <c:v>3.5600000000000001E-9</c:v>
                </c:pt>
                <c:pt idx="1781">
                  <c:v>3.5619999999999999E-9</c:v>
                </c:pt>
                <c:pt idx="1782">
                  <c:v>3.5640000000000001E-9</c:v>
                </c:pt>
                <c:pt idx="1783">
                  <c:v>3.5659999999999999E-9</c:v>
                </c:pt>
                <c:pt idx="1784">
                  <c:v>3.5680000000000001E-9</c:v>
                </c:pt>
                <c:pt idx="1785">
                  <c:v>3.5699999999999999E-9</c:v>
                </c:pt>
                <c:pt idx="1786">
                  <c:v>3.5720000000000001E-9</c:v>
                </c:pt>
                <c:pt idx="1787">
                  <c:v>3.5739999999999999E-9</c:v>
                </c:pt>
                <c:pt idx="1788">
                  <c:v>3.5760000000000001E-9</c:v>
                </c:pt>
                <c:pt idx="1789">
                  <c:v>3.5779999999999998E-9</c:v>
                </c:pt>
                <c:pt idx="1790">
                  <c:v>3.58E-9</c:v>
                </c:pt>
                <c:pt idx="1791">
                  <c:v>3.5819999999999998E-9</c:v>
                </c:pt>
                <c:pt idx="1792">
                  <c:v>3.584E-9</c:v>
                </c:pt>
                <c:pt idx="1793">
                  <c:v>3.5859999999999998E-9</c:v>
                </c:pt>
                <c:pt idx="1794">
                  <c:v>3.588E-9</c:v>
                </c:pt>
                <c:pt idx="1795">
                  <c:v>3.5899999999999998E-9</c:v>
                </c:pt>
                <c:pt idx="1796">
                  <c:v>3.592E-9</c:v>
                </c:pt>
                <c:pt idx="1797">
                  <c:v>3.5940000000000002E-9</c:v>
                </c:pt>
                <c:pt idx="1798">
                  <c:v>3.596E-9</c:v>
                </c:pt>
                <c:pt idx="1799">
                  <c:v>3.5980000000000002E-9</c:v>
                </c:pt>
                <c:pt idx="1800">
                  <c:v>3.6E-9</c:v>
                </c:pt>
                <c:pt idx="1801">
                  <c:v>3.6020000000000002E-9</c:v>
                </c:pt>
                <c:pt idx="1802">
                  <c:v>3.604E-9</c:v>
                </c:pt>
                <c:pt idx="1803">
                  <c:v>3.6060000000000002E-9</c:v>
                </c:pt>
                <c:pt idx="1804">
                  <c:v>3.6079999999999999E-9</c:v>
                </c:pt>
                <c:pt idx="1805">
                  <c:v>3.6100000000000001E-9</c:v>
                </c:pt>
                <c:pt idx="1806">
                  <c:v>3.6119999999999999E-9</c:v>
                </c:pt>
                <c:pt idx="1807">
                  <c:v>3.6140000000000001E-9</c:v>
                </c:pt>
                <c:pt idx="1808">
                  <c:v>3.6159999999999999E-9</c:v>
                </c:pt>
                <c:pt idx="1809">
                  <c:v>3.6180000000000001E-9</c:v>
                </c:pt>
                <c:pt idx="1810">
                  <c:v>3.6199999999999999E-9</c:v>
                </c:pt>
                <c:pt idx="1811">
                  <c:v>3.6220000000000001E-9</c:v>
                </c:pt>
                <c:pt idx="1812">
                  <c:v>3.6239999999999999E-9</c:v>
                </c:pt>
                <c:pt idx="1813">
                  <c:v>3.6260000000000001E-9</c:v>
                </c:pt>
                <c:pt idx="1814">
                  <c:v>3.6279999999999999E-9</c:v>
                </c:pt>
                <c:pt idx="1815">
                  <c:v>3.6300000000000001E-9</c:v>
                </c:pt>
                <c:pt idx="1816">
                  <c:v>3.6319999999999999E-9</c:v>
                </c:pt>
                <c:pt idx="1817">
                  <c:v>3.6340000000000001E-9</c:v>
                </c:pt>
                <c:pt idx="1818">
                  <c:v>3.6359999999999999E-9</c:v>
                </c:pt>
                <c:pt idx="1819">
                  <c:v>3.6380000000000001E-9</c:v>
                </c:pt>
                <c:pt idx="1820">
                  <c:v>3.6399999999999998E-9</c:v>
                </c:pt>
                <c:pt idx="1821">
                  <c:v>3.642E-9</c:v>
                </c:pt>
                <c:pt idx="1822">
                  <c:v>3.6439999999999998E-9</c:v>
                </c:pt>
                <c:pt idx="1823">
                  <c:v>3.646E-9</c:v>
                </c:pt>
                <c:pt idx="1824">
                  <c:v>3.6479999999999998E-9</c:v>
                </c:pt>
                <c:pt idx="1825">
                  <c:v>3.65E-9</c:v>
                </c:pt>
                <c:pt idx="1826">
                  <c:v>3.6519999999999998E-9</c:v>
                </c:pt>
                <c:pt idx="1827">
                  <c:v>3.654E-9</c:v>
                </c:pt>
                <c:pt idx="1828">
                  <c:v>3.6560000000000002E-9</c:v>
                </c:pt>
                <c:pt idx="1829">
                  <c:v>3.658E-9</c:v>
                </c:pt>
                <c:pt idx="1830">
                  <c:v>3.6600000000000002E-9</c:v>
                </c:pt>
                <c:pt idx="1831">
                  <c:v>3.662E-9</c:v>
                </c:pt>
                <c:pt idx="1832">
                  <c:v>3.6640000000000002E-9</c:v>
                </c:pt>
                <c:pt idx="1833">
                  <c:v>3.666E-9</c:v>
                </c:pt>
                <c:pt idx="1834">
                  <c:v>3.6680000000000002E-9</c:v>
                </c:pt>
                <c:pt idx="1835">
                  <c:v>3.6699999999999999E-9</c:v>
                </c:pt>
                <c:pt idx="1836">
                  <c:v>3.6720000000000001E-9</c:v>
                </c:pt>
                <c:pt idx="1837">
                  <c:v>3.6739999999999999E-9</c:v>
                </c:pt>
                <c:pt idx="1838">
                  <c:v>3.6760000000000001E-9</c:v>
                </c:pt>
                <c:pt idx="1839">
                  <c:v>3.6779999999999999E-9</c:v>
                </c:pt>
                <c:pt idx="1840">
                  <c:v>3.6800000000000001E-9</c:v>
                </c:pt>
                <c:pt idx="1841">
                  <c:v>3.6819999999999999E-9</c:v>
                </c:pt>
                <c:pt idx="1842">
                  <c:v>3.6840000000000001E-9</c:v>
                </c:pt>
                <c:pt idx="1843">
                  <c:v>3.6859999999999999E-9</c:v>
                </c:pt>
                <c:pt idx="1844">
                  <c:v>3.6880000000000001E-9</c:v>
                </c:pt>
                <c:pt idx="1845">
                  <c:v>3.6899999999999999E-9</c:v>
                </c:pt>
                <c:pt idx="1846">
                  <c:v>3.6920000000000001E-9</c:v>
                </c:pt>
                <c:pt idx="1847">
                  <c:v>3.6939999999999999E-9</c:v>
                </c:pt>
                <c:pt idx="1848">
                  <c:v>3.6960000000000001E-9</c:v>
                </c:pt>
                <c:pt idx="1849">
                  <c:v>3.6979999999999998E-9</c:v>
                </c:pt>
                <c:pt idx="1850">
                  <c:v>3.7E-9</c:v>
                </c:pt>
                <c:pt idx="1851">
                  <c:v>3.7019999999999998E-9</c:v>
                </c:pt>
                <c:pt idx="1852">
                  <c:v>3.704E-9</c:v>
                </c:pt>
                <c:pt idx="1853">
                  <c:v>3.7059999999999998E-9</c:v>
                </c:pt>
                <c:pt idx="1854">
                  <c:v>3.708E-9</c:v>
                </c:pt>
                <c:pt idx="1855">
                  <c:v>3.7099999999999998E-9</c:v>
                </c:pt>
                <c:pt idx="1856">
                  <c:v>3.712E-9</c:v>
                </c:pt>
                <c:pt idx="1857">
                  <c:v>3.7140000000000002E-9</c:v>
                </c:pt>
                <c:pt idx="1858">
                  <c:v>3.716E-9</c:v>
                </c:pt>
                <c:pt idx="1859">
                  <c:v>3.7180000000000002E-9</c:v>
                </c:pt>
                <c:pt idx="1860">
                  <c:v>3.72E-9</c:v>
                </c:pt>
                <c:pt idx="1861">
                  <c:v>3.7220000000000002E-9</c:v>
                </c:pt>
                <c:pt idx="1862">
                  <c:v>3.724E-9</c:v>
                </c:pt>
                <c:pt idx="1863">
                  <c:v>3.7259999999999997E-9</c:v>
                </c:pt>
                <c:pt idx="1864">
                  <c:v>3.7280000000000004E-9</c:v>
                </c:pt>
                <c:pt idx="1865">
                  <c:v>3.7300000000000001E-9</c:v>
                </c:pt>
                <c:pt idx="1866">
                  <c:v>3.7319999999999999E-9</c:v>
                </c:pt>
                <c:pt idx="1867">
                  <c:v>3.7339999999999997E-9</c:v>
                </c:pt>
                <c:pt idx="1868">
                  <c:v>3.7360000000000003E-9</c:v>
                </c:pt>
                <c:pt idx="1869">
                  <c:v>3.7380000000000001E-9</c:v>
                </c:pt>
                <c:pt idx="1870">
                  <c:v>3.7399999999999999E-9</c:v>
                </c:pt>
                <c:pt idx="1871">
                  <c:v>3.7419999999999997E-9</c:v>
                </c:pt>
                <c:pt idx="1872">
                  <c:v>3.7440000000000003E-9</c:v>
                </c:pt>
                <c:pt idx="1873">
                  <c:v>3.7460000000000001E-9</c:v>
                </c:pt>
                <c:pt idx="1874">
                  <c:v>3.7479999999999999E-9</c:v>
                </c:pt>
                <c:pt idx="1875">
                  <c:v>3.7499999999999997E-9</c:v>
                </c:pt>
                <c:pt idx="1876">
                  <c:v>3.7520000000000003E-9</c:v>
                </c:pt>
                <c:pt idx="1877">
                  <c:v>3.7540000000000001E-9</c:v>
                </c:pt>
                <c:pt idx="1878">
                  <c:v>3.7559999999999999E-9</c:v>
                </c:pt>
                <c:pt idx="1879">
                  <c:v>3.7579999999999996E-9</c:v>
                </c:pt>
                <c:pt idx="1880">
                  <c:v>3.7600000000000003E-9</c:v>
                </c:pt>
                <c:pt idx="1881">
                  <c:v>3.762E-9</c:v>
                </c:pt>
                <c:pt idx="1882">
                  <c:v>3.7639999999999998E-9</c:v>
                </c:pt>
                <c:pt idx="1883">
                  <c:v>3.7659999999999996E-9</c:v>
                </c:pt>
                <c:pt idx="1884">
                  <c:v>3.7680000000000002E-9</c:v>
                </c:pt>
                <c:pt idx="1885">
                  <c:v>3.77E-9</c:v>
                </c:pt>
                <c:pt idx="1886">
                  <c:v>3.7719999999999998E-9</c:v>
                </c:pt>
                <c:pt idx="1887">
                  <c:v>3.7740000000000004E-9</c:v>
                </c:pt>
                <c:pt idx="1888">
                  <c:v>3.7760000000000002E-9</c:v>
                </c:pt>
                <c:pt idx="1889">
                  <c:v>3.778E-9</c:v>
                </c:pt>
                <c:pt idx="1890">
                  <c:v>3.7799999999999998E-9</c:v>
                </c:pt>
                <c:pt idx="1891">
                  <c:v>3.7820000000000004E-9</c:v>
                </c:pt>
                <c:pt idx="1892">
                  <c:v>3.7840000000000002E-9</c:v>
                </c:pt>
                <c:pt idx="1893">
                  <c:v>3.786E-9</c:v>
                </c:pt>
                <c:pt idx="1894">
                  <c:v>3.7879999999999997E-9</c:v>
                </c:pt>
                <c:pt idx="1895">
                  <c:v>3.7900000000000004E-9</c:v>
                </c:pt>
                <c:pt idx="1896">
                  <c:v>3.7920000000000001E-9</c:v>
                </c:pt>
                <c:pt idx="1897">
                  <c:v>3.7939999999999999E-9</c:v>
                </c:pt>
                <c:pt idx="1898">
                  <c:v>3.7959999999999997E-9</c:v>
                </c:pt>
                <c:pt idx="1899">
                  <c:v>3.7980000000000003E-9</c:v>
                </c:pt>
                <c:pt idx="1900">
                  <c:v>3.8000000000000001E-9</c:v>
                </c:pt>
                <c:pt idx="1901">
                  <c:v>3.8019999999999999E-9</c:v>
                </c:pt>
                <c:pt idx="1902">
                  <c:v>3.8039999999999997E-9</c:v>
                </c:pt>
                <c:pt idx="1903">
                  <c:v>3.8060000000000003E-9</c:v>
                </c:pt>
                <c:pt idx="1904">
                  <c:v>3.8080000000000001E-9</c:v>
                </c:pt>
                <c:pt idx="1905">
                  <c:v>3.8099999999999999E-9</c:v>
                </c:pt>
                <c:pt idx="1906">
                  <c:v>3.8119999999999997E-9</c:v>
                </c:pt>
                <c:pt idx="1907">
                  <c:v>3.8140000000000003E-9</c:v>
                </c:pt>
                <c:pt idx="1908">
                  <c:v>3.8160000000000001E-9</c:v>
                </c:pt>
                <c:pt idx="1909">
                  <c:v>3.8179999999999998E-9</c:v>
                </c:pt>
                <c:pt idx="1910">
                  <c:v>3.8199999999999996E-9</c:v>
                </c:pt>
                <c:pt idx="1911">
                  <c:v>3.8220000000000002E-9</c:v>
                </c:pt>
                <c:pt idx="1912">
                  <c:v>3.824E-9</c:v>
                </c:pt>
                <c:pt idx="1913">
                  <c:v>3.8259999999999998E-9</c:v>
                </c:pt>
                <c:pt idx="1914">
                  <c:v>3.8279999999999996E-9</c:v>
                </c:pt>
                <c:pt idx="1915">
                  <c:v>3.8300000000000002E-9</c:v>
                </c:pt>
                <c:pt idx="1916">
                  <c:v>3.832E-9</c:v>
                </c:pt>
                <c:pt idx="1917">
                  <c:v>3.8339999999999998E-9</c:v>
                </c:pt>
                <c:pt idx="1918">
                  <c:v>3.8360000000000004E-9</c:v>
                </c:pt>
                <c:pt idx="1919">
                  <c:v>3.8380000000000002E-9</c:v>
                </c:pt>
                <c:pt idx="1920">
                  <c:v>3.84E-9</c:v>
                </c:pt>
                <c:pt idx="1921">
                  <c:v>3.8419999999999998E-9</c:v>
                </c:pt>
                <c:pt idx="1922">
                  <c:v>3.8440000000000004E-9</c:v>
                </c:pt>
                <c:pt idx="1923">
                  <c:v>3.8460000000000002E-9</c:v>
                </c:pt>
                <c:pt idx="1924">
                  <c:v>3.8479999999999999E-9</c:v>
                </c:pt>
                <c:pt idx="1925">
                  <c:v>3.8499999999999997E-9</c:v>
                </c:pt>
                <c:pt idx="1926">
                  <c:v>3.8520000000000003E-9</c:v>
                </c:pt>
                <c:pt idx="1927">
                  <c:v>3.8540000000000001E-9</c:v>
                </c:pt>
                <c:pt idx="1928">
                  <c:v>3.8559999999999999E-9</c:v>
                </c:pt>
                <c:pt idx="1929">
                  <c:v>3.8579999999999997E-9</c:v>
                </c:pt>
                <c:pt idx="1930">
                  <c:v>3.8600000000000003E-9</c:v>
                </c:pt>
                <c:pt idx="1931">
                  <c:v>3.8620000000000001E-9</c:v>
                </c:pt>
                <c:pt idx="1932">
                  <c:v>3.8639999999999999E-9</c:v>
                </c:pt>
                <c:pt idx="1933">
                  <c:v>3.8659999999999997E-9</c:v>
                </c:pt>
                <c:pt idx="1934">
                  <c:v>3.8680000000000003E-9</c:v>
                </c:pt>
                <c:pt idx="1935">
                  <c:v>3.8700000000000001E-9</c:v>
                </c:pt>
                <c:pt idx="1936">
                  <c:v>3.8719999999999999E-9</c:v>
                </c:pt>
                <c:pt idx="1937">
                  <c:v>3.8739999999999997E-9</c:v>
                </c:pt>
                <c:pt idx="1938">
                  <c:v>3.8760000000000003E-9</c:v>
                </c:pt>
                <c:pt idx="1939">
                  <c:v>3.8780000000000001E-9</c:v>
                </c:pt>
                <c:pt idx="1940">
                  <c:v>3.8799999999999998E-9</c:v>
                </c:pt>
                <c:pt idx="1941">
                  <c:v>3.8819999999999996E-9</c:v>
                </c:pt>
                <c:pt idx="1942">
                  <c:v>3.8840000000000002E-9</c:v>
                </c:pt>
                <c:pt idx="1943">
                  <c:v>3.886E-9</c:v>
                </c:pt>
                <c:pt idx="1944">
                  <c:v>3.8879999999999998E-9</c:v>
                </c:pt>
                <c:pt idx="1945">
                  <c:v>3.8899999999999996E-9</c:v>
                </c:pt>
                <c:pt idx="1946">
                  <c:v>3.8920000000000002E-9</c:v>
                </c:pt>
                <c:pt idx="1947">
                  <c:v>3.894E-9</c:v>
                </c:pt>
                <c:pt idx="1948">
                  <c:v>3.8959999999999998E-9</c:v>
                </c:pt>
                <c:pt idx="1949">
                  <c:v>3.8980000000000004E-9</c:v>
                </c:pt>
                <c:pt idx="1950">
                  <c:v>3.9000000000000002E-9</c:v>
                </c:pt>
                <c:pt idx="1951">
                  <c:v>3.902E-9</c:v>
                </c:pt>
                <c:pt idx="1952">
                  <c:v>3.9039999999999998E-9</c:v>
                </c:pt>
                <c:pt idx="1953">
                  <c:v>3.9060000000000004E-9</c:v>
                </c:pt>
                <c:pt idx="1954">
                  <c:v>3.9080000000000002E-9</c:v>
                </c:pt>
                <c:pt idx="1955">
                  <c:v>3.9099999999999999E-9</c:v>
                </c:pt>
                <c:pt idx="1956">
                  <c:v>3.9119999999999997E-9</c:v>
                </c:pt>
                <c:pt idx="1957">
                  <c:v>3.9140000000000003E-9</c:v>
                </c:pt>
                <c:pt idx="1958">
                  <c:v>3.9160000000000001E-9</c:v>
                </c:pt>
                <c:pt idx="1959">
                  <c:v>3.9179999999999999E-9</c:v>
                </c:pt>
                <c:pt idx="1960">
                  <c:v>3.9199999999999997E-9</c:v>
                </c:pt>
                <c:pt idx="1961">
                  <c:v>3.9220000000000003E-9</c:v>
                </c:pt>
                <c:pt idx="1962">
                  <c:v>3.9240000000000001E-9</c:v>
                </c:pt>
                <c:pt idx="1963">
                  <c:v>3.9259999999999999E-9</c:v>
                </c:pt>
                <c:pt idx="1964">
                  <c:v>3.9279999999999997E-9</c:v>
                </c:pt>
                <c:pt idx="1965">
                  <c:v>3.9300000000000003E-9</c:v>
                </c:pt>
                <c:pt idx="1966">
                  <c:v>3.9320000000000001E-9</c:v>
                </c:pt>
                <c:pt idx="1967">
                  <c:v>3.9339999999999999E-9</c:v>
                </c:pt>
                <c:pt idx="1968">
                  <c:v>3.9359999999999996E-9</c:v>
                </c:pt>
                <c:pt idx="1969">
                  <c:v>3.9380000000000003E-9</c:v>
                </c:pt>
                <c:pt idx="1970">
                  <c:v>3.94E-9</c:v>
                </c:pt>
                <c:pt idx="1971">
                  <c:v>3.9419999999999998E-9</c:v>
                </c:pt>
                <c:pt idx="1972">
                  <c:v>3.9439999999999996E-9</c:v>
                </c:pt>
                <c:pt idx="1973">
                  <c:v>3.9460000000000002E-9</c:v>
                </c:pt>
                <c:pt idx="1974">
                  <c:v>3.948E-9</c:v>
                </c:pt>
                <c:pt idx="1975">
                  <c:v>3.9499999999999998E-9</c:v>
                </c:pt>
                <c:pt idx="1976">
                  <c:v>3.9519999999999996E-9</c:v>
                </c:pt>
                <c:pt idx="1977">
                  <c:v>3.9540000000000002E-9</c:v>
                </c:pt>
                <c:pt idx="1978">
                  <c:v>3.956E-9</c:v>
                </c:pt>
                <c:pt idx="1979">
                  <c:v>3.9579999999999998E-9</c:v>
                </c:pt>
                <c:pt idx="1980">
                  <c:v>3.9600000000000004E-9</c:v>
                </c:pt>
                <c:pt idx="1981">
                  <c:v>3.9620000000000002E-9</c:v>
                </c:pt>
                <c:pt idx="1982">
                  <c:v>3.964E-9</c:v>
                </c:pt>
                <c:pt idx="1983">
                  <c:v>3.9659999999999997E-9</c:v>
                </c:pt>
                <c:pt idx="1984">
                  <c:v>3.9680000000000004E-9</c:v>
                </c:pt>
                <c:pt idx="1985">
                  <c:v>3.9700000000000001E-9</c:v>
                </c:pt>
                <c:pt idx="1986">
                  <c:v>3.9719999999999999E-9</c:v>
                </c:pt>
                <c:pt idx="1987">
                  <c:v>3.9739999999999997E-9</c:v>
                </c:pt>
                <c:pt idx="1988">
                  <c:v>3.9760000000000003E-9</c:v>
                </c:pt>
                <c:pt idx="1989">
                  <c:v>3.9780000000000001E-9</c:v>
                </c:pt>
                <c:pt idx="1990">
                  <c:v>3.9799999999999999E-9</c:v>
                </c:pt>
                <c:pt idx="1991">
                  <c:v>3.9819999999999997E-9</c:v>
                </c:pt>
                <c:pt idx="1992">
                  <c:v>3.9840000000000003E-9</c:v>
                </c:pt>
                <c:pt idx="1993">
                  <c:v>3.9860000000000001E-9</c:v>
                </c:pt>
                <c:pt idx="1994">
                  <c:v>3.9879999999999999E-9</c:v>
                </c:pt>
                <c:pt idx="1995">
                  <c:v>3.9899999999999997E-9</c:v>
                </c:pt>
                <c:pt idx="1996">
                  <c:v>3.9920000000000003E-9</c:v>
                </c:pt>
                <c:pt idx="1997">
                  <c:v>3.9940000000000001E-9</c:v>
                </c:pt>
                <c:pt idx="1998">
                  <c:v>3.9959999999999998E-9</c:v>
                </c:pt>
                <c:pt idx="1999">
                  <c:v>3.9979999999999996E-9</c:v>
                </c:pt>
                <c:pt idx="2000">
                  <c:v>4.0000000000000002E-9</c:v>
                </c:pt>
              </c:numCache>
            </c:numRef>
          </c:xVal>
          <c:yVal>
            <c:numRef>
              <c:f>'SIM21'!$B$2:$B$2002</c:f>
              <c:numCache>
                <c:formatCode>0.000000E+00</c:formatCode>
                <c:ptCount val="2001"/>
                <c:pt idx="0">
                  <c:v>2.2071199999999999E-2</c:v>
                </c:pt>
                <c:pt idx="1">
                  <c:v>2.4138199999999999E-2</c:v>
                </c:pt>
                <c:pt idx="2">
                  <c:v>2.86872E-2</c:v>
                </c:pt>
                <c:pt idx="3">
                  <c:v>3.3304599999999997E-2</c:v>
                </c:pt>
                <c:pt idx="4">
                  <c:v>3.7936600000000001E-2</c:v>
                </c:pt>
                <c:pt idx="5">
                  <c:v>4.2581000000000001E-2</c:v>
                </c:pt>
                <c:pt idx="6">
                  <c:v>4.7229500000000001E-2</c:v>
                </c:pt>
                <c:pt idx="7">
                  <c:v>5.1888400000000001E-2</c:v>
                </c:pt>
                <c:pt idx="8">
                  <c:v>5.6557999999999997E-2</c:v>
                </c:pt>
                <c:pt idx="9">
                  <c:v>6.12276E-2</c:v>
                </c:pt>
                <c:pt idx="10">
                  <c:v>6.5897200000000003E-2</c:v>
                </c:pt>
                <c:pt idx="11">
                  <c:v>7.0586399999999994E-2</c:v>
                </c:pt>
                <c:pt idx="12">
                  <c:v>7.5281799999999996E-2</c:v>
                </c:pt>
                <c:pt idx="13">
                  <c:v>7.9981800000000006E-2</c:v>
                </c:pt>
                <c:pt idx="14">
                  <c:v>8.4684400000000007E-2</c:v>
                </c:pt>
                <c:pt idx="15">
                  <c:v>8.9401099999999997E-2</c:v>
                </c:pt>
                <c:pt idx="16">
                  <c:v>9.4117900000000004E-2</c:v>
                </c:pt>
                <c:pt idx="17">
                  <c:v>9.8834599999999995E-2</c:v>
                </c:pt>
                <c:pt idx="18">
                  <c:v>0.1035597</c:v>
                </c:pt>
                <c:pt idx="19">
                  <c:v>0.1082946</c:v>
                </c:pt>
                <c:pt idx="20">
                  <c:v>0.1130367</c:v>
                </c:pt>
                <c:pt idx="21">
                  <c:v>0.11777890000000001</c:v>
                </c:pt>
                <c:pt idx="22">
                  <c:v>0.12253070000000001</c:v>
                </c:pt>
                <c:pt idx="23">
                  <c:v>0.12728829999999999</c:v>
                </c:pt>
                <c:pt idx="24">
                  <c:v>0.13204589999999999</c:v>
                </c:pt>
                <c:pt idx="25">
                  <c:v>0.13680349999999999</c:v>
                </c:pt>
                <c:pt idx="26">
                  <c:v>0.14157529999999999</c:v>
                </c:pt>
                <c:pt idx="27">
                  <c:v>0.14635200000000001</c:v>
                </c:pt>
                <c:pt idx="28">
                  <c:v>0.1511333</c:v>
                </c:pt>
                <c:pt idx="29">
                  <c:v>0.15591459999999999</c:v>
                </c:pt>
                <c:pt idx="30">
                  <c:v>0.1607073</c:v>
                </c:pt>
                <c:pt idx="31">
                  <c:v>0.16550100000000001</c:v>
                </c:pt>
                <c:pt idx="32">
                  <c:v>0.17029469999999999</c:v>
                </c:pt>
                <c:pt idx="33">
                  <c:v>0.17508899999999999</c:v>
                </c:pt>
                <c:pt idx="34">
                  <c:v>0.17989559999999999</c:v>
                </c:pt>
                <c:pt idx="35">
                  <c:v>0.18470549999999999</c:v>
                </c:pt>
                <c:pt idx="36">
                  <c:v>0.18951879999999999</c:v>
                </c:pt>
                <c:pt idx="37">
                  <c:v>0.19433230000000001</c:v>
                </c:pt>
                <c:pt idx="38">
                  <c:v>0.19915869999999999</c:v>
                </c:pt>
                <c:pt idx="39">
                  <c:v>0.20398520000000001</c:v>
                </c:pt>
                <c:pt idx="40">
                  <c:v>0.20881169999999999</c:v>
                </c:pt>
                <c:pt idx="41">
                  <c:v>0.213639</c:v>
                </c:pt>
                <c:pt idx="42">
                  <c:v>0.21847949999999999</c:v>
                </c:pt>
                <c:pt idx="43">
                  <c:v>0.2233224</c:v>
                </c:pt>
                <c:pt idx="44">
                  <c:v>0.22816819999999999</c:v>
                </c:pt>
                <c:pt idx="45">
                  <c:v>0.233014</c:v>
                </c:pt>
                <c:pt idx="46">
                  <c:v>0.2378682</c:v>
                </c:pt>
                <c:pt idx="47">
                  <c:v>0.24272289999999999</c:v>
                </c:pt>
                <c:pt idx="48">
                  <c:v>0.24757770000000001</c:v>
                </c:pt>
                <c:pt idx="49">
                  <c:v>0.2524324</c:v>
                </c:pt>
                <c:pt idx="50">
                  <c:v>0.2572952</c:v>
                </c:pt>
                <c:pt idx="51">
                  <c:v>0.2621599</c:v>
                </c:pt>
                <c:pt idx="52">
                  <c:v>0.26702730000000002</c:v>
                </c:pt>
                <c:pt idx="53">
                  <c:v>0.27189469999999999</c:v>
                </c:pt>
                <c:pt idx="54">
                  <c:v>0.2767693</c:v>
                </c:pt>
                <c:pt idx="55">
                  <c:v>0.2816475</c:v>
                </c:pt>
                <c:pt idx="56">
                  <c:v>0.28652569999999999</c:v>
                </c:pt>
                <c:pt idx="57">
                  <c:v>0.291404</c:v>
                </c:pt>
                <c:pt idx="58">
                  <c:v>0.296288</c:v>
                </c:pt>
                <c:pt idx="59">
                  <c:v>0.30117769999999999</c:v>
                </c:pt>
                <c:pt idx="60">
                  <c:v>0.30607089999999998</c:v>
                </c:pt>
                <c:pt idx="61">
                  <c:v>0.31096479999999999</c:v>
                </c:pt>
                <c:pt idx="62">
                  <c:v>0.31585990000000003</c:v>
                </c:pt>
                <c:pt idx="63">
                  <c:v>0.3207605</c:v>
                </c:pt>
                <c:pt idx="64">
                  <c:v>0.32566099999999998</c:v>
                </c:pt>
                <c:pt idx="65">
                  <c:v>0.33056160000000001</c:v>
                </c:pt>
                <c:pt idx="66">
                  <c:v>0.33546209999999999</c:v>
                </c:pt>
                <c:pt idx="67">
                  <c:v>0.34036850000000002</c:v>
                </c:pt>
                <c:pt idx="68">
                  <c:v>0.34527590000000002</c:v>
                </c:pt>
                <c:pt idx="69">
                  <c:v>0.35018539999999998</c:v>
                </c:pt>
                <c:pt idx="70">
                  <c:v>0.35509489999999999</c:v>
                </c:pt>
                <c:pt idx="71">
                  <c:v>0.36000910000000003</c:v>
                </c:pt>
                <c:pt idx="72">
                  <c:v>0.36492760000000002</c:v>
                </c:pt>
                <c:pt idx="73">
                  <c:v>0.36984620000000001</c:v>
                </c:pt>
                <c:pt idx="74">
                  <c:v>0.37476480000000001</c:v>
                </c:pt>
                <c:pt idx="75">
                  <c:v>0.37968489999999999</c:v>
                </c:pt>
                <c:pt idx="76">
                  <c:v>0.38461289999999998</c:v>
                </c:pt>
                <c:pt idx="77">
                  <c:v>0.38954220000000001</c:v>
                </c:pt>
                <c:pt idx="78">
                  <c:v>0.39447339999999997</c:v>
                </c:pt>
                <c:pt idx="79">
                  <c:v>0.3994046</c:v>
                </c:pt>
                <c:pt idx="80">
                  <c:v>0.4043388</c:v>
                </c:pt>
                <c:pt idx="81">
                  <c:v>0.40927469999999999</c:v>
                </c:pt>
                <c:pt idx="82">
                  <c:v>0.41421059999999998</c:v>
                </c:pt>
                <c:pt idx="83">
                  <c:v>0.41914649999999998</c:v>
                </c:pt>
                <c:pt idx="84">
                  <c:v>0.42408309999999999</c:v>
                </c:pt>
                <c:pt idx="85">
                  <c:v>0.42902289999999998</c:v>
                </c:pt>
                <c:pt idx="86">
                  <c:v>0.4339634</c:v>
                </c:pt>
                <c:pt idx="87">
                  <c:v>0.43890479999999998</c:v>
                </c:pt>
                <c:pt idx="88">
                  <c:v>0.44384630000000003</c:v>
                </c:pt>
                <c:pt idx="89">
                  <c:v>0.44879170000000002</c:v>
                </c:pt>
                <c:pt idx="90">
                  <c:v>0.45374059999999999</c:v>
                </c:pt>
                <c:pt idx="91">
                  <c:v>0.45868940000000002</c:v>
                </c:pt>
                <c:pt idx="92">
                  <c:v>0.4636383</c:v>
                </c:pt>
                <c:pt idx="93">
                  <c:v>0.46858719999999998</c:v>
                </c:pt>
                <c:pt idx="94">
                  <c:v>0.4735434</c:v>
                </c:pt>
                <c:pt idx="95">
                  <c:v>0.47850009999999998</c:v>
                </c:pt>
                <c:pt idx="96">
                  <c:v>0.48345890000000002</c:v>
                </c:pt>
                <c:pt idx="97">
                  <c:v>0.48841770000000001</c:v>
                </c:pt>
                <c:pt idx="98">
                  <c:v>0.49337720000000002</c:v>
                </c:pt>
                <c:pt idx="99">
                  <c:v>0.49833909999999998</c:v>
                </c:pt>
                <c:pt idx="100">
                  <c:v>0.503301</c:v>
                </c:pt>
                <c:pt idx="101">
                  <c:v>0.50826289999999996</c:v>
                </c:pt>
                <c:pt idx="102">
                  <c:v>0.51322469999999998</c:v>
                </c:pt>
                <c:pt idx="103">
                  <c:v>0.51818779999999998</c:v>
                </c:pt>
                <c:pt idx="104">
                  <c:v>0.5231517</c:v>
                </c:pt>
                <c:pt idx="105">
                  <c:v>0.5281169</c:v>
                </c:pt>
                <c:pt idx="106">
                  <c:v>0.53308270000000002</c:v>
                </c:pt>
                <c:pt idx="107">
                  <c:v>0.53804839999999998</c:v>
                </c:pt>
                <c:pt idx="108">
                  <c:v>0.54301829999999995</c:v>
                </c:pt>
                <c:pt idx="109">
                  <c:v>0.54799010000000004</c:v>
                </c:pt>
                <c:pt idx="110">
                  <c:v>0.55296199999999995</c:v>
                </c:pt>
                <c:pt idx="111">
                  <c:v>0.55793380000000004</c:v>
                </c:pt>
                <c:pt idx="112">
                  <c:v>0.56290569999999995</c:v>
                </c:pt>
                <c:pt idx="113">
                  <c:v>0.56788280000000002</c:v>
                </c:pt>
                <c:pt idx="114">
                  <c:v>0.57286060000000005</c:v>
                </c:pt>
                <c:pt idx="115">
                  <c:v>0.57784000000000002</c:v>
                </c:pt>
                <c:pt idx="116">
                  <c:v>0.58281939999999999</c:v>
                </c:pt>
                <c:pt idx="117">
                  <c:v>0.58779879999999995</c:v>
                </c:pt>
                <c:pt idx="118">
                  <c:v>0.59277979999999997</c:v>
                </c:pt>
                <c:pt idx="119">
                  <c:v>0.59776090000000004</c:v>
                </c:pt>
                <c:pt idx="120">
                  <c:v>0.60274209999999995</c:v>
                </c:pt>
                <c:pt idx="121">
                  <c:v>0.60772320000000002</c:v>
                </c:pt>
                <c:pt idx="122">
                  <c:v>0.61270429999999998</c:v>
                </c:pt>
                <c:pt idx="123">
                  <c:v>0.61768619999999996</c:v>
                </c:pt>
                <c:pt idx="124">
                  <c:v>0.622668</c:v>
                </c:pt>
                <c:pt idx="125">
                  <c:v>0.62765130000000002</c:v>
                </c:pt>
                <c:pt idx="126">
                  <c:v>0.63263460000000005</c:v>
                </c:pt>
                <c:pt idx="127">
                  <c:v>0.63761789999999996</c:v>
                </c:pt>
                <c:pt idx="128">
                  <c:v>0.64260379999999995</c:v>
                </c:pt>
                <c:pt idx="129">
                  <c:v>0.64759100000000003</c:v>
                </c:pt>
                <c:pt idx="130">
                  <c:v>0.65257880000000001</c:v>
                </c:pt>
                <c:pt idx="131">
                  <c:v>0.65756840000000005</c:v>
                </c:pt>
                <c:pt idx="132">
                  <c:v>0.66255889999999995</c:v>
                </c:pt>
                <c:pt idx="133">
                  <c:v>0.66754939999999996</c:v>
                </c:pt>
                <c:pt idx="134">
                  <c:v>0.67254100000000006</c:v>
                </c:pt>
                <c:pt idx="135">
                  <c:v>0.67753410000000003</c:v>
                </c:pt>
                <c:pt idx="136">
                  <c:v>0.68252780000000002</c:v>
                </c:pt>
                <c:pt idx="137">
                  <c:v>0.68752150000000001</c:v>
                </c:pt>
                <c:pt idx="138">
                  <c:v>0.69251600000000002</c:v>
                </c:pt>
                <c:pt idx="139">
                  <c:v>0.69751039999999997</c:v>
                </c:pt>
                <c:pt idx="140">
                  <c:v>0.70250489999999999</c:v>
                </c:pt>
                <c:pt idx="141">
                  <c:v>0.70749960000000001</c:v>
                </c:pt>
                <c:pt idx="142">
                  <c:v>0.71249439999999997</c:v>
                </c:pt>
                <c:pt idx="143">
                  <c:v>0.71748900000000004</c:v>
                </c:pt>
                <c:pt idx="144">
                  <c:v>0.72248389999999996</c:v>
                </c:pt>
                <c:pt idx="145">
                  <c:v>0.72747910000000005</c:v>
                </c:pt>
                <c:pt idx="146">
                  <c:v>0.73247430000000002</c:v>
                </c:pt>
                <c:pt idx="147">
                  <c:v>0.7374695</c:v>
                </c:pt>
                <c:pt idx="148">
                  <c:v>0.74246659999999998</c:v>
                </c:pt>
                <c:pt idx="149">
                  <c:v>0.74746449999999998</c:v>
                </c:pt>
                <c:pt idx="150">
                  <c:v>0.75246290000000005</c:v>
                </c:pt>
                <c:pt idx="151">
                  <c:v>0.75746230000000003</c:v>
                </c:pt>
                <c:pt idx="152">
                  <c:v>0.7624628</c:v>
                </c:pt>
                <c:pt idx="153">
                  <c:v>0.76746320000000001</c:v>
                </c:pt>
                <c:pt idx="154">
                  <c:v>0.77246369999999998</c:v>
                </c:pt>
                <c:pt idx="155">
                  <c:v>0.77746599999999999</c:v>
                </c:pt>
                <c:pt idx="156">
                  <c:v>0.78246850000000001</c:v>
                </c:pt>
                <c:pt idx="157">
                  <c:v>0.78747120000000004</c:v>
                </c:pt>
                <c:pt idx="158">
                  <c:v>0.79247409999999996</c:v>
                </c:pt>
                <c:pt idx="159">
                  <c:v>0.7974772</c:v>
                </c:pt>
                <c:pt idx="160">
                  <c:v>0.80248030000000004</c:v>
                </c:pt>
                <c:pt idx="161">
                  <c:v>0.80748339999999996</c:v>
                </c:pt>
                <c:pt idx="162">
                  <c:v>0.81248659999999995</c:v>
                </c:pt>
                <c:pt idx="163">
                  <c:v>0.81748969999999999</c:v>
                </c:pt>
                <c:pt idx="164">
                  <c:v>0.82249260000000002</c:v>
                </c:pt>
                <c:pt idx="165">
                  <c:v>0.8274956</c:v>
                </c:pt>
                <c:pt idx="166">
                  <c:v>0.83249870000000004</c:v>
                </c:pt>
                <c:pt idx="167">
                  <c:v>0.83750170000000002</c:v>
                </c:pt>
                <c:pt idx="168">
                  <c:v>0.84250480000000005</c:v>
                </c:pt>
                <c:pt idx="169">
                  <c:v>0.8475085</c:v>
                </c:pt>
                <c:pt idx="170">
                  <c:v>0.85251279999999996</c:v>
                </c:pt>
                <c:pt idx="171">
                  <c:v>0.85751770000000005</c:v>
                </c:pt>
                <c:pt idx="172">
                  <c:v>0.86252260000000003</c:v>
                </c:pt>
                <c:pt idx="173">
                  <c:v>0.86752859999999998</c:v>
                </c:pt>
                <c:pt idx="174">
                  <c:v>0.87253480000000005</c:v>
                </c:pt>
                <c:pt idx="175">
                  <c:v>0.87754089999999996</c:v>
                </c:pt>
                <c:pt idx="176">
                  <c:v>0.88254719999999998</c:v>
                </c:pt>
                <c:pt idx="177">
                  <c:v>0.88755450000000002</c:v>
                </c:pt>
                <c:pt idx="178">
                  <c:v>0.89256179999999996</c:v>
                </c:pt>
                <c:pt idx="179">
                  <c:v>0.89756930000000001</c:v>
                </c:pt>
                <c:pt idx="180">
                  <c:v>0.90257679999999996</c:v>
                </c:pt>
                <c:pt idx="181">
                  <c:v>0.90758430000000001</c:v>
                </c:pt>
                <c:pt idx="182">
                  <c:v>0.91259190000000001</c:v>
                </c:pt>
                <c:pt idx="183">
                  <c:v>0.91759950000000001</c:v>
                </c:pt>
                <c:pt idx="184">
                  <c:v>0.92260699999999995</c:v>
                </c:pt>
                <c:pt idx="185">
                  <c:v>0.92761450000000001</c:v>
                </c:pt>
                <c:pt idx="186">
                  <c:v>0.93262179999999995</c:v>
                </c:pt>
                <c:pt idx="187">
                  <c:v>0.93762909999999999</c:v>
                </c:pt>
                <c:pt idx="188">
                  <c:v>0.94263640000000004</c:v>
                </c:pt>
                <c:pt idx="189">
                  <c:v>0.94764369999999998</c:v>
                </c:pt>
                <c:pt idx="190">
                  <c:v>0.95265100000000003</c:v>
                </c:pt>
                <c:pt idx="191">
                  <c:v>0.95765840000000002</c:v>
                </c:pt>
                <c:pt idx="192">
                  <c:v>0.96266589999999996</c:v>
                </c:pt>
                <c:pt idx="193">
                  <c:v>0.96767360000000002</c:v>
                </c:pt>
                <c:pt idx="194">
                  <c:v>0.97268149999999998</c:v>
                </c:pt>
                <c:pt idx="195">
                  <c:v>0.97768949999999999</c:v>
                </c:pt>
                <c:pt idx="196">
                  <c:v>0.98269759999999995</c:v>
                </c:pt>
                <c:pt idx="197">
                  <c:v>0.98770590000000003</c:v>
                </c:pt>
                <c:pt idx="198">
                  <c:v>0.99271419999999999</c:v>
                </c:pt>
                <c:pt idx="199">
                  <c:v>0.99772260000000002</c:v>
                </c:pt>
                <c:pt idx="200">
                  <c:v>1.0026999999999999</c:v>
                </c:pt>
                <c:pt idx="201">
                  <c:v>1.0077</c:v>
                </c:pt>
                <c:pt idx="202">
                  <c:v>1.0126999999999999</c:v>
                </c:pt>
                <c:pt idx="203">
                  <c:v>1.0178</c:v>
                </c:pt>
                <c:pt idx="204">
                  <c:v>1.0227999999999999</c:v>
                </c:pt>
                <c:pt idx="205">
                  <c:v>1.0278</c:v>
                </c:pt>
                <c:pt idx="206">
                  <c:v>1.0327999999999999</c:v>
                </c:pt>
                <c:pt idx="207">
                  <c:v>1.0378000000000001</c:v>
                </c:pt>
                <c:pt idx="208">
                  <c:v>1.0427999999999999</c:v>
                </c:pt>
                <c:pt idx="209">
                  <c:v>1.0478000000000001</c:v>
                </c:pt>
                <c:pt idx="210">
                  <c:v>1.0528</c:v>
                </c:pt>
                <c:pt idx="211">
                  <c:v>1.0578000000000001</c:v>
                </c:pt>
                <c:pt idx="212">
                  <c:v>1.0628</c:v>
                </c:pt>
                <c:pt idx="213">
                  <c:v>1.0678000000000001</c:v>
                </c:pt>
                <c:pt idx="214">
                  <c:v>1.0729</c:v>
                </c:pt>
                <c:pt idx="215">
                  <c:v>1.0779000000000001</c:v>
                </c:pt>
                <c:pt idx="216">
                  <c:v>1.0829</c:v>
                </c:pt>
                <c:pt idx="217">
                  <c:v>1.0879000000000001</c:v>
                </c:pt>
                <c:pt idx="218">
                  <c:v>1.0929</c:v>
                </c:pt>
                <c:pt idx="219">
                  <c:v>1.0979000000000001</c:v>
                </c:pt>
                <c:pt idx="220">
                  <c:v>1.1029</c:v>
                </c:pt>
                <c:pt idx="221">
                  <c:v>1.1079000000000001</c:v>
                </c:pt>
                <c:pt idx="222">
                  <c:v>1.1129</c:v>
                </c:pt>
                <c:pt idx="223">
                  <c:v>1.1178999999999999</c:v>
                </c:pt>
                <c:pt idx="224">
                  <c:v>1.1229</c:v>
                </c:pt>
                <c:pt idx="225">
                  <c:v>1.1278999999999999</c:v>
                </c:pt>
                <c:pt idx="226">
                  <c:v>1.1329</c:v>
                </c:pt>
                <c:pt idx="227">
                  <c:v>1.1379999999999999</c:v>
                </c:pt>
                <c:pt idx="228">
                  <c:v>1.143</c:v>
                </c:pt>
                <c:pt idx="229">
                  <c:v>1.1479999999999999</c:v>
                </c:pt>
                <c:pt idx="230">
                  <c:v>1.153</c:v>
                </c:pt>
                <c:pt idx="231">
                  <c:v>1.1579999999999999</c:v>
                </c:pt>
                <c:pt idx="232">
                  <c:v>1.163</c:v>
                </c:pt>
                <c:pt idx="233">
                  <c:v>1.1679999999999999</c:v>
                </c:pt>
                <c:pt idx="234">
                  <c:v>1.173</c:v>
                </c:pt>
                <c:pt idx="235">
                  <c:v>1.1779999999999999</c:v>
                </c:pt>
                <c:pt idx="236">
                  <c:v>1.1830000000000001</c:v>
                </c:pt>
                <c:pt idx="237">
                  <c:v>1.1879999999999999</c:v>
                </c:pt>
                <c:pt idx="238">
                  <c:v>1.1930000000000001</c:v>
                </c:pt>
                <c:pt idx="239">
                  <c:v>1.1980999999999999</c:v>
                </c:pt>
                <c:pt idx="240">
                  <c:v>1.2031000000000001</c:v>
                </c:pt>
                <c:pt idx="241">
                  <c:v>1.2081</c:v>
                </c:pt>
                <c:pt idx="242">
                  <c:v>1.2131000000000001</c:v>
                </c:pt>
                <c:pt idx="243">
                  <c:v>1.2181</c:v>
                </c:pt>
                <c:pt idx="244">
                  <c:v>1.2231000000000001</c:v>
                </c:pt>
                <c:pt idx="245">
                  <c:v>1.2281</c:v>
                </c:pt>
                <c:pt idx="246">
                  <c:v>1.2331000000000001</c:v>
                </c:pt>
                <c:pt idx="247">
                  <c:v>1.2381</c:v>
                </c:pt>
                <c:pt idx="248">
                  <c:v>1.2431000000000001</c:v>
                </c:pt>
                <c:pt idx="249">
                  <c:v>1.2481</c:v>
                </c:pt>
                <c:pt idx="250">
                  <c:v>1.2531000000000001</c:v>
                </c:pt>
                <c:pt idx="251">
                  <c:v>1.2581</c:v>
                </c:pt>
                <c:pt idx="252">
                  <c:v>1.2630999999999999</c:v>
                </c:pt>
                <c:pt idx="253">
                  <c:v>1.2681</c:v>
                </c:pt>
                <c:pt idx="254">
                  <c:v>1.2730999999999999</c:v>
                </c:pt>
                <c:pt idx="255">
                  <c:v>1.2782</c:v>
                </c:pt>
                <c:pt idx="256">
                  <c:v>1.2831999999999999</c:v>
                </c:pt>
                <c:pt idx="257">
                  <c:v>1.2882</c:v>
                </c:pt>
                <c:pt idx="258">
                  <c:v>1.2931999999999999</c:v>
                </c:pt>
                <c:pt idx="259">
                  <c:v>1.2982</c:v>
                </c:pt>
                <c:pt idx="260">
                  <c:v>1.3031999999999999</c:v>
                </c:pt>
                <c:pt idx="261">
                  <c:v>1.3082</c:v>
                </c:pt>
                <c:pt idx="262">
                  <c:v>1.3131999999999999</c:v>
                </c:pt>
                <c:pt idx="263">
                  <c:v>1.3182</c:v>
                </c:pt>
                <c:pt idx="264">
                  <c:v>1.3231999999999999</c:v>
                </c:pt>
                <c:pt idx="265">
                  <c:v>1.3282</c:v>
                </c:pt>
                <c:pt idx="266">
                  <c:v>1.3331999999999999</c:v>
                </c:pt>
                <c:pt idx="267">
                  <c:v>1.3382000000000001</c:v>
                </c:pt>
                <c:pt idx="268">
                  <c:v>1.3431999999999999</c:v>
                </c:pt>
                <c:pt idx="269">
                  <c:v>1.3482000000000001</c:v>
                </c:pt>
                <c:pt idx="270">
                  <c:v>1.3532</c:v>
                </c:pt>
                <c:pt idx="271">
                  <c:v>1.3582000000000001</c:v>
                </c:pt>
                <c:pt idx="272">
                  <c:v>1.3632</c:v>
                </c:pt>
                <c:pt idx="273">
                  <c:v>1.3682000000000001</c:v>
                </c:pt>
                <c:pt idx="274">
                  <c:v>1.3732</c:v>
                </c:pt>
                <c:pt idx="275">
                  <c:v>1.3783000000000001</c:v>
                </c:pt>
                <c:pt idx="276">
                  <c:v>1.3833</c:v>
                </c:pt>
                <c:pt idx="277">
                  <c:v>1.3883000000000001</c:v>
                </c:pt>
                <c:pt idx="278">
                  <c:v>1.3933</c:v>
                </c:pt>
                <c:pt idx="279">
                  <c:v>1.3983000000000001</c:v>
                </c:pt>
                <c:pt idx="280">
                  <c:v>1.4033</c:v>
                </c:pt>
                <c:pt idx="281">
                  <c:v>1.4083000000000001</c:v>
                </c:pt>
                <c:pt idx="282">
                  <c:v>1.4133</c:v>
                </c:pt>
                <c:pt idx="283">
                  <c:v>1.4182999999999999</c:v>
                </c:pt>
                <c:pt idx="284">
                  <c:v>1.4233</c:v>
                </c:pt>
                <c:pt idx="285">
                  <c:v>1.4282999999999999</c:v>
                </c:pt>
                <c:pt idx="286">
                  <c:v>1.4333</c:v>
                </c:pt>
                <c:pt idx="287">
                  <c:v>1.4382999999999999</c:v>
                </c:pt>
                <c:pt idx="288">
                  <c:v>1.4433</c:v>
                </c:pt>
                <c:pt idx="289">
                  <c:v>1.4482999999999999</c:v>
                </c:pt>
                <c:pt idx="290">
                  <c:v>1.4533</c:v>
                </c:pt>
                <c:pt idx="291">
                  <c:v>1.4582999999999999</c:v>
                </c:pt>
                <c:pt idx="292">
                  <c:v>1.4633</c:v>
                </c:pt>
                <c:pt idx="293">
                  <c:v>1.4682999999999999</c:v>
                </c:pt>
                <c:pt idx="294">
                  <c:v>1.4733000000000001</c:v>
                </c:pt>
                <c:pt idx="295">
                  <c:v>1.4782999999999999</c:v>
                </c:pt>
                <c:pt idx="296">
                  <c:v>1.4833000000000001</c:v>
                </c:pt>
                <c:pt idx="297">
                  <c:v>1.4883</c:v>
                </c:pt>
                <c:pt idx="298">
                  <c:v>1.4933000000000001</c:v>
                </c:pt>
                <c:pt idx="299">
                  <c:v>1.4983</c:v>
                </c:pt>
                <c:pt idx="300">
                  <c:v>1.5033000000000001</c:v>
                </c:pt>
                <c:pt idx="301">
                  <c:v>1.5083</c:v>
                </c:pt>
                <c:pt idx="302">
                  <c:v>1.5133000000000001</c:v>
                </c:pt>
                <c:pt idx="303">
                  <c:v>1.5183</c:v>
                </c:pt>
                <c:pt idx="304">
                  <c:v>1.5233000000000001</c:v>
                </c:pt>
                <c:pt idx="305">
                  <c:v>1.5283</c:v>
                </c:pt>
                <c:pt idx="306">
                  <c:v>1.5333000000000001</c:v>
                </c:pt>
                <c:pt idx="307">
                  <c:v>1.5383</c:v>
                </c:pt>
                <c:pt idx="308">
                  <c:v>1.5432999999999999</c:v>
                </c:pt>
                <c:pt idx="309">
                  <c:v>1.5483</c:v>
                </c:pt>
                <c:pt idx="310">
                  <c:v>1.5532999999999999</c:v>
                </c:pt>
                <c:pt idx="311">
                  <c:v>1.5583</c:v>
                </c:pt>
                <c:pt idx="312">
                  <c:v>1.5632999999999999</c:v>
                </c:pt>
                <c:pt idx="313">
                  <c:v>1.5683</c:v>
                </c:pt>
                <c:pt idx="314">
                  <c:v>1.5732999999999999</c:v>
                </c:pt>
                <c:pt idx="315">
                  <c:v>1.5783</c:v>
                </c:pt>
                <c:pt idx="316">
                  <c:v>1.5832999999999999</c:v>
                </c:pt>
                <c:pt idx="317">
                  <c:v>1.5883</c:v>
                </c:pt>
                <c:pt idx="318">
                  <c:v>1.5932999999999999</c:v>
                </c:pt>
                <c:pt idx="319">
                  <c:v>1.5983000000000001</c:v>
                </c:pt>
                <c:pt idx="320">
                  <c:v>1.6032999999999999</c:v>
                </c:pt>
                <c:pt idx="321">
                  <c:v>1.6083000000000001</c:v>
                </c:pt>
                <c:pt idx="322">
                  <c:v>1.6133</c:v>
                </c:pt>
                <c:pt idx="323">
                  <c:v>1.6183000000000001</c:v>
                </c:pt>
                <c:pt idx="324">
                  <c:v>1.6233</c:v>
                </c:pt>
                <c:pt idx="325">
                  <c:v>1.6283000000000001</c:v>
                </c:pt>
                <c:pt idx="326">
                  <c:v>1.6333</c:v>
                </c:pt>
                <c:pt idx="327">
                  <c:v>1.6383000000000001</c:v>
                </c:pt>
                <c:pt idx="328">
                  <c:v>1.6433</c:v>
                </c:pt>
                <c:pt idx="329">
                  <c:v>1.6483000000000001</c:v>
                </c:pt>
                <c:pt idx="330">
                  <c:v>1.6533</c:v>
                </c:pt>
                <c:pt idx="331">
                  <c:v>1.6583000000000001</c:v>
                </c:pt>
                <c:pt idx="332">
                  <c:v>1.6633</c:v>
                </c:pt>
                <c:pt idx="333">
                  <c:v>1.6682999999999999</c:v>
                </c:pt>
                <c:pt idx="334">
                  <c:v>1.6733</c:v>
                </c:pt>
                <c:pt idx="335">
                  <c:v>1.6782999999999999</c:v>
                </c:pt>
                <c:pt idx="336">
                  <c:v>1.6833</c:v>
                </c:pt>
                <c:pt idx="337">
                  <c:v>1.6881999999999999</c:v>
                </c:pt>
                <c:pt idx="338">
                  <c:v>1.6932</c:v>
                </c:pt>
                <c:pt idx="339">
                  <c:v>1.6981999999999999</c:v>
                </c:pt>
                <c:pt idx="340">
                  <c:v>1.7032</c:v>
                </c:pt>
                <c:pt idx="341">
                  <c:v>1.7081999999999999</c:v>
                </c:pt>
                <c:pt idx="342">
                  <c:v>1.7132000000000001</c:v>
                </c:pt>
                <c:pt idx="343">
                  <c:v>1.7181999999999999</c:v>
                </c:pt>
                <c:pt idx="344">
                  <c:v>1.7232000000000001</c:v>
                </c:pt>
                <c:pt idx="345">
                  <c:v>1.7282</c:v>
                </c:pt>
                <c:pt idx="346">
                  <c:v>1.7332000000000001</c:v>
                </c:pt>
                <c:pt idx="347">
                  <c:v>1.7382</c:v>
                </c:pt>
                <c:pt idx="348">
                  <c:v>1.7432000000000001</c:v>
                </c:pt>
                <c:pt idx="349">
                  <c:v>1.7482</c:v>
                </c:pt>
                <c:pt idx="350">
                  <c:v>1.7532000000000001</c:v>
                </c:pt>
                <c:pt idx="351">
                  <c:v>1.7582</c:v>
                </c:pt>
                <c:pt idx="352">
                  <c:v>1.7632000000000001</c:v>
                </c:pt>
                <c:pt idx="353">
                  <c:v>1.7682</c:v>
                </c:pt>
                <c:pt idx="354">
                  <c:v>1.7732000000000001</c:v>
                </c:pt>
                <c:pt idx="355">
                  <c:v>1.7782</c:v>
                </c:pt>
                <c:pt idx="356">
                  <c:v>1.7830999999999999</c:v>
                </c:pt>
                <c:pt idx="357">
                  <c:v>1.7881</c:v>
                </c:pt>
                <c:pt idx="358">
                  <c:v>1.7930999999999999</c:v>
                </c:pt>
                <c:pt idx="359">
                  <c:v>1.7981</c:v>
                </c:pt>
                <c:pt idx="360">
                  <c:v>1.8030999999999999</c:v>
                </c:pt>
                <c:pt idx="361">
                  <c:v>1.8081</c:v>
                </c:pt>
                <c:pt idx="362">
                  <c:v>1.8130999999999999</c:v>
                </c:pt>
                <c:pt idx="363">
                  <c:v>1.8181</c:v>
                </c:pt>
                <c:pt idx="364">
                  <c:v>1.8230999999999999</c:v>
                </c:pt>
                <c:pt idx="365">
                  <c:v>1.8281000000000001</c:v>
                </c:pt>
                <c:pt idx="366">
                  <c:v>1.8331</c:v>
                </c:pt>
                <c:pt idx="367">
                  <c:v>1.8381000000000001</c:v>
                </c:pt>
                <c:pt idx="368">
                  <c:v>1.8431</c:v>
                </c:pt>
                <c:pt idx="369">
                  <c:v>1.8481000000000001</c:v>
                </c:pt>
                <c:pt idx="370">
                  <c:v>1.853</c:v>
                </c:pt>
                <c:pt idx="371">
                  <c:v>1.8580000000000001</c:v>
                </c:pt>
                <c:pt idx="372">
                  <c:v>1.863</c:v>
                </c:pt>
                <c:pt idx="373">
                  <c:v>1.8680000000000001</c:v>
                </c:pt>
                <c:pt idx="374">
                  <c:v>1.873</c:v>
                </c:pt>
                <c:pt idx="375">
                  <c:v>1.8779999999999999</c:v>
                </c:pt>
                <c:pt idx="376">
                  <c:v>1.883</c:v>
                </c:pt>
                <c:pt idx="377">
                  <c:v>1.8879999999999999</c:v>
                </c:pt>
                <c:pt idx="378">
                  <c:v>1.893</c:v>
                </c:pt>
                <c:pt idx="379">
                  <c:v>1.8979999999999999</c:v>
                </c:pt>
                <c:pt idx="380">
                  <c:v>1.9029</c:v>
                </c:pt>
                <c:pt idx="381">
                  <c:v>1.9078999999999999</c:v>
                </c:pt>
                <c:pt idx="382">
                  <c:v>1.9129</c:v>
                </c:pt>
                <c:pt idx="383">
                  <c:v>1.9178999999999999</c:v>
                </c:pt>
                <c:pt idx="384">
                  <c:v>1.9229000000000001</c:v>
                </c:pt>
                <c:pt idx="385">
                  <c:v>1.9278999999999999</c:v>
                </c:pt>
                <c:pt idx="386">
                  <c:v>1.9329000000000001</c:v>
                </c:pt>
                <c:pt idx="387">
                  <c:v>1.9379</c:v>
                </c:pt>
                <c:pt idx="388">
                  <c:v>1.9429000000000001</c:v>
                </c:pt>
                <c:pt idx="389">
                  <c:v>1.9479</c:v>
                </c:pt>
                <c:pt idx="390">
                  <c:v>1.9528000000000001</c:v>
                </c:pt>
                <c:pt idx="391">
                  <c:v>1.9578</c:v>
                </c:pt>
                <c:pt idx="392">
                  <c:v>1.9628000000000001</c:v>
                </c:pt>
                <c:pt idx="393">
                  <c:v>1.9678</c:v>
                </c:pt>
                <c:pt idx="394">
                  <c:v>1.9728000000000001</c:v>
                </c:pt>
                <c:pt idx="395">
                  <c:v>1.9778</c:v>
                </c:pt>
                <c:pt idx="396">
                  <c:v>1.9827999999999999</c:v>
                </c:pt>
                <c:pt idx="397">
                  <c:v>1.9878</c:v>
                </c:pt>
                <c:pt idx="398">
                  <c:v>1.9927999999999999</c:v>
                </c:pt>
                <c:pt idx="399">
                  <c:v>1.9977</c:v>
                </c:pt>
                <c:pt idx="400">
                  <c:v>2.0026999999999999</c:v>
                </c:pt>
                <c:pt idx="401">
                  <c:v>2.0076999999999998</c:v>
                </c:pt>
                <c:pt idx="402">
                  <c:v>2.0127000000000002</c:v>
                </c:pt>
                <c:pt idx="403">
                  <c:v>2.0177</c:v>
                </c:pt>
                <c:pt idx="404">
                  <c:v>2.0226000000000002</c:v>
                </c:pt>
                <c:pt idx="405">
                  <c:v>2.0276000000000001</c:v>
                </c:pt>
                <c:pt idx="406">
                  <c:v>2.0326</c:v>
                </c:pt>
                <c:pt idx="407">
                  <c:v>2.0375999999999999</c:v>
                </c:pt>
                <c:pt idx="408">
                  <c:v>2.0426000000000002</c:v>
                </c:pt>
                <c:pt idx="409">
                  <c:v>2.0474999999999999</c:v>
                </c:pt>
                <c:pt idx="410">
                  <c:v>2.0525000000000002</c:v>
                </c:pt>
                <c:pt idx="411">
                  <c:v>2.0575000000000001</c:v>
                </c:pt>
                <c:pt idx="412">
                  <c:v>2.0625</c:v>
                </c:pt>
                <c:pt idx="413">
                  <c:v>2.0674999999999999</c:v>
                </c:pt>
                <c:pt idx="414">
                  <c:v>2.0724</c:v>
                </c:pt>
                <c:pt idx="415">
                  <c:v>2.0773999999999999</c:v>
                </c:pt>
                <c:pt idx="416">
                  <c:v>2.0823999999999998</c:v>
                </c:pt>
                <c:pt idx="417">
                  <c:v>2.0874000000000001</c:v>
                </c:pt>
                <c:pt idx="418">
                  <c:v>2.0924</c:v>
                </c:pt>
                <c:pt idx="419">
                  <c:v>2.0973999999999999</c:v>
                </c:pt>
                <c:pt idx="420">
                  <c:v>2.1023000000000001</c:v>
                </c:pt>
                <c:pt idx="421">
                  <c:v>2.1073</c:v>
                </c:pt>
                <c:pt idx="422">
                  <c:v>2.1122999999999998</c:v>
                </c:pt>
                <c:pt idx="423">
                  <c:v>2.1173000000000002</c:v>
                </c:pt>
                <c:pt idx="424">
                  <c:v>2.1223000000000001</c:v>
                </c:pt>
                <c:pt idx="425">
                  <c:v>2.1273</c:v>
                </c:pt>
                <c:pt idx="426">
                  <c:v>2.1322999999999999</c:v>
                </c:pt>
                <c:pt idx="427">
                  <c:v>2.1373000000000002</c:v>
                </c:pt>
                <c:pt idx="428">
                  <c:v>2.1421999999999999</c:v>
                </c:pt>
                <c:pt idx="429">
                  <c:v>2.1472000000000002</c:v>
                </c:pt>
                <c:pt idx="430">
                  <c:v>2.1522000000000001</c:v>
                </c:pt>
                <c:pt idx="431">
                  <c:v>2.1572</c:v>
                </c:pt>
                <c:pt idx="432">
                  <c:v>2.1621999999999999</c:v>
                </c:pt>
                <c:pt idx="433">
                  <c:v>2.1671999999999998</c:v>
                </c:pt>
                <c:pt idx="434">
                  <c:v>2.1722000000000001</c:v>
                </c:pt>
                <c:pt idx="435">
                  <c:v>2.1772</c:v>
                </c:pt>
                <c:pt idx="436">
                  <c:v>2.1821999999999999</c:v>
                </c:pt>
                <c:pt idx="437">
                  <c:v>2.1871999999999998</c:v>
                </c:pt>
                <c:pt idx="438">
                  <c:v>2.1922000000000001</c:v>
                </c:pt>
                <c:pt idx="439">
                  <c:v>2.1972</c:v>
                </c:pt>
                <c:pt idx="440">
                  <c:v>2.2021999999999999</c:v>
                </c:pt>
                <c:pt idx="441">
                  <c:v>2.2071000000000001</c:v>
                </c:pt>
                <c:pt idx="442">
                  <c:v>2.2121</c:v>
                </c:pt>
                <c:pt idx="443">
                  <c:v>2.2170999999999998</c:v>
                </c:pt>
                <c:pt idx="444">
                  <c:v>2.2221000000000002</c:v>
                </c:pt>
                <c:pt idx="445">
                  <c:v>2.2271000000000001</c:v>
                </c:pt>
                <c:pt idx="446">
                  <c:v>2.2321</c:v>
                </c:pt>
                <c:pt idx="447">
                  <c:v>2.2370999999999999</c:v>
                </c:pt>
                <c:pt idx="448">
                  <c:v>2.242</c:v>
                </c:pt>
                <c:pt idx="449">
                  <c:v>2.2469999999999999</c:v>
                </c:pt>
                <c:pt idx="450">
                  <c:v>2.2519999999999998</c:v>
                </c:pt>
                <c:pt idx="451">
                  <c:v>2.2570000000000001</c:v>
                </c:pt>
                <c:pt idx="452">
                  <c:v>2.262</c:v>
                </c:pt>
                <c:pt idx="453">
                  <c:v>2.2669999999999999</c:v>
                </c:pt>
                <c:pt idx="454">
                  <c:v>2.2719999999999998</c:v>
                </c:pt>
                <c:pt idx="455">
                  <c:v>2.2770000000000001</c:v>
                </c:pt>
                <c:pt idx="456">
                  <c:v>2.282</c:v>
                </c:pt>
                <c:pt idx="457">
                  <c:v>2.2869999999999999</c:v>
                </c:pt>
                <c:pt idx="458">
                  <c:v>2.2919</c:v>
                </c:pt>
                <c:pt idx="459">
                  <c:v>2.2968999999999999</c:v>
                </c:pt>
                <c:pt idx="460">
                  <c:v>2.3018999999999998</c:v>
                </c:pt>
                <c:pt idx="461">
                  <c:v>2.3069000000000002</c:v>
                </c:pt>
                <c:pt idx="462">
                  <c:v>2.3119000000000001</c:v>
                </c:pt>
                <c:pt idx="463">
                  <c:v>2.3169</c:v>
                </c:pt>
                <c:pt idx="464">
                  <c:v>2.3218999999999999</c:v>
                </c:pt>
                <c:pt idx="465">
                  <c:v>2.3269000000000002</c:v>
                </c:pt>
                <c:pt idx="466">
                  <c:v>2.3319000000000001</c:v>
                </c:pt>
                <c:pt idx="467">
                  <c:v>2.3369</c:v>
                </c:pt>
                <c:pt idx="468">
                  <c:v>2.3418999999999999</c:v>
                </c:pt>
                <c:pt idx="469">
                  <c:v>2.3469000000000002</c:v>
                </c:pt>
                <c:pt idx="470">
                  <c:v>2.3517999999999999</c:v>
                </c:pt>
                <c:pt idx="471">
                  <c:v>2.3567999999999998</c:v>
                </c:pt>
                <c:pt idx="472">
                  <c:v>2.3618000000000001</c:v>
                </c:pt>
                <c:pt idx="473">
                  <c:v>2.3668</c:v>
                </c:pt>
                <c:pt idx="474">
                  <c:v>2.3717999999999999</c:v>
                </c:pt>
                <c:pt idx="475">
                  <c:v>2.3767999999999998</c:v>
                </c:pt>
                <c:pt idx="476">
                  <c:v>2.3818000000000001</c:v>
                </c:pt>
                <c:pt idx="477">
                  <c:v>2.3868</c:v>
                </c:pt>
                <c:pt idx="478">
                  <c:v>2.3917000000000002</c:v>
                </c:pt>
                <c:pt idx="479">
                  <c:v>2.3967000000000001</c:v>
                </c:pt>
                <c:pt idx="480">
                  <c:v>2.4016999999999999</c:v>
                </c:pt>
                <c:pt idx="481">
                  <c:v>2.4066999999999998</c:v>
                </c:pt>
                <c:pt idx="482">
                  <c:v>2.4117000000000002</c:v>
                </c:pt>
                <c:pt idx="483">
                  <c:v>2.4167000000000001</c:v>
                </c:pt>
                <c:pt idx="484">
                  <c:v>2.4217</c:v>
                </c:pt>
                <c:pt idx="485">
                  <c:v>2.4266999999999999</c:v>
                </c:pt>
                <c:pt idx="486">
                  <c:v>2.4317000000000002</c:v>
                </c:pt>
                <c:pt idx="487">
                  <c:v>2.4367000000000001</c:v>
                </c:pt>
                <c:pt idx="488">
                  <c:v>2.4416000000000002</c:v>
                </c:pt>
                <c:pt idx="489">
                  <c:v>2.4466000000000001</c:v>
                </c:pt>
                <c:pt idx="490">
                  <c:v>2.4516</c:v>
                </c:pt>
                <c:pt idx="491">
                  <c:v>2.4565999999999999</c:v>
                </c:pt>
                <c:pt idx="492">
                  <c:v>2.4615999999999998</c:v>
                </c:pt>
                <c:pt idx="493">
                  <c:v>2.4666000000000001</c:v>
                </c:pt>
                <c:pt idx="494">
                  <c:v>2.4716</c:v>
                </c:pt>
                <c:pt idx="495">
                  <c:v>2.4765999999999999</c:v>
                </c:pt>
                <c:pt idx="496">
                  <c:v>2.4815999999999998</c:v>
                </c:pt>
                <c:pt idx="497">
                  <c:v>2.4866000000000001</c:v>
                </c:pt>
                <c:pt idx="498">
                  <c:v>2.4916</c:v>
                </c:pt>
                <c:pt idx="499">
                  <c:v>2.4965999999999999</c:v>
                </c:pt>
                <c:pt idx="500">
                  <c:v>2.5015000000000001</c:v>
                </c:pt>
                <c:pt idx="501">
                  <c:v>2.5034999999999998</c:v>
                </c:pt>
                <c:pt idx="502">
                  <c:v>2.5036999999999998</c:v>
                </c:pt>
                <c:pt idx="503">
                  <c:v>2.5036999999999998</c:v>
                </c:pt>
                <c:pt idx="504">
                  <c:v>2.5036999999999998</c:v>
                </c:pt>
                <c:pt idx="505">
                  <c:v>2.5036999999999998</c:v>
                </c:pt>
                <c:pt idx="506">
                  <c:v>2.5036999999999998</c:v>
                </c:pt>
                <c:pt idx="507">
                  <c:v>2.5036</c:v>
                </c:pt>
                <c:pt idx="508">
                  <c:v>2.5036</c:v>
                </c:pt>
                <c:pt idx="509">
                  <c:v>2.5034999999999998</c:v>
                </c:pt>
                <c:pt idx="510">
                  <c:v>2.5034999999999998</c:v>
                </c:pt>
                <c:pt idx="511">
                  <c:v>2.5034000000000001</c:v>
                </c:pt>
                <c:pt idx="512">
                  <c:v>2.5034000000000001</c:v>
                </c:pt>
                <c:pt idx="513">
                  <c:v>2.5032999999999999</c:v>
                </c:pt>
                <c:pt idx="514">
                  <c:v>2.5032999999999999</c:v>
                </c:pt>
                <c:pt idx="515">
                  <c:v>2.5032000000000001</c:v>
                </c:pt>
                <c:pt idx="516">
                  <c:v>2.5032000000000001</c:v>
                </c:pt>
                <c:pt idx="517">
                  <c:v>2.5030999999999999</c:v>
                </c:pt>
                <c:pt idx="518">
                  <c:v>2.5030999999999999</c:v>
                </c:pt>
                <c:pt idx="519">
                  <c:v>2.5030999999999999</c:v>
                </c:pt>
                <c:pt idx="520">
                  <c:v>2.5030000000000001</c:v>
                </c:pt>
                <c:pt idx="521">
                  <c:v>2.5030000000000001</c:v>
                </c:pt>
                <c:pt idx="522">
                  <c:v>2.5028999999999999</c:v>
                </c:pt>
                <c:pt idx="523">
                  <c:v>2.5028999999999999</c:v>
                </c:pt>
                <c:pt idx="524">
                  <c:v>2.5028000000000001</c:v>
                </c:pt>
                <c:pt idx="525">
                  <c:v>2.5028000000000001</c:v>
                </c:pt>
                <c:pt idx="526">
                  <c:v>2.5028000000000001</c:v>
                </c:pt>
                <c:pt idx="527">
                  <c:v>2.5026999999999999</c:v>
                </c:pt>
                <c:pt idx="528">
                  <c:v>2.5026999999999999</c:v>
                </c:pt>
                <c:pt idx="529">
                  <c:v>2.5026000000000002</c:v>
                </c:pt>
                <c:pt idx="530">
                  <c:v>2.5026000000000002</c:v>
                </c:pt>
                <c:pt idx="531">
                  <c:v>2.5026000000000002</c:v>
                </c:pt>
                <c:pt idx="532">
                  <c:v>2.5024999999999999</c:v>
                </c:pt>
                <c:pt idx="533">
                  <c:v>2.5024999999999999</c:v>
                </c:pt>
                <c:pt idx="534">
                  <c:v>2.5024000000000002</c:v>
                </c:pt>
                <c:pt idx="535">
                  <c:v>2.5024000000000002</c:v>
                </c:pt>
                <c:pt idx="536">
                  <c:v>2.5024000000000002</c:v>
                </c:pt>
                <c:pt idx="537">
                  <c:v>2.5023</c:v>
                </c:pt>
                <c:pt idx="538">
                  <c:v>2.5023</c:v>
                </c:pt>
                <c:pt idx="539">
                  <c:v>2.5023</c:v>
                </c:pt>
                <c:pt idx="540">
                  <c:v>2.5022000000000002</c:v>
                </c:pt>
                <c:pt idx="541">
                  <c:v>2.5022000000000002</c:v>
                </c:pt>
                <c:pt idx="542">
                  <c:v>2.5022000000000002</c:v>
                </c:pt>
                <c:pt idx="543">
                  <c:v>2.5021</c:v>
                </c:pt>
                <c:pt idx="544">
                  <c:v>2.5021</c:v>
                </c:pt>
                <c:pt idx="545">
                  <c:v>2.5021</c:v>
                </c:pt>
                <c:pt idx="546">
                  <c:v>2.5019999999999998</c:v>
                </c:pt>
                <c:pt idx="547">
                  <c:v>2.5019999999999998</c:v>
                </c:pt>
                <c:pt idx="548">
                  <c:v>2.5019999999999998</c:v>
                </c:pt>
                <c:pt idx="549">
                  <c:v>2.5019999999999998</c:v>
                </c:pt>
                <c:pt idx="550">
                  <c:v>2.5019</c:v>
                </c:pt>
                <c:pt idx="551">
                  <c:v>2.5019</c:v>
                </c:pt>
                <c:pt idx="552">
                  <c:v>2.5019</c:v>
                </c:pt>
                <c:pt idx="553">
                  <c:v>2.5017999999999998</c:v>
                </c:pt>
                <c:pt idx="554">
                  <c:v>2.5017999999999998</c:v>
                </c:pt>
                <c:pt idx="555">
                  <c:v>2.5017999999999998</c:v>
                </c:pt>
                <c:pt idx="556">
                  <c:v>2.5017999999999998</c:v>
                </c:pt>
                <c:pt idx="557">
                  <c:v>2.5017</c:v>
                </c:pt>
                <c:pt idx="558">
                  <c:v>2.5017</c:v>
                </c:pt>
                <c:pt idx="559">
                  <c:v>2.5017</c:v>
                </c:pt>
                <c:pt idx="560">
                  <c:v>2.5017</c:v>
                </c:pt>
                <c:pt idx="561">
                  <c:v>2.5015999999999998</c:v>
                </c:pt>
                <c:pt idx="562">
                  <c:v>2.5015999999999998</c:v>
                </c:pt>
                <c:pt idx="563">
                  <c:v>2.5015999999999998</c:v>
                </c:pt>
                <c:pt idx="564">
                  <c:v>2.5015999999999998</c:v>
                </c:pt>
                <c:pt idx="565">
                  <c:v>2.5015000000000001</c:v>
                </c:pt>
                <c:pt idx="566">
                  <c:v>2.5015000000000001</c:v>
                </c:pt>
                <c:pt idx="567">
                  <c:v>2.5015000000000001</c:v>
                </c:pt>
                <c:pt idx="568">
                  <c:v>2.5015000000000001</c:v>
                </c:pt>
                <c:pt idx="569">
                  <c:v>2.5013999999999998</c:v>
                </c:pt>
                <c:pt idx="570">
                  <c:v>2.5013999999999998</c:v>
                </c:pt>
                <c:pt idx="571">
                  <c:v>2.5013999999999998</c:v>
                </c:pt>
                <c:pt idx="572">
                  <c:v>2.5013999999999998</c:v>
                </c:pt>
                <c:pt idx="573">
                  <c:v>2.5013999999999998</c:v>
                </c:pt>
                <c:pt idx="574">
                  <c:v>2.5013000000000001</c:v>
                </c:pt>
                <c:pt idx="575">
                  <c:v>2.5013000000000001</c:v>
                </c:pt>
                <c:pt idx="576">
                  <c:v>2.5013000000000001</c:v>
                </c:pt>
                <c:pt idx="577">
                  <c:v>2.5013000000000001</c:v>
                </c:pt>
                <c:pt idx="578">
                  <c:v>2.5013000000000001</c:v>
                </c:pt>
                <c:pt idx="579">
                  <c:v>2.5011999999999999</c:v>
                </c:pt>
                <c:pt idx="580">
                  <c:v>2.5011999999999999</c:v>
                </c:pt>
                <c:pt idx="581">
                  <c:v>2.5011999999999999</c:v>
                </c:pt>
                <c:pt idx="582">
                  <c:v>2.5011999999999999</c:v>
                </c:pt>
                <c:pt idx="583">
                  <c:v>2.5011999999999999</c:v>
                </c:pt>
                <c:pt idx="584">
                  <c:v>2.5011999999999999</c:v>
                </c:pt>
                <c:pt idx="585">
                  <c:v>2.5011000000000001</c:v>
                </c:pt>
                <c:pt idx="586">
                  <c:v>2.5011000000000001</c:v>
                </c:pt>
                <c:pt idx="587">
                  <c:v>2.5011000000000001</c:v>
                </c:pt>
                <c:pt idx="588">
                  <c:v>2.5011000000000001</c:v>
                </c:pt>
                <c:pt idx="589">
                  <c:v>2.5011000000000001</c:v>
                </c:pt>
                <c:pt idx="590">
                  <c:v>2.5011000000000001</c:v>
                </c:pt>
                <c:pt idx="591">
                  <c:v>2.5009999999999999</c:v>
                </c:pt>
                <c:pt idx="592">
                  <c:v>2.5009999999999999</c:v>
                </c:pt>
                <c:pt idx="593">
                  <c:v>2.5009999999999999</c:v>
                </c:pt>
                <c:pt idx="594">
                  <c:v>2.5009999999999999</c:v>
                </c:pt>
                <c:pt idx="595">
                  <c:v>2.5009999999999999</c:v>
                </c:pt>
                <c:pt idx="596">
                  <c:v>2.5009999999999999</c:v>
                </c:pt>
                <c:pt idx="597">
                  <c:v>2.5009999999999999</c:v>
                </c:pt>
                <c:pt idx="598">
                  <c:v>2.5009000000000001</c:v>
                </c:pt>
                <c:pt idx="599">
                  <c:v>2.5009000000000001</c:v>
                </c:pt>
                <c:pt idx="600">
                  <c:v>2.5009000000000001</c:v>
                </c:pt>
                <c:pt idx="601">
                  <c:v>2.5009000000000001</c:v>
                </c:pt>
                <c:pt idx="602">
                  <c:v>2.5009000000000001</c:v>
                </c:pt>
                <c:pt idx="603">
                  <c:v>2.5009000000000001</c:v>
                </c:pt>
                <c:pt idx="604">
                  <c:v>2.5009000000000001</c:v>
                </c:pt>
                <c:pt idx="605">
                  <c:v>2.5009000000000001</c:v>
                </c:pt>
                <c:pt idx="606">
                  <c:v>2.5007999999999999</c:v>
                </c:pt>
                <c:pt idx="607">
                  <c:v>2.5007999999999999</c:v>
                </c:pt>
                <c:pt idx="608">
                  <c:v>2.5007999999999999</c:v>
                </c:pt>
                <c:pt idx="609">
                  <c:v>2.5007999999999999</c:v>
                </c:pt>
                <c:pt idx="610">
                  <c:v>2.5007999999999999</c:v>
                </c:pt>
                <c:pt idx="611">
                  <c:v>2.5007999999999999</c:v>
                </c:pt>
                <c:pt idx="612">
                  <c:v>2.5007999999999999</c:v>
                </c:pt>
                <c:pt idx="613">
                  <c:v>2.5007999999999999</c:v>
                </c:pt>
                <c:pt idx="614">
                  <c:v>2.5007999999999999</c:v>
                </c:pt>
                <c:pt idx="615">
                  <c:v>2.5007999999999999</c:v>
                </c:pt>
                <c:pt idx="616">
                  <c:v>2.5007000000000001</c:v>
                </c:pt>
                <c:pt idx="617">
                  <c:v>2.5007000000000001</c:v>
                </c:pt>
                <c:pt idx="618">
                  <c:v>2.5007000000000001</c:v>
                </c:pt>
                <c:pt idx="619">
                  <c:v>2.5007000000000001</c:v>
                </c:pt>
                <c:pt idx="620">
                  <c:v>2.5007000000000001</c:v>
                </c:pt>
                <c:pt idx="621">
                  <c:v>2.5007000000000001</c:v>
                </c:pt>
                <c:pt idx="622">
                  <c:v>2.5007000000000001</c:v>
                </c:pt>
                <c:pt idx="623">
                  <c:v>2.5007000000000001</c:v>
                </c:pt>
                <c:pt idx="624">
                  <c:v>2.5007000000000001</c:v>
                </c:pt>
                <c:pt idx="625">
                  <c:v>2.5007000000000001</c:v>
                </c:pt>
                <c:pt idx="626">
                  <c:v>2.5007000000000001</c:v>
                </c:pt>
                <c:pt idx="627">
                  <c:v>2.5007000000000001</c:v>
                </c:pt>
                <c:pt idx="628">
                  <c:v>2.5007000000000001</c:v>
                </c:pt>
                <c:pt idx="629">
                  <c:v>2.5005999999999999</c:v>
                </c:pt>
                <c:pt idx="630">
                  <c:v>2.5005999999999999</c:v>
                </c:pt>
                <c:pt idx="631">
                  <c:v>2.5005999999999999</c:v>
                </c:pt>
                <c:pt idx="632">
                  <c:v>2.5005999999999999</c:v>
                </c:pt>
                <c:pt idx="633">
                  <c:v>2.5005999999999999</c:v>
                </c:pt>
                <c:pt idx="634">
                  <c:v>2.5005999999999999</c:v>
                </c:pt>
                <c:pt idx="635">
                  <c:v>2.5005999999999999</c:v>
                </c:pt>
                <c:pt idx="636">
                  <c:v>2.5005999999999999</c:v>
                </c:pt>
                <c:pt idx="637">
                  <c:v>2.5005999999999999</c:v>
                </c:pt>
                <c:pt idx="638">
                  <c:v>2.5005999999999999</c:v>
                </c:pt>
                <c:pt idx="639">
                  <c:v>2.5005999999999999</c:v>
                </c:pt>
                <c:pt idx="640">
                  <c:v>2.5005999999999999</c:v>
                </c:pt>
                <c:pt idx="641">
                  <c:v>2.5005999999999999</c:v>
                </c:pt>
                <c:pt idx="642">
                  <c:v>2.5005999999999999</c:v>
                </c:pt>
                <c:pt idx="643">
                  <c:v>2.5005999999999999</c:v>
                </c:pt>
                <c:pt idx="644">
                  <c:v>2.5005000000000002</c:v>
                </c:pt>
                <c:pt idx="645">
                  <c:v>2.5005000000000002</c:v>
                </c:pt>
                <c:pt idx="646">
                  <c:v>2.5005000000000002</c:v>
                </c:pt>
                <c:pt idx="647">
                  <c:v>2.5005000000000002</c:v>
                </c:pt>
                <c:pt idx="648">
                  <c:v>2.5005000000000002</c:v>
                </c:pt>
                <c:pt idx="649">
                  <c:v>2.5005000000000002</c:v>
                </c:pt>
                <c:pt idx="650">
                  <c:v>2.5005000000000002</c:v>
                </c:pt>
                <c:pt idx="651">
                  <c:v>2.5005000000000002</c:v>
                </c:pt>
                <c:pt idx="652">
                  <c:v>2.5005000000000002</c:v>
                </c:pt>
                <c:pt idx="653">
                  <c:v>2.5005000000000002</c:v>
                </c:pt>
                <c:pt idx="654">
                  <c:v>2.5005000000000002</c:v>
                </c:pt>
                <c:pt idx="655">
                  <c:v>2.5005000000000002</c:v>
                </c:pt>
                <c:pt idx="656">
                  <c:v>2.5005000000000002</c:v>
                </c:pt>
                <c:pt idx="657">
                  <c:v>2.5005000000000002</c:v>
                </c:pt>
                <c:pt idx="658">
                  <c:v>2.5005000000000002</c:v>
                </c:pt>
                <c:pt idx="659">
                  <c:v>2.5005000000000002</c:v>
                </c:pt>
                <c:pt idx="660">
                  <c:v>2.5005000000000002</c:v>
                </c:pt>
                <c:pt idx="661">
                  <c:v>2.5005000000000002</c:v>
                </c:pt>
                <c:pt idx="662">
                  <c:v>2.5005000000000002</c:v>
                </c:pt>
                <c:pt idx="663">
                  <c:v>2.5005000000000002</c:v>
                </c:pt>
                <c:pt idx="664">
                  <c:v>2.5005000000000002</c:v>
                </c:pt>
                <c:pt idx="665">
                  <c:v>2.5005000000000002</c:v>
                </c:pt>
                <c:pt idx="666">
                  <c:v>2.5005000000000002</c:v>
                </c:pt>
                <c:pt idx="667">
                  <c:v>2.5005000000000002</c:v>
                </c:pt>
                <c:pt idx="668">
                  <c:v>2.5005000000000002</c:v>
                </c:pt>
                <c:pt idx="669">
                  <c:v>2.5005000000000002</c:v>
                </c:pt>
                <c:pt idx="670">
                  <c:v>2.5005000000000002</c:v>
                </c:pt>
                <c:pt idx="671">
                  <c:v>2.5005000000000002</c:v>
                </c:pt>
                <c:pt idx="672">
                  <c:v>2.5005000000000002</c:v>
                </c:pt>
                <c:pt idx="673">
                  <c:v>2.5005000000000002</c:v>
                </c:pt>
                <c:pt idx="674">
                  <c:v>2.5005000000000002</c:v>
                </c:pt>
                <c:pt idx="675">
                  <c:v>2.5005000000000002</c:v>
                </c:pt>
                <c:pt idx="676">
                  <c:v>2.5005000000000002</c:v>
                </c:pt>
                <c:pt idx="677">
                  <c:v>2.5005000000000002</c:v>
                </c:pt>
                <c:pt idx="678">
                  <c:v>2.5004</c:v>
                </c:pt>
                <c:pt idx="679">
                  <c:v>2.5004</c:v>
                </c:pt>
                <c:pt idx="680">
                  <c:v>2.5004</c:v>
                </c:pt>
                <c:pt idx="681">
                  <c:v>2.5004</c:v>
                </c:pt>
                <c:pt idx="682">
                  <c:v>2.5004</c:v>
                </c:pt>
                <c:pt idx="683">
                  <c:v>2.5004</c:v>
                </c:pt>
                <c:pt idx="684">
                  <c:v>2.5004</c:v>
                </c:pt>
                <c:pt idx="685">
                  <c:v>2.5004</c:v>
                </c:pt>
                <c:pt idx="686">
                  <c:v>2.5004</c:v>
                </c:pt>
                <c:pt idx="687">
                  <c:v>2.5004</c:v>
                </c:pt>
                <c:pt idx="688">
                  <c:v>2.5004</c:v>
                </c:pt>
                <c:pt idx="689">
                  <c:v>2.5004</c:v>
                </c:pt>
                <c:pt idx="690">
                  <c:v>2.5004</c:v>
                </c:pt>
                <c:pt idx="691">
                  <c:v>2.5004</c:v>
                </c:pt>
                <c:pt idx="692">
                  <c:v>2.5004</c:v>
                </c:pt>
                <c:pt idx="693">
                  <c:v>2.5004</c:v>
                </c:pt>
                <c:pt idx="694">
                  <c:v>2.5004</c:v>
                </c:pt>
                <c:pt idx="695">
                  <c:v>2.5004</c:v>
                </c:pt>
                <c:pt idx="696">
                  <c:v>2.5004</c:v>
                </c:pt>
                <c:pt idx="697">
                  <c:v>2.5004</c:v>
                </c:pt>
                <c:pt idx="698">
                  <c:v>2.5004</c:v>
                </c:pt>
                <c:pt idx="699">
                  <c:v>2.5004</c:v>
                </c:pt>
                <c:pt idx="700">
                  <c:v>2.5004</c:v>
                </c:pt>
                <c:pt idx="701">
                  <c:v>2.5004</c:v>
                </c:pt>
                <c:pt idx="702">
                  <c:v>2.5004</c:v>
                </c:pt>
                <c:pt idx="703">
                  <c:v>2.5004</c:v>
                </c:pt>
                <c:pt idx="704">
                  <c:v>2.5004</c:v>
                </c:pt>
                <c:pt idx="705">
                  <c:v>2.5004</c:v>
                </c:pt>
                <c:pt idx="706">
                  <c:v>2.5004</c:v>
                </c:pt>
                <c:pt idx="707">
                  <c:v>2.5004</c:v>
                </c:pt>
                <c:pt idx="708">
                  <c:v>2.5004</c:v>
                </c:pt>
                <c:pt idx="709">
                  <c:v>2.5004</c:v>
                </c:pt>
                <c:pt idx="710">
                  <c:v>2.5004</c:v>
                </c:pt>
                <c:pt idx="711">
                  <c:v>2.5004</c:v>
                </c:pt>
                <c:pt idx="712">
                  <c:v>2.5004</c:v>
                </c:pt>
                <c:pt idx="713">
                  <c:v>2.5004</c:v>
                </c:pt>
                <c:pt idx="714">
                  <c:v>2.5004</c:v>
                </c:pt>
                <c:pt idx="715">
                  <c:v>2.5004</c:v>
                </c:pt>
                <c:pt idx="716">
                  <c:v>2.5004</c:v>
                </c:pt>
                <c:pt idx="717">
                  <c:v>2.5004</c:v>
                </c:pt>
                <c:pt idx="718">
                  <c:v>2.5004</c:v>
                </c:pt>
                <c:pt idx="719">
                  <c:v>2.5004</c:v>
                </c:pt>
                <c:pt idx="720">
                  <c:v>2.5004</c:v>
                </c:pt>
                <c:pt idx="721">
                  <c:v>2.5004</c:v>
                </c:pt>
                <c:pt idx="722">
                  <c:v>2.5004</c:v>
                </c:pt>
                <c:pt idx="723">
                  <c:v>2.5004</c:v>
                </c:pt>
                <c:pt idx="724">
                  <c:v>2.5004</c:v>
                </c:pt>
                <c:pt idx="725">
                  <c:v>2.5004</c:v>
                </c:pt>
                <c:pt idx="726">
                  <c:v>2.5004</c:v>
                </c:pt>
                <c:pt idx="727">
                  <c:v>2.5004</c:v>
                </c:pt>
                <c:pt idx="728">
                  <c:v>2.5004</c:v>
                </c:pt>
                <c:pt idx="729">
                  <c:v>2.5004</c:v>
                </c:pt>
                <c:pt idx="730">
                  <c:v>2.5004</c:v>
                </c:pt>
                <c:pt idx="731">
                  <c:v>2.5004</c:v>
                </c:pt>
                <c:pt idx="732">
                  <c:v>2.5004</c:v>
                </c:pt>
                <c:pt idx="733">
                  <c:v>2.5004</c:v>
                </c:pt>
                <c:pt idx="734">
                  <c:v>2.5004</c:v>
                </c:pt>
                <c:pt idx="735">
                  <c:v>2.5004</c:v>
                </c:pt>
                <c:pt idx="736">
                  <c:v>2.5004</c:v>
                </c:pt>
                <c:pt idx="737">
                  <c:v>2.5004</c:v>
                </c:pt>
                <c:pt idx="738">
                  <c:v>2.5004</c:v>
                </c:pt>
                <c:pt idx="739">
                  <c:v>2.5004</c:v>
                </c:pt>
                <c:pt idx="740">
                  <c:v>2.5004</c:v>
                </c:pt>
                <c:pt idx="741">
                  <c:v>2.5004</c:v>
                </c:pt>
                <c:pt idx="742">
                  <c:v>2.5004</c:v>
                </c:pt>
                <c:pt idx="743">
                  <c:v>2.5004</c:v>
                </c:pt>
                <c:pt idx="744">
                  <c:v>2.5004</c:v>
                </c:pt>
                <c:pt idx="745">
                  <c:v>2.5004</c:v>
                </c:pt>
                <c:pt idx="746">
                  <c:v>2.5004</c:v>
                </c:pt>
                <c:pt idx="747">
                  <c:v>2.5004</c:v>
                </c:pt>
                <c:pt idx="748">
                  <c:v>2.5004</c:v>
                </c:pt>
                <c:pt idx="749">
                  <c:v>2.5004</c:v>
                </c:pt>
                <c:pt idx="750">
                  <c:v>2.5004</c:v>
                </c:pt>
                <c:pt idx="751">
                  <c:v>2.5004</c:v>
                </c:pt>
                <c:pt idx="752">
                  <c:v>2.5004</c:v>
                </c:pt>
                <c:pt idx="753">
                  <c:v>2.5004</c:v>
                </c:pt>
                <c:pt idx="754">
                  <c:v>2.5003000000000002</c:v>
                </c:pt>
                <c:pt idx="755">
                  <c:v>2.5003000000000002</c:v>
                </c:pt>
                <c:pt idx="756">
                  <c:v>2.5003000000000002</c:v>
                </c:pt>
                <c:pt idx="757">
                  <c:v>2.5003000000000002</c:v>
                </c:pt>
                <c:pt idx="758">
                  <c:v>2.5003000000000002</c:v>
                </c:pt>
                <c:pt idx="759">
                  <c:v>2.5003000000000002</c:v>
                </c:pt>
                <c:pt idx="760">
                  <c:v>2.5003000000000002</c:v>
                </c:pt>
                <c:pt idx="761">
                  <c:v>2.5003000000000002</c:v>
                </c:pt>
                <c:pt idx="762">
                  <c:v>2.5003000000000002</c:v>
                </c:pt>
                <c:pt idx="763">
                  <c:v>2.5003000000000002</c:v>
                </c:pt>
                <c:pt idx="764">
                  <c:v>2.5003000000000002</c:v>
                </c:pt>
                <c:pt idx="765">
                  <c:v>2.5003000000000002</c:v>
                </c:pt>
                <c:pt idx="766">
                  <c:v>2.5003000000000002</c:v>
                </c:pt>
                <c:pt idx="767">
                  <c:v>2.5003000000000002</c:v>
                </c:pt>
                <c:pt idx="768">
                  <c:v>2.5003000000000002</c:v>
                </c:pt>
                <c:pt idx="769">
                  <c:v>2.5003000000000002</c:v>
                </c:pt>
                <c:pt idx="770">
                  <c:v>2.5003000000000002</c:v>
                </c:pt>
                <c:pt idx="771">
                  <c:v>2.5003000000000002</c:v>
                </c:pt>
                <c:pt idx="772">
                  <c:v>2.5003000000000002</c:v>
                </c:pt>
                <c:pt idx="773">
                  <c:v>2.5003000000000002</c:v>
                </c:pt>
                <c:pt idx="774">
                  <c:v>2.5003000000000002</c:v>
                </c:pt>
                <c:pt idx="775">
                  <c:v>2.5003000000000002</c:v>
                </c:pt>
                <c:pt idx="776">
                  <c:v>2.5003000000000002</c:v>
                </c:pt>
                <c:pt idx="777">
                  <c:v>2.5003000000000002</c:v>
                </c:pt>
                <c:pt idx="778">
                  <c:v>2.5002</c:v>
                </c:pt>
                <c:pt idx="779">
                  <c:v>2.5002</c:v>
                </c:pt>
                <c:pt idx="780">
                  <c:v>2.5002</c:v>
                </c:pt>
                <c:pt idx="781">
                  <c:v>2.5002</c:v>
                </c:pt>
                <c:pt idx="782">
                  <c:v>2.5002</c:v>
                </c:pt>
                <c:pt idx="783">
                  <c:v>2.5002</c:v>
                </c:pt>
                <c:pt idx="784">
                  <c:v>2.5002</c:v>
                </c:pt>
                <c:pt idx="785">
                  <c:v>2.5002</c:v>
                </c:pt>
                <c:pt idx="786">
                  <c:v>2.5002</c:v>
                </c:pt>
                <c:pt idx="787">
                  <c:v>2.5002</c:v>
                </c:pt>
                <c:pt idx="788">
                  <c:v>2.5002</c:v>
                </c:pt>
                <c:pt idx="789">
                  <c:v>2.5002</c:v>
                </c:pt>
                <c:pt idx="790">
                  <c:v>2.5002</c:v>
                </c:pt>
                <c:pt idx="791">
                  <c:v>2.5002</c:v>
                </c:pt>
                <c:pt idx="792">
                  <c:v>2.5002</c:v>
                </c:pt>
                <c:pt idx="793">
                  <c:v>2.5002</c:v>
                </c:pt>
                <c:pt idx="794">
                  <c:v>2.5002</c:v>
                </c:pt>
                <c:pt idx="795">
                  <c:v>2.5002</c:v>
                </c:pt>
                <c:pt idx="796">
                  <c:v>2.5002</c:v>
                </c:pt>
                <c:pt idx="797">
                  <c:v>2.5002</c:v>
                </c:pt>
                <c:pt idx="798">
                  <c:v>2.5002</c:v>
                </c:pt>
                <c:pt idx="799">
                  <c:v>2.5001000000000002</c:v>
                </c:pt>
                <c:pt idx="800">
                  <c:v>2.5001000000000002</c:v>
                </c:pt>
                <c:pt idx="801">
                  <c:v>2.5001000000000002</c:v>
                </c:pt>
                <c:pt idx="802">
                  <c:v>2.5001000000000002</c:v>
                </c:pt>
                <c:pt idx="803">
                  <c:v>2.5001000000000002</c:v>
                </c:pt>
                <c:pt idx="804">
                  <c:v>2.5001000000000002</c:v>
                </c:pt>
                <c:pt idx="805">
                  <c:v>2.5001000000000002</c:v>
                </c:pt>
                <c:pt idx="806">
                  <c:v>2.5001000000000002</c:v>
                </c:pt>
                <c:pt idx="807">
                  <c:v>2.5001000000000002</c:v>
                </c:pt>
                <c:pt idx="808">
                  <c:v>2.5001000000000002</c:v>
                </c:pt>
                <c:pt idx="809">
                  <c:v>2.5001000000000002</c:v>
                </c:pt>
                <c:pt idx="810">
                  <c:v>2.5001000000000002</c:v>
                </c:pt>
                <c:pt idx="811">
                  <c:v>2.5001000000000002</c:v>
                </c:pt>
                <c:pt idx="812">
                  <c:v>2.5001000000000002</c:v>
                </c:pt>
                <c:pt idx="813">
                  <c:v>2.5001000000000002</c:v>
                </c:pt>
                <c:pt idx="814">
                  <c:v>2.5001000000000002</c:v>
                </c:pt>
                <c:pt idx="815">
                  <c:v>2.5001000000000002</c:v>
                </c:pt>
                <c:pt idx="816">
                  <c:v>2.5001000000000002</c:v>
                </c:pt>
                <c:pt idx="817">
                  <c:v>2.5001000000000002</c:v>
                </c:pt>
                <c:pt idx="818">
                  <c:v>2.5</c:v>
                </c:pt>
                <c:pt idx="819">
                  <c:v>2.5</c:v>
                </c:pt>
                <c:pt idx="820">
                  <c:v>2.5</c:v>
                </c:pt>
                <c:pt idx="821">
                  <c:v>2.5</c:v>
                </c:pt>
                <c:pt idx="822">
                  <c:v>2.5</c:v>
                </c:pt>
                <c:pt idx="823">
                  <c:v>2.5</c:v>
                </c:pt>
                <c:pt idx="824">
                  <c:v>2.5</c:v>
                </c:pt>
                <c:pt idx="825">
                  <c:v>2.5</c:v>
                </c:pt>
                <c:pt idx="826">
                  <c:v>2.5</c:v>
                </c:pt>
                <c:pt idx="827">
                  <c:v>2.5</c:v>
                </c:pt>
                <c:pt idx="828">
                  <c:v>2.5</c:v>
                </c:pt>
                <c:pt idx="829">
                  <c:v>2.5</c:v>
                </c:pt>
                <c:pt idx="830">
                  <c:v>2.5</c:v>
                </c:pt>
                <c:pt idx="831">
                  <c:v>2.5</c:v>
                </c:pt>
                <c:pt idx="832">
                  <c:v>2.5</c:v>
                </c:pt>
                <c:pt idx="833">
                  <c:v>2.5</c:v>
                </c:pt>
                <c:pt idx="834">
                  <c:v>2.5</c:v>
                </c:pt>
                <c:pt idx="835">
                  <c:v>2.5</c:v>
                </c:pt>
                <c:pt idx="836">
                  <c:v>2.5</c:v>
                </c:pt>
                <c:pt idx="837">
                  <c:v>2.4998999999999998</c:v>
                </c:pt>
                <c:pt idx="838">
                  <c:v>2.4998999999999998</c:v>
                </c:pt>
                <c:pt idx="839">
                  <c:v>2.4998999999999998</c:v>
                </c:pt>
                <c:pt idx="840">
                  <c:v>2.4998999999999998</c:v>
                </c:pt>
                <c:pt idx="841">
                  <c:v>2.4998999999999998</c:v>
                </c:pt>
                <c:pt idx="842">
                  <c:v>2.4998999999999998</c:v>
                </c:pt>
                <c:pt idx="843">
                  <c:v>2.4998999999999998</c:v>
                </c:pt>
                <c:pt idx="844">
                  <c:v>2.4998999999999998</c:v>
                </c:pt>
                <c:pt idx="845">
                  <c:v>2.4998999999999998</c:v>
                </c:pt>
                <c:pt idx="846">
                  <c:v>2.4998999999999998</c:v>
                </c:pt>
                <c:pt idx="847">
                  <c:v>2.4998999999999998</c:v>
                </c:pt>
                <c:pt idx="848">
                  <c:v>2.4998999999999998</c:v>
                </c:pt>
                <c:pt idx="849">
                  <c:v>2.4998999999999998</c:v>
                </c:pt>
                <c:pt idx="850">
                  <c:v>2.4998999999999998</c:v>
                </c:pt>
                <c:pt idx="851">
                  <c:v>2.4998999999999998</c:v>
                </c:pt>
                <c:pt idx="852">
                  <c:v>2.4998999999999998</c:v>
                </c:pt>
                <c:pt idx="853">
                  <c:v>2.4998999999999998</c:v>
                </c:pt>
                <c:pt idx="854">
                  <c:v>2.4998999999999998</c:v>
                </c:pt>
                <c:pt idx="855">
                  <c:v>2.4998999999999998</c:v>
                </c:pt>
                <c:pt idx="856">
                  <c:v>2.4998</c:v>
                </c:pt>
                <c:pt idx="857">
                  <c:v>2.4998</c:v>
                </c:pt>
                <c:pt idx="858">
                  <c:v>2.4998</c:v>
                </c:pt>
                <c:pt idx="859">
                  <c:v>2.4998</c:v>
                </c:pt>
                <c:pt idx="860">
                  <c:v>2.4998</c:v>
                </c:pt>
                <c:pt idx="861">
                  <c:v>2.4998</c:v>
                </c:pt>
                <c:pt idx="862">
                  <c:v>2.4998</c:v>
                </c:pt>
                <c:pt idx="863">
                  <c:v>2.4998</c:v>
                </c:pt>
                <c:pt idx="864">
                  <c:v>2.4998</c:v>
                </c:pt>
                <c:pt idx="865">
                  <c:v>2.4998</c:v>
                </c:pt>
                <c:pt idx="866">
                  <c:v>2.4998</c:v>
                </c:pt>
                <c:pt idx="867">
                  <c:v>2.4998</c:v>
                </c:pt>
                <c:pt idx="868">
                  <c:v>2.4998</c:v>
                </c:pt>
                <c:pt idx="869">
                  <c:v>2.4998</c:v>
                </c:pt>
                <c:pt idx="870">
                  <c:v>2.4998</c:v>
                </c:pt>
                <c:pt idx="871">
                  <c:v>2.4998</c:v>
                </c:pt>
                <c:pt idx="872">
                  <c:v>2.4998</c:v>
                </c:pt>
                <c:pt idx="873">
                  <c:v>2.4998</c:v>
                </c:pt>
                <c:pt idx="874">
                  <c:v>2.4998</c:v>
                </c:pt>
                <c:pt idx="875">
                  <c:v>2.4998</c:v>
                </c:pt>
                <c:pt idx="876">
                  <c:v>2.4998</c:v>
                </c:pt>
                <c:pt idx="877">
                  <c:v>2.4998</c:v>
                </c:pt>
                <c:pt idx="878">
                  <c:v>2.4998</c:v>
                </c:pt>
                <c:pt idx="879">
                  <c:v>2.4998</c:v>
                </c:pt>
                <c:pt idx="880">
                  <c:v>2.4998</c:v>
                </c:pt>
                <c:pt idx="881">
                  <c:v>2.4998</c:v>
                </c:pt>
                <c:pt idx="882">
                  <c:v>2.4998</c:v>
                </c:pt>
                <c:pt idx="883">
                  <c:v>2.4998</c:v>
                </c:pt>
                <c:pt idx="884">
                  <c:v>2.4998</c:v>
                </c:pt>
                <c:pt idx="885">
                  <c:v>2.4998</c:v>
                </c:pt>
                <c:pt idx="886">
                  <c:v>2.4998</c:v>
                </c:pt>
                <c:pt idx="887">
                  <c:v>2.4998</c:v>
                </c:pt>
                <c:pt idx="888">
                  <c:v>2.4998</c:v>
                </c:pt>
                <c:pt idx="889">
                  <c:v>2.4998</c:v>
                </c:pt>
                <c:pt idx="890">
                  <c:v>2.4998</c:v>
                </c:pt>
                <c:pt idx="891">
                  <c:v>2.4998</c:v>
                </c:pt>
                <c:pt idx="892">
                  <c:v>2.4998</c:v>
                </c:pt>
                <c:pt idx="893">
                  <c:v>2.4998</c:v>
                </c:pt>
                <c:pt idx="894">
                  <c:v>2.4996999999999998</c:v>
                </c:pt>
                <c:pt idx="895">
                  <c:v>2.4996999999999998</c:v>
                </c:pt>
                <c:pt idx="896">
                  <c:v>2.4996999999999998</c:v>
                </c:pt>
                <c:pt idx="897">
                  <c:v>2.4996999999999998</c:v>
                </c:pt>
                <c:pt idx="898">
                  <c:v>2.4996999999999998</c:v>
                </c:pt>
                <c:pt idx="899">
                  <c:v>2.4996999999999998</c:v>
                </c:pt>
                <c:pt idx="900">
                  <c:v>2.4996999999999998</c:v>
                </c:pt>
                <c:pt idx="901">
                  <c:v>2.4996999999999998</c:v>
                </c:pt>
                <c:pt idx="902">
                  <c:v>2.4996999999999998</c:v>
                </c:pt>
                <c:pt idx="903">
                  <c:v>2.4996999999999998</c:v>
                </c:pt>
                <c:pt idx="904">
                  <c:v>2.4996999999999998</c:v>
                </c:pt>
                <c:pt idx="905">
                  <c:v>2.4996999999999998</c:v>
                </c:pt>
                <c:pt idx="906">
                  <c:v>2.4996999999999998</c:v>
                </c:pt>
                <c:pt idx="907">
                  <c:v>2.4996999999999998</c:v>
                </c:pt>
                <c:pt idx="908">
                  <c:v>2.4996999999999998</c:v>
                </c:pt>
                <c:pt idx="909">
                  <c:v>2.4996999999999998</c:v>
                </c:pt>
                <c:pt idx="910">
                  <c:v>2.4996999999999998</c:v>
                </c:pt>
                <c:pt idx="911">
                  <c:v>2.4996999999999998</c:v>
                </c:pt>
                <c:pt idx="912">
                  <c:v>2.4996999999999998</c:v>
                </c:pt>
                <c:pt idx="913">
                  <c:v>2.4996999999999998</c:v>
                </c:pt>
                <c:pt idx="914">
                  <c:v>2.4996</c:v>
                </c:pt>
                <c:pt idx="915">
                  <c:v>2.4996</c:v>
                </c:pt>
                <c:pt idx="916">
                  <c:v>2.4996</c:v>
                </c:pt>
                <c:pt idx="917">
                  <c:v>2.4996</c:v>
                </c:pt>
                <c:pt idx="918">
                  <c:v>2.4996</c:v>
                </c:pt>
                <c:pt idx="919">
                  <c:v>2.4996</c:v>
                </c:pt>
                <c:pt idx="920">
                  <c:v>2.4996</c:v>
                </c:pt>
                <c:pt idx="921">
                  <c:v>2.4996</c:v>
                </c:pt>
                <c:pt idx="922">
                  <c:v>2.4996</c:v>
                </c:pt>
                <c:pt idx="923">
                  <c:v>2.4996</c:v>
                </c:pt>
                <c:pt idx="924">
                  <c:v>2.4996</c:v>
                </c:pt>
                <c:pt idx="925">
                  <c:v>2.4996</c:v>
                </c:pt>
                <c:pt idx="926">
                  <c:v>2.4996</c:v>
                </c:pt>
                <c:pt idx="927">
                  <c:v>2.4996</c:v>
                </c:pt>
                <c:pt idx="928">
                  <c:v>2.4996</c:v>
                </c:pt>
                <c:pt idx="929">
                  <c:v>2.4996</c:v>
                </c:pt>
                <c:pt idx="930">
                  <c:v>2.4996</c:v>
                </c:pt>
                <c:pt idx="931">
                  <c:v>2.4996</c:v>
                </c:pt>
                <c:pt idx="932">
                  <c:v>2.4996</c:v>
                </c:pt>
                <c:pt idx="933">
                  <c:v>2.4996</c:v>
                </c:pt>
                <c:pt idx="934">
                  <c:v>2.4996</c:v>
                </c:pt>
                <c:pt idx="935">
                  <c:v>2.4996</c:v>
                </c:pt>
                <c:pt idx="936">
                  <c:v>2.4996</c:v>
                </c:pt>
                <c:pt idx="937">
                  <c:v>2.4996</c:v>
                </c:pt>
                <c:pt idx="938">
                  <c:v>2.4996</c:v>
                </c:pt>
                <c:pt idx="939">
                  <c:v>2.4996</c:v>
                </c:pt>
                <c:pt idx="940">
                  <c:v>2.4996</c:v>
                </c:pt>
                <c:pt idx="941">
                  <c:v>2.4996</c:v>
                </c:pt>
                <c:pt idx="942">
                  <c:v>2.4996</c:v>
                </c:pt>
                <c:pt idx="943">
                  <c:v>2.4996</c:v>
                </c:pt>
                <c:pt idx="944">
                  <c:v>2.4996</c:v>
                </c:pt>
                <c:pt idx="945">
                  <c:v>2.4996</c:v>
                </c:pt>
                <c:pt idx="946">
                  <c:v>2.4996</c:v>
                </c:pt>
                <c:pt idx="947">
                  <c:v>2.4996</c:v>
                </c:pt>
                <c:pt idx="948">
                  <c:v>2.4996</c:v>
                </c:pt>
                <c:pt idx="949">
                  <c:v>2.4996</c:v>
                </c:pt>
                <c:pt idx="950">
                  <c:v>2.4996</c:v>
                </c:pt>
                <c:pt idx="951">
                  <c:v>2.4996</c:v>
                </c:pt>
                <c:pt idx="952">
                  <c:v>2.4996</c:v>
                </c:pt>
                <c:pt idx="953">
                  <c:v>2.4996</c:v>
                </c:pt>
                <c:pt idx="954">
                  <c:v>2.4996</c:v>
                </c:pt>
                <c:pt idx="955">
                  <c:v>2.4996</c:v>
                </c:pt>
                <c:pt idx="956">
                  <c:v>2.4996</c:v>
                </c:pt>
                <c:pt idx="957">
                  <c:v>2.4996</c:v>
                </c:pt>
                <c:pt idx="958">
                  <c:v>2.4996</c:v>
                </c:pt>
                <c:pt idx="959">
                  <c:v>2.4996</c:v>
                </c:pt>
                <c:pt idx="960">
                  <c:v>2.4996</c:v>
                </c:pt>
                <c:pt idx="961">
                  <c:v>2.4996</c:v>
                </c:pt>
                <c:pt idx="962">
                  <c:v>2.4996</c:v>
                </c:pt>
                <c:pt idx="963">
                  <c:v>2.4996</c:v>
                </c:pt>
                <c:pt idx="964">
                  <c:v>2.4996</c:v>
                </c:pt>
                <c:pt idx="965">
                  <c:v>2.4996</c:v>
                </c:pt>
                <c:pt idx="966">
                  <c:v>2.4996</c:v>
                </c:pt>
                <c:pt idx="967">
                  <c:v>2.4996</c:v>
                </c:pt>
                <c:pt idx="968">
                  <c:v>2.4996</c:v>
                </c:pt>
                <c:pt idx="969">
                  <c:v>2.4996</c:v>
                </c:pt>
                <c:pt idx="970">
                  <c:v>2.4996</c:v>
                </c:pt>
                <c:pt idx="971">
                  <c:v>2.4996</c:v>
                </c:pt>
                <c:pt idx="972">
                  <c:v>2.4996</c:v>
                </c:pt>
                <c:pt idx="973">
                  <c:v>2.4996</c:v>
                </c:pt>
                <c:pt idx="974">
                  <c:v>2.4996999999999998</c:v>
                </c:pt>
                <c:pt idx="975">
                  <c:v>2.4996999999999998</c:v>
                </c:pt>
                <c:pt idx="976">
                  <c:v>2.4996999999999998</c:v>
                </c:pt>
                <c:pt idx="977">
                  <c:v>2.4996999999999998</c:v>
                </c:pt>
                <c:pt idx="978">
                  <c:v>2.4996999999999998</c:v>
                </c:pt>
                <c:pt idx="979">
                  <c:v>2.4996999999999998</c:v>
                </c:pt>
                <c:pt idx="980">
                  <c:v>2.4996999999999998</c:v>
                </c:pt>
                <c:pt idx="981">
                  <c:v>2.4996999999999998</c:v>
                </c:pt>
                <c:pt idx="982">
                  <c:v>2.4996999999999998</c:v>
                </c:pt>
                <c:pt idx="983">
                  <c:v>2.4996999999999998</c:v>
                </c:pt>
                <c:pt idx="984">
                  <c:v>2.4996999999999998</c:v>
                </c:pt>
                <c:pt idx="985">
                  <c:v>2.4996999999999998</c:v>
                </c:pt>
                <c:pt idx="986">
                  <c:v>2.4996999999999998</c:v>
                </c:pt>
                <c:pt idx="987">
                  <c:v>2.4996999999999998</c:v>
                </c:pt>
                <c:pt idx="988">
                  <c:v>2.4996999999999998</c:v>
                </c:pt>
                <c:pt idx="989">
                  <c:v>2.4996999999999998</c:v>
                </c:pt>
                <c:pt idx="990">
                  <c:v>2.4996999999999998</c:v>
                </c:pt>
                <c:pt idx="991">
                  <c:v>2.4996999999999998</c:v>
                </c:pt>
                <c:pt idx="992">
                  <c:v>2.4996999999999998</c:v>
                </c:pt>
                <c:pt idx="993">
                  <c:v>2.4996999999999998</c:v>
                </c:pt>
                <c:pt idx="994">
                  <c:v>2.4996999999999998</c:v>
                </c:pt>
                <c:pt idx="995">
                  <c:v>2.4996999999999998</c:v>
                </c:pt>
                <c:pt idx="996">
                  <c:v>2.4996999999999998</c:v>
                </c:pt>
                <c:pt idx="997">
                  <c:v>2.4996999999999998</c:v>
                </c:pt>
                <c:pt idx="998">
                  <c:v>2.4996</c:v>
                </c:pt>
                <c:pt idx="999">
                  <c:v>2.4996</c:v>
                </c:pt>
                <c:pt idx="1000">
                  <c:v>2.4996</c:v>
                </c:pt>
                <c:pt idx="1001">
                  <c:v>2.4962</c:v>
                </c:pt>
                <c:pt idx="1002">
                  <c:v>2.4914999999999998</c:v>
                </c:pt>
                <c:pt idx="1003">
                  <c:v>2.4868999999999999</c:v>
                </c:pt>
                <c:pt idx="1004">
                  <c:v>2.4823</c:v>
                </c:pt>
                <c:pt idx="1005">
                  <c:v>2.4775999999999998</c:v>
                </c:pt>
                <c:pt idx="1006">
                  <c:v>2.4729000000000001</c:v>
                </c:pt>
                <c:pt idx="1007">
                  <c:v>2.4683000000000002</c:v>
                </c:pt>
                <c:pt idx="1008">
                  <c:v>2.4636</c:v>
                </c:pt>
                <c:pt idx="1009">
                  <c:v>2.4588999999999999</c:v>
                </c:pt>
                <c:pt idx="1010">
                  <c:v>2.4542000000000002</c:v>
                </c:pt>
                <c:pt idx="1011">
                  <c:v>2.4495</c:v>
                </c:pt>
                <c:pt idx="1012">
                  <c:v>2.4447999999999999</c:v>
                </c:pt>
                <c:pt idx="1013">
                  <c:v>2.4401000000000002</c:v>
                </c:pt>
                <c:pt idx="1014">
                  <c:v>2.4354</c:v>
                </c:pt>
                <c:pt idx="1015">
                  <c:v>2.4306999999999999</c:v>
                </c:pt>
                <c:pt idx="1016">
                  <c:v>2.4258999999999999</c:v>
                </c:pt>
                <c:pt idx="1017">
                  <c:v>2.4211999999999998</c:v>
                </c:pt>
                <c:pt idx="1018">
                  <c:v>2.4165000000000001</c:v>
                </c:pt>
                <c:pt idx="1019">
                  <c:v>2.4117000000000002</c:v>
                </c:pt>
                <c:pt idx="1020">
                  <c:v>2.407</c:v>
                </c:pt>
                <c:pt idx="1021">
                  <c:v>2.4022000000000001</c:v>
                </c:pt>
                <c:pt idx="1022">
                  <c:v>2.3974000000000002</c:v>
                </c:pt>
                <c:pt idx="1023">
                  <c:v>2.3927</c:v>
                </c:pt>
                <c:pt idx="1024">
                  <c:v>2.3879000000000001</c:v>
                </c:pt>
                <c:pt idx="1025">
                  <c:v>2.3831000000000002</c:v>
                </c:pt>
                <c:pt idx="1026">
                  <c:v>2.3782999999999999</c:v>
                </c:pt>
                <c:pt idx="1027">
                  <c:v>2.3734999999999999</c:v>
                </c:pt>
                <c:pt idx="1028">
                  <c:v>2.3687</c:v>
                </c:pt>
                <c:pt idx="1029">
                  <c:v>2.3639000000000001</c:v>
                </c:pt>
                <c:pt idx="1030">
                  <c:v>2.3591000000000002</c:v>
                </c:pt>
                <c:pt idx="1031">
                  <c:v>2.3542000000000001</c:v>
                </c:pt>
                <c:pt idx="1032">
                  <c:v>2.3494000000000002</c:v>
                </c:pt>
                <c:pt idx="1033">
                  <c:v>2.3445999999999998</c:v>
                </c:pt>
                <c:pt idx="1034">
                  <c:v>2.3397999999999999</c:v>
                </c:pt>
                <c:pt idx="1035">
                  <c:v>2.3349000000000002</c:v>
                </c:pt>
                <c:pt idx="1036">
                  <c:v>2.3300999999999998</c:v>
                </c:pt>
                <c:pt idx="1037">
                  <c:v>2.3252000000000002</c:v>
                </c:pt>
                <c:pt idx="1038">
                  <c:v>2.3203999999999998</c:v>
                </c:pt>
                <c:pt idx="1039">
                  <c:v>2.3155000000000001</c:v>
                </c:pt>
                <c:pt idx="1040">
                  <c:v>2.3106</c:v>
                </c:pt>
                <c:pt idx="1041">
                  <c:v>2.3058000000000001</c:v>
                </c:pt>
                <c:pt idx="1042">
                  <c:v>2.3008999999999999</c:v>
                </c:pt>
                <c:pt idx="1043">
                  <c:v>2.2959999999999998</c:v>
                </c:pt>
                <c:pt idx="1044">
                  <c:v>2.2911000000000001</c:v>
                </c:pt>
                <c:pt idx="1045">
                  <c:v>2.2862</c:v>
                </c:pt>
                <c:pt idx="1046">
                  <c:v>2.2812999999999999</c:v>
                </c:pt>
                <c:pt idx="1047">
                  <c:v>2.2764000000000002</c:v>
                </c:pt>
                <c:pt idx="1048">
                  <c:v>2.2715000000000001</c:v>
                </c:pt>
                <c:pt idx="1049">
                  <c:v>2.2665999999999999</c:v>
                </c:pt>
                <c:pt idx="1050">
                  <c:v>2.2616999999999998</c:v>
                </c:pt>
                <c:pt idx="1051">
                  <c:v>2.2568000000000001</c:v>
                </c:pt>
                <c:pt idx="1052">
                  <c:v>2.2519</c:v>
                </c:pt>
                <c:pt idx="1053">
                  <c:v>2.2469999999999999</c:v>
                </c:pt>
                <c:pt idx="1054">
                  <c:v>2.2421000000000002</c:v>
                </c:pt>
                <c:pt idx="1055">
                  <c:v>2.2370999999999999</c:v>
                </c:pt>
                <c:pt idx="1056">
                  <c:v>2.2322000000000002</c:v>
                </c:pt>
                <c:pt idx="1057">
                  <c:v>2.2273000000000001</c:v>
                </c:pt>
                <c:pt idx="1058">
                  <c:v>2.2223000000000002</c:v>
                </c:pt>
                <c:pt idx="1059">
                  <c:v>2.2174</c:v>
                </c:pt>
                <c:pt idx="1060">
                  <c:v>2.2124000000000001</c:v>
                </c:pt>
                <c:pt idx="1061">
                  <c:v>2.2075</c:v>
                </c:pt>
                <c:pt idx="1062">
                  <c:v>2.2025000000000001</c:v>
                </c:pt>
                <c:pt idx="1063">
                  <c:v>2.1976</c:v>
                </c:pt>
                <c:pt idx="1064">
                  <c:v>2.1926000000000001</c:v>
                </c:pt>
                <c:pt idx="1065">
                  <c:v>2.1877</c:v>
                </c:pt>
                <c:pt idx="1066">
                  <c:v>2.1827000000000001</c:v>
                </c:pt>
                <c:pt idx="1067">
                  <c:v>2.1777000000000002</c:v>
                </c:pt>
                <c:pt idx="1068">
                  <c:v>2.1728000000000001</c:v>
                </c:pt>
                <c:pt idx="1069">
                  <c:v>2.1678000000000002</c:v>
                </c:pt>
                <c:pt idx="1070">
                  <c:v>2.1627999999999998</c:v>
                </c:pt>
                <c:pt idx="1071">
                  <c:v>2.1577999999999999</c:v>
                </c:pt>
                <c:pt idx="1072">
                  <c:v>2.1528</c:v>
                </c:pt>
                <c:pt idx="1073">
                  <c:v>2.1478999999999999</c:v>
                </c:pt>
                <c:pt idx="1074">
                  <c:v>2.1429</c:v>
                </c:pt>
                <c:pt idx="1075">
                  <c:v>2.1379000000000001</c:v>
                </c:pt>
                <c:pt idx="1076">
                  <c:v>2.1328999999999998</c:v>
                </c:pt>
                <c:pt idx="1077">
                  <c:v>2.1278999999999999</c:v>
                </c:pt>
                <c:pt idx="1078">
                  <c:v>2.1229</c:v>
                </c:pt>
                <c:pt idx="1079">
                  <c:v>2.1179000000000001</c:v>
                </c:pt>
                <c:pt idx="1080">
                  <c:v>2.1128999999999998</c:v>
                </c:pt>
                <c:pt idx="1081">
                  <c:v>2.1078000000000001</c:v>
                </c:pt>
                <c:pt idx="1082">
                  <c:v>2.1027999999999998</c:v>
                </c:pt>
                <c:pt idx="1083">
                  <c:v>2.0977999999999999</c:v>
                </c:pt>
                <c:pt idx="1084">
                  <c:v>2.0928</c:v>
                </c:pt>
                <c:pt idx="1085">
                  <c:v>2.0878000000000001</c:v>
                </c:pt>
                <c:pt idx="1086">
                  <c:v>2.0828000000000002</c:v>
                </c:pt>
                <c:pt idx="1087">
                  <c:v>2.0777000000000001</c:v>
                </c:pt>
                <c:pt idx="1088">
                  <c:v>2.0727000000000002</c:v>
                </c:pt>
                <c:pt idx="1089">
                  <c:v>2.0676999999999999</c:v>
                </c:pt>
                <c:pt idx="1090">
                  <c:v>2.0627</c:v>
                </c:pt>
                <c:pt idx="1091">
                  <c:v>2.0575999999999999</c:v>
                </c:pt>
                <c:pt idx="1092">
                  <c:v>2.0526</c:v>
                </c:pt>
                <c:pt idx="1093">
                  <c:v>2.0476000000000001</c:v>
                </c:pt>
                <c:pt idx="1094">
                  <c:v>2.0425</c:v>
                </c:pt>
                <c:pt idx="1095">
                  <c:v>2.0375000000000001</c:v>
                </c:pt>
                <c:pt idx="1096">
                  <c:v>2.0324</c:v>
                </c:pt>
                <c:pt idx="1097">
                  <c:v>2.0274000000000001</c:v>
                </c:pt>
                <c:pt idx="1098">
                  <c:v>2.0223</c:v>
                </c:pt>
                <c:pt idx="1099">
                  <c:v>2.0173000000000001</c:v>
                </c:pt>
                <c:pt idx="1100">
                  <c:v>2.0122</c:v>
                </c:pt>
                <c:pt idx="1101">
                  <c:v>2.0072000000000001</c:v>
                </c:pt>
                <c:pt idx="1102">
                  <c:v>2.0021</c:v>
                </c:pt>
                <c:pt idx="1103">
                  <c:v>1.9971000000000001</c:v>
                </c:pt>
                <c:pt idx="1104">
                  <c:v>1.992</c:v>
                </c:pt>
                <c:pt idx="1105">
                  <c:v>1.9870000000000001</c:v>
                </c:pt>
                <c:pt idx="1106">
                  <c:v>1.9819</c:v>
                </c:pt>
                <c:pt idx="1107">
                  <c:v>1.9769000000000001</c:v>
                </c:pt>
                <c:pt idx="1108">
                  <c:v>1.9718</c:v>
                </c:pt>
                <c:pt idx="1109">
                  <c:v>1.9666999999999999</c:v>
                </c:pt>
                <c:pt idx="1110">
                  <c:v>1.9617</c:v>
                </c:pt>
                <c:pt idx="1111">
                  <c:v>1.9565999999999999</c:v>
                </c:pt>
                <c:pt idx="1112">
                  <c:v>1.9515</c:v>
                </c:pt>
                <c:pt idx="1113">
                  <c:v>1.9464999999999999</c:v>
                </c:pt>
                <c:pt idx="1114">
                  <c:v>1.9414</c:v>
                </c:pt>
                <c:pt idx="1115">
                  <c:v>1.9362999999999999</c:v>
                </c:pt>
                <c:pt idx="1116">
                  <c:v>1.9312</c:v>
                </c:pt>
                <c:pt idx="1117">
                  <c:v>1.9261999999999999</c:v>
                </c:pt>
                <c:pt idx="1118">
                  <c:v>1.9211</c:v>
                </c:pt>
                <c:pt idx="1119">
                  <c:v>1.9159999999999999</c:v>
                </c:pt>
                <c:pt idx="1120">
                  <c:v>1.9109</c:v>
                </c:pt>
                <c:pt idx="1121">
                  <c:v>1.9057999999999999</c:v>
                </c:pt>
                <c:pt idx="1122">
                  <c:v>1.9008</c:v>
                </c:pt>
                <c:pt idx="1123">
                  <c:v>1.8956999999999999</c:v>
                </c:pt>
                <c:pt idx="1124">
                  <c:v>1.8906000000000001</c:v>
                </c:pt>
                <c:pt idx="1125">
                  <c:v>1.8855</c:v>
                </c:pt>
                <c:pt idx="1126">
                  <c:v>1.8804000000000001</c:v>
                </c:pt>
                <c:pt idx="1127">
                  <c:v>1.8753</c:v>
                </c:pt>
                <c:pt idx="1128">
                  <c:v>1.8703000000000001</c:v>
                </c:pt>
                <c:pt idx="1129">
                  <c:v>1.8652</c:v>
                </c:pt>
                <c:pt idx="1130">
                  <c:v>1.8601000000000001</c:v>
                </c:pt>
                <c:pt idx="1131">
                  <c:v>1.855</c:v>
                </c:pt>
                <c:pt idx="1132">
                  <c:v>1.8499000000000001</c:v>
                </c:pt>
                <c:pt idx="1133">
                  <c:v>1.8448</c:v>
                </c:pt>
                <c:pt idx="1134">
                  <c:v>1.8396999999999999</c:v>
                </c:pt>
                <c:pt idx="1135">
                  <c:v>1.8346</c:v>
                </c:pt>
                <c:pt idx="1136">
                  <c:v>1.8294999999999999</c:v>
                </c:pt>
                <c:pt idx="1137">
                  <c:v>1.8244</c:v>
                </c:pt>
                <c:pt idx="1138">
                  <c:v>1.8192999999999999</c:v>
                </c:pt>
                <c:pt idx="1139">
                  <c:v>1.8142</c:v>
                </c:pt>
                <c:pt idx="1140">
                  <c:v>1.8090999999999999</c:v>
                </c:pt>
                <c:pt idx="1141">
                  <c:v>1.804</c:v>
                </c:pt>
                <c:pt idx="1142">
                  <c:v>1.7988999999999999</c:v>
                </c:pt>
                <c:pt idx="1143">
                  <c:v>1.7938000000000001</c:v>
                </c:pt>
                <c:pt idx="1144">
                  <c:v>1.7887</c:v>
                </c:pt>
                <c:pt idx="1145">
                  <c:v>1.7836000000000001</c:v>
                </c:pt>
                <c:pt idx="1146">
                  <c:v>1.7785</c:v>
                </c:pt>
                <c:pt idx="1147">
                  <c:v>1.7734000000000001</c:v>
                </c:pt>
                <c:pt idx="1148">
                  <c:v>1.7683</c:v>
                </c:pt>
                <c:pt idx="1149">
                  <c:v>1.7632000000000001</c:v>
                </c:pt>
                <c:pt idx="1150">
                  <c:v>1.7581</c:v>
                </c:pt>
                <c:pt idx="1151">
                  <c:v>1.7529999999999999</c:v>
                </c:pt>
                <c:pt idx="1152">
                  <c:v>1.7479</c:v>
                </c:pt>
                <c:pt idx="1153">
                  <c:v>1.7427999999999999</c:v>
                </c:pt>
                <c:pt idx="1154">
                  <c:v>1.7377</c:v>
                </c:pt>
                <c:pt idx="1155">
                  <c:v>1.7325999999999999</c:v>
                </c:pt>
                <c:pt idx="1156">
                  <c:v>1.7275</c:v>
                </c:pt>
                <c:pt idx="1157">
                  <c:v>1.7223999999999999</c:v>
                </c:pt>
                <c:pt idx="1158">
                  <c:v>1.7173</c:v>
                </c:pt>
                <c:pt idx="1159">
                  <c:v>1.7121999999999999</c:v>
                </c:pt>
                <c:pt idx="1160">
                  <c:v>1.7071000000000001</c:v>
                </c:pt>
                <c:pt idx="1161">
                  <c:v>1.702</c:v>
                </c:pt>
                <c:pt idx="1162">
                  <c:v>1.6969000000000001</c:v>
                </c:pt>
                <c:pt idx="1163">
                  <c:v>1.6918</c:v>
                </c:pt>
                <c:pt idx="1164">
                  <c:v>1.6867000000000001</c:v>
                </c:pt>
                <c:pt idx="1165">
                  <c:v>1.6816</c:v>
                </c:pt>
                <c:pt idx="1166">
                  <c:v>1.6765000000000001</c:v>
                </c:pt>
                <c:pt idx="1167">
                  <c:v>1.6714</c:v>
                </c:pt>
                <c:pt idx="1168">
                  <c:v>1.6662999999999999</c:v>
                </c:pt>
                <c:pt idx="1169">
                  <c:v>1.6612</c:v>
                </c:pt>
                <c:pt idx="1170">
                  <c:v>1.6560999999999999</c:v>
                </c:pt>
                <c:pt idx="1171">
                  <c:v>1.651</c:v>
                </c:pt>
                <c:pt idx="1172">
                  <c:v>1.6458999999999999</c:v>
                </c:pt>
                <c:pt idx="1173">
                  <c:v>1.6408</c:v>
                </c:pt>
                <c:pt idx="1174">
                  <c:v>1.6356999999999999</c:v>
                </c:pt>
                <c:pt idx="1175">
                  <c:v>1.6305000000000001</c:v>
                </c:pt>
                <c:pt idx="1176">
                  <c:v>1.6254</c:v>
                </c:pt>
                <c:pt idx="1177">
                  <c:v>1.6203000000000001</c:v>
                </c:pt>
                <c:pt idx="1178">
                  <c:v>1.6152</c:v>
                </c:pt>
                <c:pt idx="1179">
                  <c:v>1.6101000000000001</c:v>
                </c:pt>
                <c:pt idx="1180">
                  <c:v>1.605</c:v>
                </c:pt>
                <c:pt idx="1181">
                  <c:v>1.5999000000000001</c:v>
                </c:pt>
                <c:pt idx="1182">
                  <c:v>1.5948</c:v>
                </c:pt>
                <c:pt idx="1183">
                  <c:v>1.5896999999999999</c:v>
                </c:pt>
                <c:pt idx="1184">
                  <c:v>1.5846</c:v>
                </c:pt>
                <c:pt idx="1185">
                  <c:v>1.5794999999999999</c:v>
                </c:pt>
                <c:pt idx="1186">
                  <c:v>1.5744</c:v>
                </c:pt>
                <c:pt idx="1187">
                  <c:v>1.5692999999999999</c:v>
                </c:pt>
                <c:pt idx="1188">
                  <c:v>1.5642</c:v>
                </c:pt>
                <c:pt idx="1189">
                  <c:v>1.5590999999999999</c:v>
                </c:pt>
                <c:pt idx="1190">
                  <c:v>1.554</c:v>
                </c:pt>
                <c:pt idx="1191">
                  <c:v>1.5488999999999999</c:v>
                </c:pt>
                <c:pt idx="1192">
                  <c:v>1.5438000000000001</c:v>
                </c:pt>
                <c:pt idx="1193">
                  <c:v>1.5387</c:v>
                </c:pt>
                <c:pt idx="1194">
                  <c:v>1.5336000000000001</c:v>
                </c:pt>
                <c:pt idx="1195">
                  <c:v>1.5285</c:v>
                </c:pt>
                <c:pt idx="1196">
                  <c:v>1.5234000000000001</c:v>
                </c:pt>
                <c:pt idx="1197">
                  <c:v>1.5183</c:v>
                </c:pt>
                <c:pt idx="1198">
                  <c:v>1.5132000000000001</c:v>
                </c:pt>
                <c:pt idx="1199">
                  <c:v>1.5081</c:v>
                </c:pt>
                <c:pt idx="1200">
                  <c:v>1.5029999999999999</c:v>
                </c:pt>
                <c:pt idx="1201">
                  <c:v>1.4979</c:v>
                </c:pt>
                <c:pt idx="1202">
                  <c:v>1.4927999999999999</c:v>
                </c:pt>
                <c:pt idx="1203">
                  <c:v>1.4877</c:v>
                </c:pt>
                <c:pt idx="1204">
                  <c:v>1.4825999999999999</c:v>
                </c:pt>
                <c:pt idx="1205">
                  <c:v>1.4775</c:v>
                </c:pt>
                <c:pt idx="1206">
                  <c:v>1.4723999999999999</c:v>
                </c:pt>
                <c:pt idx="1207">
                  <c:v>1.4673</c:v>
                </c:pt>
                <c:pt idx="1208">
                  <c:v>1.4621999999999999</c:v>
                </c:pt>
                <c:pt idx="1209">
                  <c:v>1.4571000000000001</c:v>
                </c:pt>
                <c:pt idx="1210">
                  <c:v>1.452</c:v>
                </c:pt>
                <c:pt idx="1211">
                  <c:v>1.4470000000000001</c:v>
                </c:pt>
                <c:pt idx="1212">
                  <c:v>1.4419</c:v>
                </c:pt>
                <c:pt idx="1213">
                  <c:v>1.4368000000000001</c:v>
                </c:pt>
                <c:pt idx="1214">
                  <c:v>1.4317</c:v>
                </c:pt>
                <c:pt idx="1215">
                  <c:v>1.4266000000000001</c:v>
                </c:pt>
                <c:pt idx="1216">
                  <c:v>1.4215</c:v>
                </c:pt>
                <c:pt idx="1217">
                  <c:v>1.4164000000000001</c:v>
                </c:pt>
                <c:pt idx="1218">
                  <c:v>1.4113</c:v>
                </c:pt>
                <c:pt idx="1219">
                  <c:v>1.4061999999999999</c:v>
                </c:pt>
                <c:pt idx="1220">
                  <c:v>1.4011</c:v>
                </c:pt>
                <c:pt idx="1221">
                  <c:v>1.3960999999999999</c:v>
                </c:pt>
                <c:pt idx="1222">
                  <c:v>1.391</c:v>
                </c:pt>
                <c:pt idx="1223">
                  <c:v>1.3858999999999999</c:v>
                </c:pt>
                <c:pt idx="1224">
                  <c:v>1.3808</c:v>
                </c:pt>
                <c:pt idx="1225">
                  <c:v>1.3756999999999999</c:v>
                </c:pt>
                <c:pt idx="1226">
                  <c:v>1.3706</c:v>
                </c:pt>
                <c:pt idx="1227">
                  <c:v>1.3655999999999999</c:v>
                </c:pt>
                <c:pt idx="1228">
                  <c:v>1.3605</c:v>
                </c:pt>
                <c:pt idx="1229">
                  <c:v>1.3553999999999999</c:v>
                </c:pt>
                <c:pt idx="1230">
                  <c:v>1.3503000000000001</c:v>
                </c:pt>
                <c:pt idx="1231">
                  <c:v>1.3452</c:v>
                </c:pt>
                <c:pt idx="1232">
                  <c:v>1.3401000000000001</c:v>
                </c:pt>
                <c:pt idx="1233">
                  <c:v>1.3351</c:v>
                </c:pt>
                <c:pt idx="1234">
                  <c:v>1.33</c:v>
                </c:pt>
                <c:pt idx="1235">
                  <c:v>1.3249</c:v>
                </c:pt>
                <c:pt idx="1236">
                  <c:v>1.3198000000000001</c:v>
                </c:pt>
                <c:pt idx="1237">
                  <c:v>1.3148</c:v>
                </c:pt>
                <c:pt idx="1238">
                  <c:v>1.3097000000000001</c:v>
                </c:pt>
                <c:pt idx="1239">
                  <c:v>1.3046</c:v>
                </c:pt>
                <c:pt idx="1240">
                  <c:v>1.2995000000000001</c:v>
                </c:pt>
                <c:pt idx="1241">
                  <c:v>1.2945</c:v>
                </c:pt>
                <c:pt idx="1242">
                  <c:v>1.2894000000000001</c:v>
                </c:pt>
                <c:pt idx="1243">
                  <c:v>1.2843</c:v>
                </c:pt>
                <c:pt idx="1244">
                  <c:v>1.2791999999999999</c:v>
                </c:pt>
                <c:pt idx="1245">
                  <c:v>1.2742</c:v>
                </c:pt>
                <c:pt idx="1246">
                  <c:v>1.2690999999999999</c:v>
                </c:pt>
                <c:pt idx="1247">
                  <c:v>1.264</c:v>
                </c:pt>
                <c:pt idx="1248">
                  <c:v>1.2589999999999999</c:v>
                </c:pt>
                <c:pt idx="1249">
                  <c:v>1.2539</c:v>
                </c:pt>
                <c:pt idx="1250">
                  <c:v>1.2487999999999999</c:v>
                </c:pt>
                <c:pt idx="1251">
                  <c:v>1.2438</c:v>
                </c:pt>
                <c:pt idx="1252">
                  <c:v>1.2386999999999999</c:v>
                </c:pt>
                <c:pt idx="1253">
                  <c:v>1.2336</c:v>
                </c:pt>
                <c:pt idx="1254">
                  <c:v>1.2285999999999999</c:v>
                </c:pt>
                <c:pt idx="1255">
                  <c:v>1.2235</c:v>
                </c:pt>
                <c:pt idx="1256">
                  <c:v>1.2183999999999999</c:v>
                </c:pt>
                <c:pt idx="1257">
                  <c:v>1.2134</c:v>
                </c:pt>
                <c:pt idx="1258">
                  <c:v>1.2082999999999999</c:v>
                </c:pt>
                <c:pt idx="1259">
                  <c:v>1.2032</c:v>
                </c:pt>
                <c:pt idx="1260">
                  <c:v>1.1981999999999999</c:v>
                </c:pt>
                <c:pt idx="1261">
                  <c:v>1.1931</c:v>
                </c:pt>
                <c:pt idx="1262">
                  <c:v>1.1880999999999999</c:v>
                </c:pt>
                <c:pt idx="1263">
                  <c:v>1.1830000000000001</c:v>
                </c:pt>
                <c:pt idx="1264">
                  <c:v>1.1778999999999999</c:v>
                </c:pt>
                <c:pt idx="1265">
                  <c:v>1.1729000000000001</c:v>
                </c:pt>
                <c:pt idx="1266">
                  <c:v>1.1677999999999999</c:v>
                </c:pt>
                <c:pt idx="1267">
                  <c:v>1.1628000000000001</c:v>
                </c:pt>
                <c:pt idx="1268">
                  <c:v>1.1577</c:v>
                </c:pt>
                <c:pt idx="1269">
                  <c:v>1.1527000000000001</c:v>
                </c:pt>
                <c:pt idx="1270">
                  <c:v>1.1476</c:v>
                </c:pt>
                <c:pt idx="1271">
                  <c:v>1.1426000000000001</c:v>
                </c:pt>
                <c:pt idx="1272">
                  <c:v>1.1375</c:v>
                </c:pt>
                <c:pt idx="1273">
                  <c:v>1.1325000000000001</c:v>
                </c:pt>
                <c:pt idx="1274">
                  <c:v>1.1274</c:v>
                </c:pt>
                <c:pt idx="1275">
                  <c:v>1.1223000000000001</c:v>
                </c:pt>
                <c:pt idx="1276">
                  <c:v>1.1173</c:v>
                </c:pt>
                <c:pt idx="1277">
                  <c:v>1.1122000000000001</c:v>
                </c:pt>
                <c:pt idx="1278">
                  <c:v>1.1072</c:v>
                </c:pt>
                <c:pt idx="1279">
                  <c:v>1.1021000000000001</c:v>
                </c:pt>
                <c:pt idx="1280">
                  <c:v>1.0971</c:v>
                </c:pt>
                <c:pt idx="1281">
                  <c:v>1.0921000000000001</c:v>
                </c:pt>
                <c:pt idx="1282">
                  <c:v>1.087</c:v>
                </c:pt>
                <c:pt idx="1283">
                  <c:v>1.0820000000000001</c:v>
                </c:pt>
                <c:pt idx="1284">
                  <c:v>1.0769</c:v>
                </c:pt>
                <c:pt idx="1285">
                  <c:v>1.0719000000000001</c:v>
                </c:pt>
                <c:pt idx="1286">
                  <c:v>1.0668</c:v>
                </c:pt>
                <c:pt idx="1287">
                  <c:v>1.0618000000000001</c:v>
                </c:pt>
                <c:pt idx="1288">
                  <c:v>1.0568</c:v>
                </c:pt>
                <c:pt idx="1289">
                  <c:v>1.0517000000000001</c:v>
                </c:pt>
                <c:pt idx="1290">
                  <c:v>1.0467</c:v>
                </c:pt>
                <c:pt idx="1291">
                  <c:v>1.0416000000000001</c:v>
                </c:pt>
                <c:pt idx="1292">
                  <c:v>1.0366</c:v>
                </c:pt>
                <c:pt idx="1293">
                  <c:v>1.0316000000000001</c:v>
                </c:pt>
                <c:pt idx="1294">
                  <c:v>1.0265</c:v>
                </c:pt>
                <c:pt idx="1295">
                  <c:v>1.0215000000000001</c:v>
                </c:pt>
                <c:pt idx="1296">
                  <c:v>1.0164</c:v>
                </c:pt>
                <c:pt idx="1297">
                  <c:v>1.0114000000000001</c:v>
                </c:pt>
                <c:pt idx="1298">
                  <c:v>1.0064</c:v>
                </c:pt>
                <c:pt idx="1299">
                  <c:v>1.0013000000000001</c:v>
                </c:pt>
                <c:pt idx="1300">
                  <c:v>0.99630350000000001</c:v>
                </c:pt>
                <c:pt idx="1301">
                  <c:v>0.9912685</c:v>
                </c:pt>
                <c:pt idx="1302">
                  <c:v>0.9862341</c:v>
                </c:pt>
                <c:pt idx="1303">
                  <c:v>0.98120240000000003</c:v>
                </c:pt>
                <c:pt idx="1304">
                  <c:v>0.97617160000000003</c:v>
                </c:pt>
                <c:pt idx="1305">
                  <c:v>0.97114199999999995</c:v>
                </c:pt>
                <c:pt idx="1306">
                  <c:v>0.96611239999999998</c:v>
                </c:pt>
                <c:pt idx="1307">
                  <c:v>0.96108490000000002</c:v>
                </c:pt>
                <c:pt idx="1308">
                  <c:v>0.95605830000000003</c:v>
                </c:pt>
                <c:pt idx="1309">
                  <c:v>0.95103280000000001</c:v>
                </c:pt>
                <c:pt idx="1310">
                  <c:v>0.9460073</c:v>
                </c:pt>
                <c:pt idx="1311">
                  <c:v>0.94098269999999995</c:v>
                </c:pt>
                <c:pt idx="1312">
                  <c:v>0.93595879999999998</c:v>
                </c:pt>
                <c:pt idx="1313">
                  <c:v>0.93093570000000003</c:v>
                </c:pt>
                <c:pt idx="1314">
                  <c:v>0.92591250000000003</c:v>
                </c:pt>
                <c:pt idx="1315">
                  <c:v>0.92088970000000003</c:v>
                </c:pt>
                <c:pt idx="1316">
                  <c:v>0.91586730000000005</c:v>
                </c:pt>
                <c:pt idx="1317">
                  <c:v>0.91084509999999996</c:v>
                </c:pt>
                <c:pt idx="1318">
                  <c:v>0.90582280000000004</c:v>
                </c:pt>
                <c:pt idx="1319">
                  <c:v>0.9008005</c:v>
                </c:pt>
                <c:pt idx="1320">
                  <c:v>0.89577810000000002</c:v>
                </c:pt>
                <c:pt idx="1321">
                  <c:v>0.89075570000000004</c:v>
                </c:pt>
                <c:pt idx="1322">
                  <c:v>0.88573349999999995</c:v>
                </c:pt>
                <c:pt idx="1323">
                  <c:v>0.88071310000000003</c:v>
                </c:pt>
                <c:pt idx="1324">
                  <c:v>0.87569399999999997</c:v>
                </c:pt>
                <c:pt idx="1325">
                  <c:v>0.87067550000000005</c:v>
                </c:pt>
                <c:pt idx="1326">
                  <c:v>0.86565840000000005</c:v>
                </c:pt>
                <c:pt idx="1327">
                  <c:v>0.86064289999999999</c:v>
                </c:pt>
                <c:pt idx="1328">
                  <c:v>0.85562870000000002</c:v>
                </c:pt>
                <c:pt idx="1329">
                  <c:v>0.85061439999999999</c:v>
                </c:pt>
                <c:pt idx="1330">
                  <c:v>0.84560210000000002</c:v>
                </c:pt>
                <c:pt idx="1331">
                  <c:v>0.84059030000000001</c:v>
                </c:pt>
                <c:pt idx="1332">
                  <c:v>0.83557899999999996</c:v>
                </c:pt>
                <c:pt idx="1333">
                  <c:v>0.83056819999999998</c:v>
                </c:pt>
                <c:pt idx="1334">
                  <c:v>0.82555809999999996</c:v>
                </c:pt>
                <c:pt idx="1335">
                  <c:v>0.82054839999999996</c:v>
                </c:pt>
                <c:pt idx="1336">
                  <c:v>0.81553869999999995</c:v>
                </c:pt>
                <c:pt idx="1337">
                  <c:v>0.81052950000000001</c:v>
                </c:pt>
                <c:pt idx="1338">
                  <c:v>0.80552029999999997</c:v>
                </c:pt>
                <c:pt idx="1339">
                  <c:v>0.80051119999999998</c:v>
                </c:pt>
                <c:pt idx="1340">
                  <c:v>0.79550189999999998</c:v>
                </c:pt>
                <c:pt idx="1341">
                  <c:v>0.79049239999999998</c:v>
                </c:pt>
                <c:pt idx="1342">
                  <c:v>0.78548289999999998</c:v>
                </c:pt>
                <c:pt idx="1343">
                  <c:v>0.78047469999999997</c:v>
                </c:pt>
                <c:pt idx="1344">
                  <c:v>0.77546780000000004</c:v>
                </c:pt>
                <c:pt idx="1345">
                  <c:v>0.7704609</c:v>
                </c:pt>
                <c:pt idx="1346">
                  <c:v>0.76545390000000002</c:v>
                </c:pt>
                <c:pt idx="1347">
                  <c:v>0.76044699999999998</c:v>
                </c:pt>
                <c:pt idx="1348">
                  <c:v>0.75544230000000001</c:v>
                </c:pt>
                <c:pt idx="1349">
                  <c:v>0.75043939999999998</c:v>
                </c:pt>
                <c:pt idx="1350">
                  <c:v>0.74543749999999998</c:v>
                </c:pt>
                <c:pt idx="1351">
                  <c:v>0.74043630000000005</c:v>
                </c:pt>
                <c:pt idx="1352">
                  <c:v>0.73543499999999995</c:v>
                </c:pt>
                <c:pt idx="1353">
                  <c:v>0.73043449999999999</c:v>
                </c:pt>
                <c:pt idx="1354">
                  <c:v>0.72543519999999995</c:v>
                </c:pt>
                <c:pt idx="1355">
                  <c:v>0.72043650000000004</c:v>
                </c:pt>
                <c:pt idx="1356">
                  <c:v>0.71543780000000001</c:v>
                </c:pt>
                <c:pt idx="1357">
                  <c:v>0.71043940000000005</c:v>
                </c:pt>
                <c:pt idx="1358">
                  <c:v>0.7054414</c:v>
                </c:pt>
                <c:pt idx="1359">
                  <c:v>0.7004435</c:v>
                </c:pt>
                <c:pt idx="1360">
                  <c:v>0.69544550000000005</c:v>
                </c:pt>
                <c:pt idx="1361">
                  <c:v>0.69044749999999999</c:v>
                </c:pt>
                <c:pt idx="1362">
                  <c:v>0.68544930000000004</c:v>
                </c:pt>
                <c:pt idx="1363">
                  <c:v>0.68045100000000003</c:v>
                </c:pt>
                <c:pt idx="1364">
                  <c:v>0.67545239999999995</c:v>
                </c:pt>
                <c:pt idx="1365">
                  <c:v>0.67045330000000003</c:v>
                </c:pt>
                <c:pt idx="1366">
                  <c:v>0.66545410000000005</c:v>
                </c:pt>
                <c:pt idx="1367">
                  <c:v>0.66045540000000003</c:v>
                </c:pt>
                <c:pt idx="1368">
                  <c:v>0.65545980000000004</c:v>
                </c:pt>
                <c:pt idx="1369">
                  <c:v>0.6504643</c:v>
                </c:pt>
                <c:pt idx="1370">
                  <c:v>0.64546870000000001</c:v>
                </c:pt>
                <c:pt idx="1371">
                  <c:v>0.64047319999999996</c:v>
                </c:pt>
                <c:pt idx="1372">
                  <c:v>0.63547869999999995</c:v>
                </c:pt>
                <c:pt idx="1373">
                  <c:v>0.63048740000000003</c:v>
                </c:pt>
                <c:pt idx="1374">
                  <c:v>0.62549639999999995</c:v>
                </c:pt>
                <c:pt idx="1375">
                  <c:v>0.62050620000000001</c:v>
                </c:pt>
                <c:pt idx="1376">
                  <c:v>0.61551610000000001</c:v>
                </c:pt>
                <c:pt idx="1377">
                  <c:v>0.61052620000000002</c:v>
                </c:pt>
                <c:pt idx="1378">
                  <c:v>0.60553729999999995</c:v>
                </c:pt>
                <c:pt idx="1379">
                  <c:v>0.60054870000000005</c:v>
                </c:pt>
                <c:pt idx="1380">
                  <c:v>0.59556010000000004</c:v>
                </c:pt>
                <c:pt idx="1381">
                  <c:v>0.59057159999999997</c:v>
                </c:pt>
                <c:pt idx="1382">
                  <c:v>0.58558330000000003</c:v>
                </c:pt>
                <c:pt idx="1383">
                  <c:v>0.58059479999999997</c:v>
                </c:pt>
                <c:pt idx="1384">
                  <c:v>0.57560630000000002</c:v>
                </c:pt>
                <c:pt idx="1385">
                  <c:v>0.5706175</c:v>
                </c:pt>
                <c:pt idx="1386">
                  <c:v>0.56562829999999997</c:v>
                </c:pt>
                <c:pt idx="1387">
                  <c:v>0.56063890000000005</c:v>
                </c:pt>
                <c:pt idx="1388">
                  <c:v>0.55564990000000003</c:v>
                </c:pt>
                <c:pt idx="1389">
                  <c:v>0.55066130000000002</c:v>
                </c:pt>
                <c:pt idx="1390">
                  <c:v>0.54567279999999996</c:v>
                </c:pt>
                <c:pt idx="1391">
                  <c:v>0.54068419999999995</c:v>
                </c:pt>
                <c:pt idx="1392">
                  <c:v>0.5356957</c:v>
                </c:pt>
                <c:pt idx="1393">
                  <c:v>0.53070919999999999</c:v>
                </c:pt>
                <c:pt idx="1394">
                  <c:v>0.52572439999999998</c:v>
                </c:pt>
                <c:pt idx="1395">
                  <c:v>0.52074120000000002</c:v>
                </c:pt>
                <c:pt idx="1396">
                  <c:v>0.51575899999999997</c:v>
                </c:pt>
                <c:pt idx="1397">
                  <c:v>0.51077689999999998</c:v>
                </c:pt>
                <c:pt idx="1398">
                  <c:v>0.50579589999999996</c:v>
                </c:pt>
                <c:pt idx="1399">
                  <c:v>0.50081679999999995</c:v>
                </c:pt>
                <c:pt idx="1400">
                  <c:v>0.49583899999999997</c:v>
                </c:pt>
                <c:pt idx="1401">
                  <c:v>0.4908613</c:v>
                </c:pt>
                <c:pt idx="1402">
                  <c:v>0.4858846</c:v>
                </c:pt>
                <c:pt idx="1403">
                  <c:v>0.48090880000000003</c:v>
                </c:pt>
                <c:pt idx="1404">
                  <c:v>0.47593370000000002</c:v>
                </c:pt>
                <c:pt idx="1405">
                  <c:v>0.4709585</c:v>
                </c:pt>
                <c:pt idx="1406">
                  <c:v>0.46598430000000002</c:v>
                </c:pt>
                <c:pt idx="1407">
                  <c:v>0.46101029999999998</c:v>
                </c:pt>
                <c:pt idx="1408">
                  <c:v>0.45603640000000001</c:v>
                </c:pt>
                <c:pt idx="1409">
                  <c:v>0.45106279999999999</c:v>
                </c:pt>
                <c:pt idx="1410">
                  <c:v>0.44608920000000002</c:v>
                </c:pt>
                <c:pt idx="1411">
                  <c:v>0.4411156</c:v>
                </c:pt>
                <c:pt idx="1412">
                  <c:v>0.43614160000000002</c:v>
                </c:pt>
                <c:pt idx="1413">
                  <c:v>0.43116690000000002</c:v>
                </c:pt>
                <c:pt idx="1414">
                  <c:v>0.42619230000000002</c:v>
                </c:pt>
                <c:pt idx="1415">
                  <c:v>0.42121760000000003</c:v>
                </c:pt>
                <c:pt idx="1416">
                  <c:v>0.41624299999999997</c:v>
                </c:pt>
                <c:pt idx="1417">
                  <c:v>0.4112673</c:v>
                </c:pt>
                <c:pt idx="1418">
                  <c:v>0.40629080000000001</c:v>
                </c:pt>
                <c:pt idx="1419">
                  <c:v>0.40131349999999999</c:v>
                </c:pt>
                <c:pt idx="1420">
                  <c:v>0.39633560000000001</c:v>
                </c:pt>
                <c:pt idx="1421">
                  <c:v>0.39135769999999998</c:v>
                </c:pt>
                <c:pt idx="1422">
                  <c:v>0.38637870000000002</c:v>
                </c:pt>
                <c:pt idx="1423">
                  <c:v>0.38139869999999998</c:v>
                </c:pt>
                <c:pt idx="1424">
                  <c:v>0.37641720000000001</c:v>
                </c:pt>
                <c:pt idx="1425">
                  <c:v>0.37143569999999998</c:v>
                </c:pt>
                <c:pt idx="1426">
                  <c:v>0.36645270000000002</c:v>
                </c:pt>
                <c:pt idx="1427">
                  <c:v>0.36146830000000002</c:v>
                </c:pt>
                <c:pt idx="1428">
                  <c:v>0.35648269999999999</c:v>
                </c:pt>
                <c:pt idx="1429">
                  <c:v>0.35149710000000001</c:v>
                </c:pt>
                <c:pt idx="1430">
                  <c:v>0.34650969999999998</c:v>
                </c:pt>
                <c:pt idx="1431">
                  <c:v>0.34152310000000002</c:v>
                </c:pt>
                <c:pt idx="1432">
                  <c:v>0.33653690000000003</c:v>
                </c:pt>
                <c:pt idx="1433">
                  <c:v>0.33155190000000001</c:v>
                </c:pt>
                <c:pt idx="1434">
                  <c:v>0.32656800000000002</c:v>
                </c:pt>
                <c:pt idx="1435">
                  <c:v>0.32158500000000001</c:v>
                </c:pt>
                <c:pt idx="1436">
                  <c:v>0.31660240000000001</c:v>
                </c:pt>
                <c:pt idx="1437">
                  <c:v>0.31162109999999998</c:v>
                </c:pt>
                <c:pt idx="1438">
                  <c:v>0.30664049999999998</c:v>
                </c:pt>
                <c:pt idx="1439">
                  <c:v>0.30165999999999998</c:v>
                </c:pt>
                <c:pt idx="1440">
                  <c:v>0.29668030000000001</c:v>
                </c:pt>
                <c:pt idx="1441">
                  <c:v>0.29170109999999999</c:v>
                </c:pt>
                <c:pt idx="1442">
                  <c:v>0.28672189999999997</c:v>
                </c:pt>
                <c:pt idx="1443">
                  <c:v>0.28174300000000002</c:v>
                </c:pt>
                <c:pt idx="1444">
                  <c:v>0.27676440000000002</c:v>
                </c:pt>
                <c:pt idx="1445">
                  <c:v>0.27178570000000002</c:v>
                </c:pt>
                <c:pt idx="1446">
                  <c:v>0.26680720000000002</c:v>
                </c:pt>
                <c:pt idx="1447">
                  <c:v>0.26182870000000003</c:v>
                </c:pt>
                <c:pt idx="1448">
                  <c:v>0.25685000000000002</c:v>
                </c:pt>
                <c:pt idx="1449">
                  <c:v>0.25187130000000002</c:v>
                </c:pt>
                <c:pt idx="1450">
                  <c:v>0.246892</c:v>
                </c:pt>
                <c:pt idx="1451">
                  <c:v>0.2419123</c:v>
                </c:pt>
                <c:pt idx="1452">
                  <c:v>0.23693249999999999</c:v>
                </c:pt>
                <c:pt idx="1453">
                  <c:v>0.2319522</c:v>
                </c:pt>
                <c:pt idx="1454">
                  <c:v>0.22697129999999999</c:v>
                </c:pt>
                <c:pt idx="1455">
                  <c:v>0.2219901</c:v>
                </c:pt>
                <c:pt idx="1456">
                  <c:v>0.21700839999999999</c:v>
                </c:pt>
                <c:pt idx="1457">
                  <c:v>0.21202570000000001</c:v>
                </c:pt>
                <c:pt idx="1458">
                  <c:v>0.20704220000000001</c:v>
                </c:pt>
                <c:pt idx="1459">
                  <c:v>0.2020586</c:v>
                </c:pt>
                <c:pt idx="1460">
                  <c:v>0.19707350000000001</c:v>
                </c:pt>
                <c:pt idx="1461">
                  <c:v>0.1920888</c:v>
                </c:pt>
                <c:pt idx="1462">
                  <c:v>0.18710450000000001</c:v>
                </c:pt>
                <c:pt idx="1463">
                  <c:v>0.18212100000000001</c:v>
                </c:pt>
                <c:pt idx="1464">
                  <c:v>0.1771385</c:v>
                </c:pt>
                <c:pt idx="1465">
                  <c:v>0.17215659999999999</c:v>
                </c:pt>
                <c:pt idx="1466">
                  <c:v>0.16717470000000001</c:v>
                </c:pt>
                <c:pt idx="1467">
                  <c:v>0.162194</c:v>
                </c:pt>
                <c:pt idx="1468">
                  <c:v>0.15721370000000001</c:v>
                </c:pt>
                <c:pt idx="1469">
                  <c:v>0.15223349999999999</c:v>
                </c:pt>
                <c:pt idx="1470">
                  <c:v>0.14725369999999999</c:v>
                </c:pt>
                <c:pt idx="1471">
                  <c:v>0.1422744</c:v>
                </c:pt>
                <c:pt idx="1472">
                  <c:v>0.1372951</c:v>
                </c:pt>
                <c:pt idx="1473">
                  <c:v>0.13231589999999999</c:v>
                </c:pt>
                <c:pt idx="1474">
                  <c:v>0.1273368</c:v>
                </c:pt>
                <c:pt idx="1475">
                  <c:v>0.1223578</c:v>
                </c:pt>
                <c:pt idx="1476">
                  <c:v>0.1173787</c:v>
                </c:pt>
                <c:pt idx="1477">
                  <c:v>0.1123996</c:v>
                </c:pt>
                <c:pt idx="1478">
                  <c:v>0.1074203</c:v>
                </c:pt>
                <c:pt idx="1479">
                  <c:v>0.1024407</c:v>
                </c:pt>
                <c:pt idx="1480">
                  <c:v>9.7461099999999995E-2</c:v>
                </c:pt>
                <c:pt idx="1481">
                  <c:v>9.2480900000000005E-2</c:v>
                </c:pt>
                <c:pt idx="1482">
                  <c:v>8.7500499999999995E-2</c:v>
                </c:pt>
                <c:pt idx="1483">
                  <c:v>8.2519700000000001E-2</c:v>
                </c:pt>
                <c:pt idx="1484">
                  <c:v>7.7538700000000002E-2</c:v>
                </c:pt>
                <c:pt idx="1485">
                  <c:v>7.2556800000000005E-2</c:v>
                </c:pt>
                <c:pt idx="1486">
                  <c:v>6.7574400000000007E-2</c:v>
                </c:pt>
                <c:pt idx="1487">
                  <c:v>6.2591800000000003E-2</c:v>
                </c:pt>
                <c:pt idx="1488">
                  <c:v>5.76085E-2</c:v>
                </c:pt>
                <c:pt idx="1489">
                  <c:v>5.2624499999999998E-2</c:v>
                </c:pt>
                <c:pt idx="1490">
                  <c:v>4.76397E-2</c:v>
                </c:pt>
                <c:pt idx="1491">
                  <c:v>4.2654999999999998E-2</c:v>
                </c:pt>
                <c:pt idx="1492">
                  <c:v>3.7670099999999998E-2</c:v>
                </c:pt>
                <c:pt idx="1493">
                  <c:v>3.2685100000000002E-2</c:v>
                </c:pt>
                <c:pt idx="1494">
                  <c:v>2.7700300000000001E-2</c:v>
                </c:pt>
                <c:pt idx="1495">
                  <c:v>2.27155E-2</c:v>
                </c:pt>
                <c:pt idx="1496">
                  <c:v>1.7730699999999999E-2</c:v>
                </c:pt>
                <c:pt idx="1497">
                  <c:v>1.27452E-2</c:v>
                </c:pt>
                <c:pt idx="1498">
                  <c:v>7.7578999999999999E-3</c:v>
                </c:pt>
                <c:pt idx="1499">
                  <c:v>2.7707000000000001E-3</c:v>
                </c:pt>
                <c:pt idx="1500">
                  <c:v>-7.5465329999999998E-4</c:v>
                </c:pt>
                <c:pt idx="1501">
                  <c:v>-2.4832999999999999E-3</c:v>
                </c:pt>
                <c:pt idx="1502">
                  <c:v>-3.1922999999999999E-3</c:v>
                </c:pt>
                <c:pt idx="1503">
                  <c:v>-3.4594000000000001E-3</c:v>
                </c:pt>
                <c:pt idx="1504">
                  <c:v>-3.5444000000000001E-3</c:v>
                </c:pt>
                <c:pt idx="1505">
                  <c:v>-3.5655000000000001E-3</c:v>
                </c:pt>
                <c:pt idx="1506">
                  <c:v>-3.5431999999999998E-3</c:v>
                </c:pt>
                <c:pt idx="1507">
                  <c:v>-3.5106999999999998E-3</c:v>
                </c:pt>
                <c:pt idx="1508">
                  <c:v>-3.4781999999999999E-3</c:v>
                </c:pt>
                <c:pt idx="1509">
                  <c:v>-3.4456999999999999E-3</c:v>
                </c:pt>
                <c:pt idx="1510">
                  <c:v>-3.3880999999999998E-3</c:v>
                </c:pt>
                <c:pt idx="1511">
                  <c:v>-3.3195999999999998E-3</c:v>
                </c:pt>
                <c:pt idx="1512">
                  <c:v>-3.2525000000000002E-3</c:v>
                </c:pt>
                <c:pt idx="1513">
                  <c:v>-3.1855999999999998E-3</c:v>
                </c:pt>
                <c:pt idx="1514">
                  <c:v>-3.1188000000000001E-3</c:v>
                </c:pt>
                <c:pt idx="1515">
                  <c:v>-3.0558E-3</c:v>
                </c:pt>
                <c:pt idx="1516">
                  <c:v>-2.993E-3</c:v>
                </c:pt>
                <c:pt idx="1517">
                  <c:v>-2.9302999999999998E-3</c:v>
                </c:pt>
                <c:pt idx="1518">
                  <c:v>-2.8674999999999998E-3</c:v>
                </c:pt>
                <c:pt idx="1519">
                  <c:v>-2.8059000000000001E-3</c:v>
                </c:pt>
                <c:pt idx="1520">
                  <c:v>-2.7469E-3</c:v>
                </c:pt>
                <c:pt idx="1521">
                  <c:v>-2.6881000000000001E-3</c:v>
                </c:pt>
                <c:pt idx="1522">
                  <c:v>-2.6294000000000001E-3</c:v>
                </c:pt>
                <c:pt idx="1523">
                  <c:v>-2.5706000000000001E-3</c:v>
                </c:pt>
                <c:pt idx="1524">
                  <c:v>-2.5127000000000001E-3</c:v>
                </c:pt>
                <c:pt idx="1525">
                  <c:v>-2.4556999999999999E-3</c:v>
                </c:pt>
                <c:pt idx="1526">
                  <c:v>-2.3987000000000001E-3</c:v>
                </c:pt>
                <c:pt idx="1527">
                  <c:v>-2.3416999999999999E-3</c:v>
                </c:pt>
                <c:pt idx="1528">
                  <c:v>-2.2848E-3</c:v>
                </c:pt>
                <c:pt idx="1529">
                  <c:v>-2.2298000000000001E-3</c:v>
                </c:pt>
                <c:pt idx="1530">
                  <c:v>-2.1759000000000001E-3</c:v>
                </c:pt>
                <c:pt idx="1531">
                  <c:v>-2.1239000000000002E-3</c:v>
                </c:pt>
                <c:pt idx="1532">
                  <c:v>-2.0723999999999998E-3</c:v>
                </c:pt>
                <c:pt idx="1533">
                  <c:v>-2.0209999999999998E-3</c:v>
                </c:pt>
                <c:pt idx="1534">
                  <c:v>-1.9721000000000001E-3</c:v>
                </c:pt>
                <c:pt idx="1535">
                  <c:v>-1.9243000000000001E-3</c:v>
                </c:pt>
                <c:pt idx="1536">
                  <c:v>-1.8766E-3</c:v>
                </c:pt>
                <c:pt idx="1537">
                  <c:v>-1.8288E-3</c:v>
                </c:pt>
                <c:pt idx="1538">
                  <c:v>-1.7811000000000001E-3</c:v>
                </c:pt>
                <c:pt idx="1539">
                  <c:v>-1.735E-3</c:v>
                </c:pt>
                <c:pt idx="1540">
                  <c:v>-1.6894E-3</c:v>
                </c:pt>
                <c:pt idx="1541">
                  <c:v>-1.6440999999999999E-3</c:v>
                </c:pt>
                <c:pt idx="1542">
                  <c:v>-1.5988E-3</c:v>
                </c:pt>
                <c:pt idx="1543">
                  <c:v>-1.5536E-3</c:v>
                </c:pt>
                <c:pt idx="1544">
                  <c:v>-1.5091E-3</c:v>
                </c:pt>
                <c:pt idx="1545">
                  <c:v>-1.4652000000000001E-3</c:v>
                </c:pt>
                <c:pt idx="1546">
                  <c:v>-1.4219E-3</c:v>
                </c:pt>
                <c:pt idx="1547">
                  <c:v>-1.3798E-3</c:v>
                </c:pt>
                <c:pt idx="1548">
                  <c:v>-1.3391E-3</c:v>
                </c:pt>
                <c:pt idx="1549">
                  <c:v>-1.2983999999999999E-3</c:v>
                </c:pt>
                <c:pt idx="1550">
                  <c:v>-1.2585999999999999E-3</c:v>
                </c:pt>
                <c:pt idx="1551">
                  <c:v>-1.2214000000000001E-3</c:v>
                </c:pt>
                <c:pt idx="1552">
                  <c:v>-1.1862999999999999E-3</c:v>
                </c:pt>
                <c:pt idx="1553">
                  <c:v>-1.1512E-3</c:v>
                </c:pt>
                <c:pt idx="1554">
                  <c:v>-1.1165999999999999E-3</c:v>
                </c:pt>
                <c:pt idx="1555">
                  <c:v>-1.0820000000000001E-3</c:v>
                </c:pt>
                <c:pt idx="1556">
                  <c:v>-1.0474E-3</c:v>
                </c:pt>
                <c:pt idx="1557">
                  <c:v>-1.0127999999999999E-3</c:v>
                </c:pt>
                <c:pt idx="1558">
                  <c:v>-9.7818160000000005E-4</c:v>
                </c:pt>
                <c:pt idx="1559">
                  <c:v>-9.4361070000000002E-4</c:v>
                </c:pt>
                <c:pt idx="1560">
                  <c:v>-9.0925890000000001E-4</c:v>
                </c:pt>
                <c:pt idx="1561">
                  <c:v>-8.7560310000000001E-4</c:v>
                </c:pt>
                <c:pt idx="1562">
                  <c:v>-8.4194740000000004E-4</c:v>
                </c:pt>
                <c:pt idx="1563">
                  <c:v>-8.0829169999999996E-4</c:v>
                </c:pt>
                <c:pt idx="1564">
                  <c:v>-7.7620089999999998E-4</c:v>
                </c:pt>
                <c:pt idx="1565">
                  <c:v>-7.4511320000000001E-4</c:v>
                </c:pt>
                <c:pt idx="1566">
                  <c:v>-7.147109E-4</c:v>
                </c:pt>
                <c:pt idx="1567">
                  <c:v>-6.8573820000000004E-4</c:v>
                </c:pt>
                <c:pt idx="1568">
                  <c:v>-6.5906030000000004E-4</c:v>
                </c:pt>
                <c:pt idx="1569">
                  <c:v>-6.3238240000000005E-4</c:v>
                </c:pt>
                <c:pt idx="1570">
                  <c:v>-6.0570450000000005E-4</c:v>
                </c:pt>
                <c:pt idx="1571">
                  <c:v>-5.8198810000000001E-4</c:v>
                </c:pt>
                <c:pt idx="1572">
                  <c:v>-5.5790060000000005E-4</c:v>
                </c:pt>
                <c:pt idx="1573">
                  <c:v>-5.333906E-4</c:v>
                </c:pt>
                <c:pt idx="1574">
                  <c:v>-5.0856320000000003E-4</c:v>
                </c:pt>
                <c:pt idx="1575">
                  <c:v>-4.8318089999999997E-4</c:v>
                </c:pt>
                <c:pt idx="1576">
                  <c:v>-4.5779860000000003E-4</c:v>
                </c:pt>
                <c:pt idx="1577">
                  <c:v>-4.324164E-4</c:v>
                </c:pt>
                <c:pt idx="1578">
                  <c:v>-4.0693100000000002E-4</c:v>
                </c:pt>
                <c:pt idx="1579">
                  <c:v>-3.8173470000000002E-4</c:v>
                </c:pt>
                <c:pt idx="1580">
                  <c:v>-3.5694699999999998E-4</c:v>
                </c:pt>
                <c:pt idx="1581">
                  <c:v>-3.3256969999999997E-4</c:v>
                </c:pt>
                <c:pt idx="1582">
                  <c:v>-3.1012580000000002E-4</c:v>
                </c:pt>
                <c:pt idx="1583">
                  <c:v>-2.8768190000000001E-4</c:v>
                </c:pt>
                <c:pt idx="1584">
                  <c:v>-2.65238E-4</c:v>
                </c:pt>
                <c:pt idx="1585">
                  <c:v>-2.4473870000000001E-4</c:v>
                </c:pt>
                <c:pt idx="1586">
                  <c:v>-2.259839E-4</c:v>
                </c:pt>
                <c:pt idx="1587">
                  <c:v>-2.090611E-4</c:v>
                </c:pt>
                <c:pt idx="1588">
                  <c:v>-1.921383E-4</c:v>
                </c:pt>
                <c:pt idx="1589">
                  <c:v>-1.749202E-4</c:v>
                </c:pt>
                <c:pt idx="1590">
                  <c:v>-1.5763459999999999E-4</c:v>
                </c:pt>
                <c:pt idx="1591">
                  <c:v>-1.4034900000000001E-4</c:v>
                </c:pt>
                <c:pt idx="1592">
                  <c:v>-1.229856E-4</c:v>
                </c:pt>
                <c:pt idx="1593">
                  <c:v>-1.0504670000000001E-4</c:v>
                </c:pt>
                <c:pt idx="1594">
                  <c:v>-8.7048399999999998E-5</c:v>
                </c:pt>
                <c:pt idx="1595">
                  <c:v>-6.90169E-5</c:v>
                </c:pt>
                <c:pt idx="1596">
                  <c:v>-5.1212499999999998E-5</c:v>
                </c:pt>
                <c:pt idx="1597">
                  <c:v>-3.4003E-5</c:v>
                </c:pt>
                <c:pt idx="1598">
                  <c:v>-1.6793500000000001E-5</c:v>
                </c:pt>
                <c:pt idx="1599">
                  <c:v>4.1605090000000001E-7</c:v>
                </c:pt>
                <c:pt idx="1600">
                  <c:v>1.6756899999999999E-5</c:v>
                </c:pt>
                <c:pt idx="1601">
                  <c:v>3.2202800000000003E-5</c:v>
                </c:pt>
                <c:pt idx="1602">
                  <c:v>4.6145600000000001E-5</c:v>
                </c:pt>
                <c:pt idx="1603">
                  <c:v>6.0056200000000003E-5</c:v>
                </c:pt>
                <c:pt idx="1604">
                  <c:v>7.2133599999999997E-5</c:v>
                </c:pt>
                <c:pt idx="1605">
                  <c:v>8.2755800000000005E-5</c:v>
                </c:pt>
                <c:pt idx="1606">
                  <c:v>9.3377999999999999E-5</c:v>
                </c:pt>
                <c:pt idx="1607">
                  <c:v>1.0400019999999999E-4</c:v>
                </c:pt>
                <c:pt idx="1608">
                  <c:v>1.1391129999999999E-4</c:v>
                </c:pt>
                <c:pt idx="1609">
                  <c:v>1.236055E-4</c:v>
                </c:pt>
                <c:pt idx="1610">
                  <c:v>1.340352E-4</c:v>
                </c:pt>
                <c:pt idx="1611">
                  <c:v>1.4446479999999999E-4</c:v>
                </c:pt>
                <c:pt idx="1612">
                  <c:v>1.5531590000000001E-4</c:v>
                </c:pt>
                <c:pt idx="1613">
                  <c:v>1.6639040000000001E-4</c:v>
                </c:pt>
                <c:pt idx="1614">
                  <c:v>1.7746489999999999E-4</c:v>
                </c:pt>
                <c:pt idx="1615">
                  <c:v>1.8853930000000001E-4</c:v>
                </c:pt>
                <c:pt idx="1616">
                  <c:v>1.995337E-4</c:v>
                </c:pt>
                <c:pt idx="1617">
                  <c:v>2.1041260000000001E-4</c:v>
                </c:pt>
                <c:pt idx="1618">
                  <c:v>2.205745E-4</c:v>
                </c:pt>
                <c:pt idx="1619">
                  <c:v>2.307365E-4</c:v>
                </c:pt>
                <c:pt idx="1620">
                  <c:v>2.3954520000000001E-4</c:v>
                </c:pt>
                <c:pt idx="1621">
                  <c:v>2.4729029999999999E-4</c:v>
                </c:pt>
                <c:pt idx="1622">
                  <c:v>2.5503549999999998E-4</c:v>
                </c:pt>
                <c:pt idx="1623">
                  <c:v>2.6278059999999999E-4</c:v>
                </c:pt>
                <c:pt idx="1624">
                  <c:v>2.6881799999999999E-4</c:v>
                </c:pt>
                <c:pt idx="1625">
                  <c:v>2.7312860000000002E-4</c:v>
                </c:pt>
                <c:pt idx="1626">
                  <c:v>2.7706550000000001E-4</c:v>
                </c:pt>
                <c:pt idx="1627">
                  <c:v>2.8094760000000002E-4</c:v>
                </c:pt>
                <c:pt idx="1628">
                  <c:v>2.8512390000000001E-4</c:v>
                </c:pt>
                <c:pt idx="1629">
                  <c:v>2.9008750000000002E-4</c:v>
                </c:pt>
                <c:pt idx="1630">
                  <c:v>2.95051E-4</c:v>
                </c:pt>
                <c:pt idx="1631">
                  <c:v>3.0001460000000002E-4</c:v>
                </c:pt>
                <c:pt idx="1632">
                  <c:v>3.0506709999999999E-4</c:v>
                </c:pt>
                <c:pt idx="1633">
                  <c:v>3.1082609999999997E-4</c:v>
                </c:pt>
                <c:pt idx="1634">
                  <c:v>3.1652349999999999E-4</c:v>
                </c:pt>
                <c:pt idx="1635">
                  <c:v>3.2214489999999999E-4</c:v>
                </c:pt>
                <c:pt idx="1636">
                  <c:v>3.277663E-4</c:v>
                </c:pt>
                <c:pt idx="1637">
                  <c:v>3.3256399999999998E-4</c:v>
                </c:pt>
                <c:pt idx="1638">
                  <c:v>3.3713640000000001E-4</c:v>
                </c:pt>
                <c:pt idx="1639">
                  <c:v>3.4170879999999998E-4</c:v>
                </c:pt>
                <c:pt idx="1640">
                  <c:v>3.462812E-4</c:v>
                </c:pt>
                <c:pt idx="1641">
                  <c:v>3.4990009999999997E-4</c:v>
                </c:pt>
                <c:pt idx="1642">
                  <c:v>3.5265669999999999E-4</c:v>
                </c:pt>
                <c:pt idx="1643">
                  <c:v>3.5429530000000002E-4</c:v>
                </c:pt>
                <c:pt idx="1644">
                  <c:v>3.5569030000000003E-4</c:v>
                </c:pt>
                <c:pt idx="1645">
                  <c:v>3.5700599999999999E-4</c:v>
                </c:pt>
                <c:pt idx="1646">
                  <c:v>3.5756459999999998E-4</c:v>
                </c:pt>
                <c:pt idx="1647">
                  <c:v>3.5812309999999999E-4</c:v>
                </c:pt>
                <c:pt idx="1648">
                  <c:v>3.586816E-4</c:v>
                </c:pt>
                <c:pt idx="1649">
                  <c:v>3.592402E-4</c:v>
                </c:pt>
                <c:pt idx="1650">
                  <c:v>3.5981419999999998E-4</c:v>
                </c:pt>
                <c:pt idx="1651">
                  <c:v>3.6039399999999999E-4</c:v>
                </c:pt>
                <c:pt idx="1652">
                  <c:v>3.6127160000000002E-4</c:v>
                </c:pt>
                <c:pt idx="1653">
                  <c:v>3.6215290000000001E-4</c:v>
                </c:pt>
                <c:pt idx="1654">
                  <c:v>3.6302829999999999E-4</c:v>
                </c:pt>
                <c:pt idx="1655">
                  <c:v>3.6387970000000003E-4</c:v>
                </c:pt>
                <c:pt idx="1656">
                  <c:v>3.6473099999999997E-4</c:v>
                </c:pt>
                <c:pt idx="1657">
                  <c:v>3.6558240000000001E-4</c:v>
                </c:pt>
                <c:pt idx="1658">
                  <c:v>3.6643370000000001E-4</c:v>
                </c:pt>
                <c:pt idx="1659">
                  <c:v>3.6689509999999998E-4</c:v>
                </c:pt>
                <c:pt idx="1660">
                  <c:v>3.6721129999999999E-4</c:v>
                </c:pt>
                <c:pt idx="1661">
                  <c:v>3.6690220000000002E-4</c:v>
                </c:pt>
                <c:pt idx="1662">
                  <c:v>3.6655450000000001E-4</c:v>
                </c:pt>
                <c:pt idx="1663">
                  <c:v>3.6606319999999998E-4</c:v>
                </c:pt>
                <c:pt idx="1664">
                  <c:v>3.6398510000000003E-4</c:v>
                </c:pt>
                <c:pt idx="1665">
                  <c:v>3.6190689999999998E-4</c:v>
                </c:pt>
                <c:pt idx="1666">
                  <c:v>3.5982880000000003E-4</c:v>
                </c:pt>
                <c:pt idx="1667">
                  <c:v>3.5775059999999998E-4</c:v>
                </c:pt>
                <c:pt idx="1668">
                  <c:v>3.550534E-4</c:v>
                </c:pt>
                <c:pt idx="1669">
                  <c:v>3.517587E-4</c:v>
                </c:pt>
                <c:pt idx="1670">
                  <c:v>3.4873229999999997E-4</c:v>
                </c:pt>
                <c:pt idx="1671">
                  <c:v>3.4584410000000002E-4</c:v>
                </c:pt>
                <c:pt idx="1672">
                  <c:v>3.4295590000000002E-4</c:v>
                </c:pt>
                <c:pt idx="1673">
                  <c:v>3.4033609999999998E-4</c:v>
                </c:pt>
                <c:pt idx="1674">
                  <c:v>3.3783020000000002E-4</c:v>
                </c:pt>
                <c:pt idx="1675">
                  <c:v>3.3532430000000001E-4</c:v>
                </c:pt>
                <c:pt idx="1676">
                  <c:v>3.328184E-4</c:v>
                </c:pt>
                <c:pt idx="1677">
                  <c:v>3.3031249999999999E-4</c:v>
                </c:pt>
                <c:pt idx="1678">
                  <c:v>3.2790240000000001E-4</c:v>
                </c:pt>
                <c:pt idx="1679">
                  <c:v>3.2550370000000001E-4</c:v>
                </c:pt>
                <c:pt idx="1680">
                  <c:v>3.229191E-4</c:v>
                </c:pt>
                <c:pt idx="1681">
                  <c:v>3.2030680000000002E-4</c:v>
                </c:pt>
                <c:pt idx="1682">
                  <c:v>3.1769440000000001E-4</c:v>
                </c:pt>
                <c:pt idx="1683">
                  <c:v>3.1487030000000002E-4</c:v>
                </c:pt>
                <c:pt idx="1684">
                  <c:v>3.1184669999999998E-4</c:v>
                </c:pt>
                <c:pt idx="1685">
                  <c:v>3.0867299999999998E-4</c:v>
                </c:pt>
                <c:pt idx="1686">
                  <c:v>3.0539130000000001E-4</c:v>
                </c:pt>
                <c:pt idx="1687">
                  <c:v>3.0181290000000003E-4</c:v>
                </c:pt>
                <c:pt idx="1688">
                  <c:v>2.9796929999999997E-4</c:v>
                </c:pt>
                <c:pt idx="1689">
                  <c:v>2.9410969999999999E-4</c:v>
                </c:pt>
                <c:pt idx="1690">
                  <c:v>2.899612E-4</c:v>
                </c:pt>
                <c:pt idx="1691">
                  <c:v>2.857515E-4</c:v>
                </c:pt>
                <c:pt idx="1692">
                  <c:v>2.8154189999999999E-4</c:v>
                </c:pt>
                <c:pt idx="1693">
                  <c:v>2.7733219999999999E-4</c:v>
                </c:pt>
                <c:pt idx="1694">
                  <c:v>2.7308330000000002E-4</c:v>
                </c:pt>
                <c:pt idx="1695">
                  <c:v>2.685602E-4</c:v>
                </c:pt>
                <c:pt idx="1696">
                  <c:v>2.6403709999999999E-4</c:v>
                </c:pt>
                <c:pt idx="1697">
                  <c:v>2.5945610000000001E-4</c:v>
                </c:pt>
                <c:pt idx="1698">
                  <c:v>2.548707E-4</c:v>
                </c:pt>
                <c:pt idx="1699">
                  <c:v>2.5028520000000001E-4</c:v>
                </c:pt>
                <c:pt idx="1700">
                  <c:v>2.4567499999999999E-4</c:v>
                </c:pt>
                <c:pt idx="1701">
                  <c:v>2.4102969999999999E-4</c:v>
                </c:pt>
                <c:pt idx="1702">
                  <c:v>2.363802E-4</c:v>
                </c:pt>
                <c:pt idx="1703">
                  <c:v>2.3173050000000001E-4</c:v>
                </c:pt>
                <c:pt idx="1704">
                  <c:v>2.271025E-4</c:v>
                </c:pt>
                <c:pt idx="1705">
                  <c:v>2.2249149999999999E-4</c:v>
                </c:pt>
                <c:pt idx="1706">
                  <c:v>2.179428E-4</c:v>
                </c:pt>
                <c:pt idx="1707">
                  <c:v>2.13394E-4</c:v>
                </c:pt>
                <c:pt idx="1708">
                  <c:v>2.089317E-4</c:v>
                </c:pt>
                <c:pt idx="1709">
                  <c:v>2.0455540000000001E-4</c:v>
                </c:pt>
                <c:pt idx="1710">
                  <c:v>2.0031110000000001E-4</c:v>
                </c:pt>
                <c:pt idx="1711">
                  <c:v>1.960668E-4</c:v>
                </c:pt>
                <c:pt idx="1712">
                  <c:v>1.920805E-4</c:v>
                </c:pt>
                <c:pt idx="1713">
                  <c:v>1.881737E-4</c:v>
                </c:pt>
                <c:pt idx="1714">
                  <c:v>1.843042E-4</c:v>
                </c:pt>
                <c:pt idx="1715">
                  <c:v>1.8043470000000001E-4</c:v>
                </c:pt>
                <c:pt idx="1716">
                  <c:v>1.7629200000000001E-4</c:v>
                </c:pt>
                <c:pt idx="1717">
                  <c:v>1.7201670000000001E-4</c:v>
                </c:pt>
                <c:pt idx="1718">
                  <c:v>1.6749669999999999E-4</c:v>
                </c:pt>
                <c:pt idx="1719">
                  <c:v>1.6297659999999999E-4</c:v>
                </c:pt>
                <c:pt idx="1720">
                  <c:v>1.5824829999999999E-4</c:v>
                </c:pt>
                <c:pt idx="1721">
                  <c:v>1.533909E-4</c:v>
                </c:pt>
                <c:pt idx="1722">
                  <c:v>1.4848899999999999E-4</c:v>
                </c:pt>
                <c:pt idx="1723">
                  <c:v>1.4358099999999999E-4</c:v>
                </c:pt>
                <c:pt idx="1724">
                  <c:v>1.3868609999999999E-4</c:v>
                </c:pt>
                <c:pt idx="1725">
                  <c:v>1.3390160000000001E-4</c:v>
                </c:pt>
                <c:pt idx="1726">
                  <c:v>1.291768E-4</c:v>
                </c:pt>
                <c:pt idx="1727">
                  <c:v>1.2468599999999999E-4</c:v>
                </c:pt>
                <c:pt idx="1728">
                  <c:v>1.201952E-4</c:v>
                </c:pt>
                <c:pt idx="1729">
                  <c:v>1.15833E-4</c:v>
                </c:pt>
                <c:pt idx="1730">
                  <c:v>1.121451E-4</c:v>
                </c:pt>
                <c:pt idx="1731">
                  <c:v>1.084572E-4</c:v>
                </c:pt>
                <c:pt idx="1732">
                  <c:v>1.058419E-4</c:v>
                </c:pt>
                <c:pt idx="1733">
                  <c:v>1.032418E-4</c:v>
                </c:pt>
                <c:pt idx="1734">
                  <c:v>1.006417E-4</c:v>
                </c:pt>
                <c:pt idx="1735">
                  <c:v>9.8041600000000007E-5</c:v>
                </c:pt>
                <c:pt idx="1736">
                  <c:v>9.5474099999999994E-5</c:v>
                </c:pt>
                <c:pt idx="1737">
                  <c:v>9.2932300000000005E-5</c:v>
                </c:pt>
                <c:pt idx="1738">
                  <c:v>9.0390399999999994E-5</c:v>
                </c:pt>
                <c:pt idx="1739">
                  <c:v>8.7155899999999997E-5</c:v>
                </c:pt>
                <c:pt idx="1740">
                  <c:v>8.3840100000000004E-5</c:v>
                </c:pt>
                <c:pt idx="1741">
                  <c:v>8.0524299999999997E-5</c:v>
                </c:pt>
                <c:pt idx="1742">
                  <c:v>7.7208500000000005E-5</c:v>
                </c:pt>
                <c:pt idx="1743">
                  <c:v>7.3723699999999993E-5</c:v>
                </c:pt>
                <c:pt idx="1744">
                  <c:v>7.0054299999999998E-5</c:v>
                </c:pt>
                <c:pt idx="1745">
                  <c:v>6.6384799999999995E-5</c:v>
                </c:pt>
                <c:pt idx="1746">
                  <c:v>6.2715399999999999E-5</c:v>
                </c:pt>
                <c:pt idx="1747">
                  <c:v>5.9205400000000001E-5</c:v>
                </c:pt>
                <c:pt idx="1748">
                  <c:v>5.59417E-5</c:v>
                </c:pt>
                <c:pt idx="1749">
                  <c:v>5.2887599999999998E-5</c:v>
                </c:pt>
                <c:pt idx="1750">
                  <c:v>4.9833599999999997E-5</c:v>
                </c:pt>
                <c:pt idx="1751">
                  <c:v>4.7253599999999998E-5</c:v>
                </c:pt>
                <c:pt idx="1752">
                  <c:v>4.56691E-5</c:v>
                </c:pt>
                <c:pt idx="1753">
                  <c:v>4.4084600000000001E-5</c:v>
                </c:pt>
                <c:pt idx="1754">
                  <c:v>4.3672499999999999E-5</c:v>
                </c:pt>
                <c:pt idx="1755">
                  <c:v>4.3519000000000001E-5</c:v>
                </c:pt>
                <c:pt idx="1756">
                  <c:v>4.3365499999999997E-5</c:v>
                </c:pt>
                <c:pt idx="1757">
                  <c:v>4.3211999999999999E-5</c:v>
                </c:pt>
                <c:pt idx="1758">
                  <c:v>4.30828E-5</c:v>
                </c:pt>
                <c:pt idx="1759">
                  <c:v>4.29592E-5</c:v>
                </c:pt>
                <c:pt idx="1760">
                  <c:v>4.2301500000000001E-5</c:v>
                </c:pt>
                <c:pt idx="1761">
                  <c:v>4.12284E-5</c:v>
                </c:pt>
                <c:pt idx="1762">
                  <c:v>4.0155399999999998E-5</c:v>
                </c:pt>
                <c:pt idx="1763">
                  <c:v>3.9082299999999997E-5</c:v>
                </c:pt>
                <c:pt idx="1764">
                  <c:v>3.7175699999999997E-5</c:v>
                </c:pt>
                <c:pt idx="1765">
                  <c:v>3.5234899999999997E-5</c:v>
                </c:pt>
                <c:pt idx="1766">
                  <c:v>3.3371999999999998E-5</c:v>
                </c:pt>
                <c:pt idx="1767">
                  <c:v>3.1544200000000002E-5</c:v>
                </c:pt>
                <c:pt idx="1768">
                  <c:v>2.9716399999999999E-5</c:v>
                </c:pt>
                <c:pt idx="1769">
                  <c:v>2.79293E-5</c:v>
                </c:pt>
                <c:pt idx="1770">
                  <c:v>2.6793900000000001E-5</c:v>
                </c:pt>
                <c:pt idx="1771">
                  <c:v>2.5713900000000001E-5</c:v>
                </c:pt>
                <c:pt idx="1772">
                  <c:v>2.54892E-5</c:v>
                </c:pt>
                <c:pt idx="1773">
                  <c:v>2.5264400000000002E-5</c:v>
                </c:pt>
                <c:pt idx="1774">
                  <c:v>2.50397E-5</c:v>
                </c:pt>
                <c:pt idx="1775">
                  <c:v>2.6420599999999999E-5</c:v>
                </c:pt>
                <c:pt idx="1776">
                  <c:v>2.8054800000000001E-5</c:v>
                </c:pt>
                <c:pt idx="1777">
                  <c:v>3.03072E-5</c:v>
                </c:pt>
                <c:pt idx="1778">
                  <c:v>3.2579000000000001E-5</c:v>
                </c:pt>
                <c:pt idx="1779">
                  <c:v>3.4850700000000002E-5</c:v>
                </c:pt>
                <c:pt idx="1780">
                  <c:v>3.6343200000000001E-5</c:v>
                </c:pt>
                <c:pt idx="1781">
                  <c:v>3.75972E-5</c:v>
                </c:pt>
                <c:pt idx="1782">
                  <c:v>3.8123400000000002E-5</c:v>
                </c:pt>
                <c:pt idx="1783">
                  <c:v>3.8649500000000003E-5</c:v>
                </c:pt>
                <c:pt idx="1784">
                  <c:v>3.8742100000000003E-5</c:v>
                </c:pt>
                <c:pt idx="1785">
                  <c:v>3.8261299999999999E-5</c:v>
                </c:pt>
                <c:pt idx="1786">
                  <c:v>3.76343E-5</c:v>
                </c:pt>
                <c:pt idx="1787">
                  <c:v>3.6965699999999997E-5</c:v>
                </c:pt>
                <c:pt idx="1788">
                  <c:v>3.6307000000000003E-5</c:v>
                </c:pt>
                <c:pt idx="1789">
                  <c:v>3.5711499999999999E-5</c:v>
                </c:pt>
                <c:pt idx="1790">
                  <c:v>3.5345000000000001E-5</c:v>
                </c:pt>
                <c:pt idx="1791">
                  <c:v>3.5147100000000001E-5</c:v>
                </c:pt>
                <c:pt idx="1792">
                  <c:v>3.50262E-5</c:v>
                </c:pt>
                <c:pt idx="1793">
                  <c:v>3.5777600000000001E-5</c:v>
                </c:pt>
                <c:pt idx="1794">
                  <c:v>3.70412E-5</c:v>
                </c:pt>
                <c:pt idx="1795">
                  <c:v>3.8674599999999997E-5</c:v>
                </c:pt>
                <c:pt idx="1796">
                  <c:v>4.0610099999999999E-5</c:v>
                </c:pt>
                <c:pt idx="1797">
                  <c:v>4.3922799999999999E-5</c:v>
                </c:pt>
                <c:pt idx="1798">
                  <c:v>4.7930999999999999E-5</c:v>
                </c:pt>
                <c:pt idx="1799">
                  <c:v>5.2190800000000002E-5</c:v>
                </c:pt>
                <c:pt idx="1800">
                  <c:v>5.6185399999999999E-5</c:v>
                </c:pt>
                <c:pt idx="1801">
                  <c:v>5.98015E-5</c:v>
                </c:pt>
                <c:pt idx="1802">
                  <c:v>6.2389899999999997E-5</c:v>
                </c:pt>
                <c:pt idx="1803">
                  <c:v>6.4978200000000001E-5</c:v>
                </c:pt>
                <c:pt idx="1804">
                  <c:v>6.6554600000000001E-5</c:v>
                </c:pt>
                <c:pt idx="1805">
                  <c:v>6.7626000000000006E-5</c:v>
                </c:pt>
                <c:pt idx="1806">
                  <c:v>6.8399700000000002E-5</c:v>
                </c:pt>
                <c:pt idx="1807">
                  <c:v>6.9085300000000001E-5</c:v>
                </c:pt>
                <c:pt idx="1808">
                  <c:v>6.9386200000000003E-5</c:v>
                </c:pt>
                <c:pt idx="1809">
                  <c:v>6.9691799999999996E-5</c:v>
                </c:pt>
                <c:pt idx="1810">
                  <c:v>6.9998299999999997E-5</c:v>
                </c:pt>
                <c:pt idx="1811">
                  <c:v>7.0499800000000006E-5</c:v>
                </c:pt>
                <c:pt idx="1812">
                  <c:v>7.1250999999999999E-5</c:v>
                </c:pt>
                <c:pt idx="1813">
                  <c:v>7.2285600000000005E-5</c:v>
                </c:pt>
                <c:pt idx="1814">
                  <c:v>7.3552800000000005E-5</c:v>
                </c:pt>
                <c:pt idx="1815">
                  <c:v>7.5551500000000003E-5</c:v>
                </c:pt>
                <c:pt idx="1816">
                  <c:v>7.8331999999999995E-5</c:v>
                </c:pt>
                <c:pt idx="1817">
                  <c:v>8.1163900000000004E-5</c:v>
                </c:pt>
                <c:pt idx="1818">
                  <c:v>8.5339699999999999E-5</c:v>
                </c:pt>
                <c:pt idx="1819">
                  <c:v>9.0384300000000001E-5</c:v>
                </c:pt>
                <c:pt idx="1820">
                  <c:v>9.5914499999999998E-5</c:v>
                </c:pt>
                <c:pt idx="1821">
                  <c:v>1.0124010000000001E-4</c:v>
                </c:pt>
                <c:pt idx="1822">
                  <c:v>1.060995E-4</c:v>
                </c:pt>
                <c:pt idx="1823">
                  <c:v>1.10099E-4</c:v>
                </c:pt>
                <c:pt idx="1824">
                  <c:v>1.1378650000000001E-4</c:v>
                </c:pt>
                <c:pt idx="1825">
                  <c:v>1.162611E-4</c:v>
                </c:pt>
                <c:pt idx="1826">
                  <c:v>1.181239E-4</c:v>
                </c:pt>
                <c:pt idx="1827">
                  <c:v>1.199503E-4</c:v>
                </c:pt>
                <c:pt idx="1828">
                  <c:v>1.210676E-4</c:v>
                </c:pt>
                <c:pt idx="1829">
                  <c:v>1.219936E-4</c:v>
                </c:pt>
                <c:pt idx="1830">
                  <c:v>1.22855E-4</c:v>
                </c:pt>
                <c:pt idx="1831">
                  <c:v>1.2400660000000001E-4</c:v>
                </c:pt>
                <c:pt idx="1832">
                  <c:v>1.2529739999999999E-4</c:v>
                </c:pt>
                <c:pt idx="1833">
                  <c:v>1.265882E-4</c:v>
                </c:pt>
                <c:pt idx="1834">
                  <c:v>1.2787900000000001E-4</c:v>
                </c:pt>
                <c:pt idx="1835">
                  <c:v>1.291698E-4</c:v>
                </c:pt>
                <c:pt idx="1836">
                  <c:v>1.315245E-4</c:v>
                </c:pt>
                <c:pt idx="1837">
                  <c:v>1.3430089999999999E-4</c:v>
                </c:pt>
                <c:pt idx="1838">
                  <c:v>1.381814E-4</c:v>
                </c:pt>
                <c:pt idx="1839">
                  <c:v>1.4246570000000001E-4</c:v>
                </c:pt>
                <c:pt idx="1840">
                  <c:v>1.4674999999999999E-4</c:v>
                </c:pt>
                <c:pt idx="1841">
                  <c:v>1.52306E-4</c:v>
                </c:pt>
                <c:pt idx="1842">
                  <c:v>1.5881860000000001E-4</c:v>
                </c:pt>
                <c:pt idx="1843">
                  <c:v>1.6433330000000001E-4</c:v>
                </c:pt>
                <c:pt idx="1844">
                  <c:v>1.6984810000000001E-4</c:v>
                </c:pt>
                <c:pt idx="1845">
                  <c:v>1.741372E-4</c:v>
                </c:pt>
                <c:pt idx="1846">
                  <c:v>1.7751409999999999E-4</c:v>
                </c:pt>
                <c:pt idx="1847">
                  <c:v>1.8005469999999999E-4</c:v>
                </c:pt>
                <c:pt idx="1848">
                  <c:v>1.8259520000000001E-4</c:v>
                </c:pt>
                <c:pt idx="1849">
                  <c:v>1.8400010000000001E-4</c:v>
                </c:pt>
                <c:pt idx="1850">
                  <c:v>1.8501229999999999E-4</c:v>
                </c:pt>
                <c:pt idx="1851">
                  <c:v>1.858471E-4</c:v>
                </c:pt>
                <c:pt idx="1852">
                  <c:v>1.8646529999999999E-4</c:v>
                </c:pt>
                <c:pt idx="1853">
                  <c:v>1.868808E-4</c:v>
                </c:pt>
                <c:pt idx="1854">
                  <c:v>1.8730339999999999E-4</c:v>
                </c:pt>
                <c:pt idx="1855">
                  <c:v>1.8791000000000001E-4</c:v>
                </c:pt>
                <c:pt idx="1856">
                  <c:v>1.8928360000000001E-4</c:v>
                </c:pt>
                <c:pt idx="1857">
                  <c:v>1.9065719999999999E-4</c:v>
                </c:pt>
                <c:pt idx="1858">
                  <c:v>1.9203079999999999E-4</c:v>
                </c:pt>
                <c:pt idx="1859">
                  <c:v>1.9340429999999999E-4</c:v>
                </c:pt>
                <c:pt idx="1860">
                  <c:v>1.9533730000000001E-4</c:v>
                </c:pt>
                <c:pt idx="1861">
                  <c:v>1.988154E-4</c:v>
                </c:pt>
                <c:pt idx="1862">
                  <c:v>2.0280459999999999E-4</c:v>
                </c:pt>
                <c:pt idx="1863">
                  <c:v>2.080168E-4</c:v>
                </c:pt>
                <c:pt idx="1864">
                  <c:v>2.13229E-4</c:v>
                </c:pt>
                <c:pt idx="1865">
                  <c:v>2.1871689999999999E-4</c:v>
                </c:pt>
                <c:pt idx="1866">
                  <c:v>2.258846E-4</c:v>
                </c:pt>
                <c:pt idx="1867">
                  <c:v>2.3185149999999999E-4</c:v>
                </c:pt>
                <c:pt idx="1868">
                  <c:v>2.371831E-4</c:v>
                </c:pt>
                <c:pt idx="1869">
                  <c:v>2.4176239999999999E-4</c:v>
                </c:pt>
                <c:pt idx="1870">
                  <c:v>2.4435480000000001E-4</c:v>
                </c:pt>
                <c:pt idx="1871">
                  <c:v>2.4579799999999998E-4</c:v>
                </c:pt>
                <c:pt idx="1872">
                  <c:v>2.4703270000000002E-4</c:v>
                </c:pt>
                <c:pt idx="1873">
                  <c:v>2.472811E-4</c:v>
                </c:pt>
                <c:pt idx="1874">
                  <c:v>2.4656189999999999E-4</c:v>
                </c:pt>
                <c:pt idx="1875">
                  <c:v>2.453054E-4</c:v>
                </c:pt>
                <c:pt idx="1876">
                  <c:v>2.4386920000000001E-4</c:v>
                </c:pt>
                <c:pt idx="1877">
                  <c:v>2.4170969999999999E-4</c:v>
                </c:pt>
                <c:pt idx="1878">
                  <c:v>2.3928640000000001E-4</c:v>
                </c:pt>
                <c:pt idx="1879">
                  <c:v>2.3684110000000001E-4</c:v>
                </c:pt>
                <c:pt idx="1880">
                  <c:v>2.345359E-4</c:v>
                </c:pt>
                <c:pt idx="1881">
                  <c:v>2.3224960000000001E-4</c:v>
                </c:pt>
                <c:pt idx="1882">
                  <c:v>2.2996329999999999E-4</c:v>
                </c:pt>
                <c:pt idx="1883">
                  <c:v>2.276771E-4</c:v>
                </c:pt>
                <c:pt idx="1884">
                  <c:v>2.2539080000000001E-4</c:v>
                </c:pt>
                <c:pt idx="1885">
                  <c:v>2.241062E-4</c:v>
                </c:pt>
                <c:pt idx="1886">
                  <c:v>2.2288319999999999E-4</c:v>
                </c:pt>
                <c:pt idx="1887">
                  <c:v>2.228718E-4</c:v>
                </c:pt>
                <c:pt idx="1888">
                  <c:v>2.2290210000000001E-4</c:v>
                </c:pt>
                <c:pt idx="1889">
                  <c:v>2.2293249999999999E-4</c:v>
                </c:pt>
                <c:pt idx="1890">
                  <c:v>2.246092E-4</c:v>
                </c:pt>
                <c:pt idx="1891">
                  <c:v>2.2712080000000001E-4</c:v>
                </c:pt>
                <c:pt idx="1892">
                  <c:v>2.306179E-4</c:v>
                </c:pt>
                <c:pt idx="1893">
                  <c:v>2.3411490000000001E-4</c:v>
                </c:pt>
                <c:pt idx="1894">
                  <c:v>2.3988469999999999E-4</c:v>
                </c:pt>
                <c:pt idx="1895">
                  <c:v>2.4665119999999998E-4</c:v>
                </c:pt>
                <c:pt idx="1896">
                  <c:v>2.5428819999999999E-4</c:v>
                </c:pt>
                <c:pt idx="1897">
                  <c:v>2.6200250000000001E-4</c:v>
                </c:pt>
                <c:pt idx="1898">
                  <c:v>2.7010309999999998E-4</c:v>
                </c:pt>
                <c:pt idx="1899">
                  <c:v>2.7718280000000001E-4</c:v>
                </c:pt>
                <c:pt idx="1900">
                  <c:v>2.8408470000000001E-4</c:v>
                </c:pt>
                <c:pt idx="1901">
                  <c:v>2.8974710000000001E-4</c:v>
                </c:pt>
                <c:pt idx="1902">
                  <c:v>2.9466529999999999E-4</c:v>
                </c:pt>
                <c:pt idx="1903">
                  <c:v>2.9916859999999998E-4</c:v>
                </c:pt>
                <c:pt idx="1904">
                  <c:v>3.0334840000000002E-4</c:v>
                </c:pt>
                <c:pt idx="1905">
                  <c:v>3.0689749999999999E-4</c:v>
                </c:pt>
                <c:pt idx="1906">
                  <c:v>3.101469E-4</c:v>
                </c:pt>
                <c:pt idx="1907">
                  <c:v>3.1338459999999998E-4</c:v>
                </c:pt>
                <c:pt idx="1908">
                  <c:v>3.1630759999999998E-4</c:v>
                </c:pt>
                <c:pt idx="1909">
                  <c:v>3.1892820000000002E-4</c:v>
                </c:pt>
                <c:pt idx="1910">
                  <c:v>3.2145369999999999E-4</c:v>
                </c:pt>
                <c:pt idx="1911">
                  <c:v>3.2361949999999999E-4</c:v>
                </c:pt>
                <c:pt idx="1912">
                  <c:v>3.2559089999999999E-4</c:v>
                </c:pt>
                <c:pt idx="1913">
                  <c:v>3.2749569999999999E-4</c:v>
                </c:pt>
                <c:pt idx="1914">
                  <c:v>3.294099E-4</c:v>
                </c:pt>
                <c:pt idx="1915">
                  <c:v>3.3136899999999998E-4</c:v>
                </c:pt>
                <c:pt idx="1916">
                  <c:v>3.335182E-4</c:v>
                </c:pt>
                <c:pt idx="1917">
                  <c:v>3.3572369999999998E-4</c:v>
                </c:pt>
                <c:pt idx="1918">
                  <c:v>3.3841680000000002E-4</c:v>
                </c:pt>
                <c:pt idx="1919">
                  <c:v>3.4070569999999998E-4</c:v>
                </c:pt>
                <c:pt idx="1920">
                  <c:v>3.4290839999999998E-4</c:v>
                </c:pt>
                <c:pt idx="1921">
                  <c:v>3.4444800000000002E-4</c:v>
                </c:pt>
                <c:pt idx="1922">
                  <c:v>3.4559830000000001E-4</c:v>
                </c:pt>
                <c:pt idx="1923">
                  <c:v>3.4653940000000001E-4</c:v>
                </c:pt>
                <c:pt idx="1924">
                  <c:v>3.4729189999999999E-4</c:v>
                </c:pt>
                <c:pt idx="1925">
                  <c:v>3.477819E-4</c:v>
                </c:pt>
                <c:pt idx="1926">
                  <c:v>3.4822150000000002E-4</c:v>
                </c:pt>
                <c:pt idx="1927">
                  <c:v>3.4866699999999999E-4</c:v>
                </c:pt>
                <c:pt idx="1928">
                  <c:v>3.4921639999999999E-4</c:v>
                </c:pt>
                <c:pt idx="1929">
                  <c:v>3.4996300000000001E-4</c:v>
                </c:pt>
                <c:pt idx="1930">
                  <c:v>3.5077669999999999E-4</c:v>
                </c:pt>
                <c:pt idx="1931">
                  <c:v>3.520021E-4</c:v>
                </c:pt>
                <c:pt idx="1932">
                  <c:v>3.5363670000000002E-4</c:v>
                </c:pt>
                <c:pt idx="1933">
                  <c:v>3.556481E-4</c:v>
                </c:pt>
                <c:pt idx="1934">
                  <c:v>3.5780239999999997E-4</c:v>
                </c:pt>
                <c:pt idx="1935">
                  <c:v>3.6043529999999998E-4</c:v>
                </c:pt>
                <c:pt idx="1936">
                  <c:v>3.622683E-4</c:v>
                </c:pt>
                <c:pt idx="1937">
                  <c:v>3.64013E-4</c:v>
                </c:pt>
                <c:pt idx="1938">
                  <c:v>3.6481030000000002E-4</c:v>
                </c:pt>
                <c:pt idx="1939">
                  <c:v>3.6510410000000003E-4</c:v>
                </c:pt>
                <c:pt idx="1940">
                  <c:v>3.650964E-4</c:v>
                </c:pt>
                <c:pt idx="1941">
                  <c:v>3.6491049999999998E-4</c:v>
                </c:pt>
                <c:pt idx="1942">
                  <c:v>3.6426159999999999E-4</c:v>
                </c:pt>
                <c:pt idx="1943">
                  <c:v>3.6344410000000002E-4</c:v>
                </c:pt>
                <c:pt idx="1944">
                  <c:v>3.6261220000000002E-4</c:v>
                </c:pt>
                <c:pt idx="1945">
                  <c:v>3.6171370000000002E-4</c:v>
                </c:pt>
                <c:pt idx="1946">
                  <c:v>3.608455E-4</c:v>
                </c:pt>
                <c:pt idx="1947">
                  <c:v>3.6006370000000001E-4</c:v>
                </c:pt>
                <c:pt idx="1948">
                  <c:v>3.5935989999999999E-4</c:v>
                </c:pt>
                <c:pt idx="1949">
                  <c:v>3.5900249999999998E-4</c:v>
                </c:pt>
                <c:pt idx="1950">
                  <c:v>3.5899929999999998E-4</c:v>
                </c:pt>
                <c:pt idx="1951">
                  <c:v>3.590857E-4</c:v>
                </c:pt>
                <c:pt idx="1952">
                  <c:v>3.5969689999999999E-4</c:v>
                </c:pt>
                <c:pt idx="1953">
                  <c:v>3.6081809999999998E-4</c:v>
                </c:pt>
                <c:pt idx="1954">
                  <c:v>3.6254180000000003E-4</c:v>
                </c:pt>
                <c:pt idx="1955">
                  <c:v>3.6426550000000002E-4</c:v>
                </c:pt>
                <c:pt idx="1956">
                  <c:v>3.6716299999999999E-4</c:v>
                </c:pt>
                <c:pt idx="1957">
                  <c:v>3.6952730000000002E-4</c:v>
                </c:pt>
                <c:pt idx="1958">
                  <c:v>3.7132030000000001E-4</c:v>
                </c:pt>
                <c:pt idx="1959">
                  <c:v>3.726647E-4</c:v>
                </c:pt>
                <c:pt idx="1960">
                  <c:v>3.7263900000000002E-4</c:v>
                </c:pt>
                <c:pt idx="1961">
                  <c:v>3.7186750000000002E-4</c:v>
                </c:pt>
                <c:pt idx="1962">
                  <c:v>3.7091339999999998E-4</c:v>
                </c:pt>
                <c:pt idx="1963">
                  <c:v>3.6932499999999999E-4</c:v>
                </c:pt>
                <c:pt idx="1964">
                  <c:v>3.6706819999999998E-4</c:v>
                </c:pt>
                <c:pt idx="1965">
                  <c:v>3.6426029999999998E-4</c:v>
                </c:pt>
                <c:pt idx="1966">
                  <c:v>3.6145239999999998E-4</c:v>
                </c:pt>
                <c:pt idx="1967">
                  <c:v>3.5814970000000001E-4</c:v>
                </c:pt>
                <c:pt idx="1968">
                  <c:v>3.5458020000000002E-4</c:v>
                </c:pt>
                <c:pt idx="1969">
                  <c:v>3.5082990000000002E-4</c:v>
                </c:pt>
                <c:pt idx="1970">
                  <c:v>3.4707960000000002E-4</c:v>
                </c:pt>
                <c:pt idx="1971">
                  <c:v>3.4318130000000001E-4</c:v>
                </c:pt>
                <c:pt idx="1972">
                  <c:v>3.3928369999999998E-4</c:v>
                </c:pt>
                <c:pt idx="1973">
                  <c:v>3.3544210000000001E-4</c:v>
                </c:pt>
                <c:pt idx="1974">
                  <c:v>3.3160040000000001E-4</c:v>
                </c:pt>
                <c:pt idx="1975">
                  <c:v>3.2806019999999999E-4</c:v>
                </c:pt>
                <c:pt idx="1976">
                  <c:v>3.2469420000000001E-4</c:v>
                </c:pt>
                <c:pt idx="1977">
                  <c:v>3.2154850000000001E-4</c:v>
                </c:pt>
                <c:pt idx="1978">
                  <c:v>3.1840280000000002E-4</c:v>
                </c:pt>
                <c:pt idx="1979">
                  <c:v>3.1602259999999999E-4</c:v>
                </c:pt>
                <c:pt idx="1980">
                  <c:v>3.139374E-4</c:v>
                </c:pt>
                <c:pt idx="1981">
                  <c:v>3.1222539999999999E-4</c:v>
                </c:pt>
                <c:pt idx="1982">
                  <c:v>3.1051339999999997E-4</c:v>
                </c:pt>
                <c:pt idx="1983">
                  <c:v>3.0994680000000002E-4</c:v>
                </c:pt>
                <c:pt idx="1984">
                  <c:v>3.097792E-4</c:v>
                </c:pt>
                <c:pt idx="1985">
                  <c:v>3.1018320000000002E-4</c:v>
                </c:pt>
                <c:pt idx="1986">
                  <c:v>3.1058710000000001E-4</c:v>
                </c:pt>
                <c:pt idx="1987">
                  <c:v>3.1235399999999998E-4</c:v>
                </c:pt>
                <c:pt idx="1988">
                  <c:v>3.1464619999999998E-4</c:v>
                </c:pt>
                <c:pt idx="1989">
                  <c:v>3.1781970000000002E-4</c:v>
                </c:pt>
                <c:pt idx="1990">
                  <c:v>3.2099309999999997E-4</c:v>
                </c:pt>
                <c:pt idx="1991">
                  <c:v>3.2511209999999999E-4</c:v>
                </c:pt>
                <c:pt idx="1992">
                  <c:v>3.2970550000000002E-4</c:v>
                </c:pt>
                <c:pt idx="1993">
                  <c:v>3.3389299999999998E-4</c:v>
                </c:pt>
                <c:pt idx="1994">
                  <c:v>3.3808059999999998E-4</c:v>
                </c:pt>
                <c:pt idx="1995">
                  <c:v>3.4210129999999998E-4</c:v>
                </c:pt>
                <c:pt idx="1996">
                  <c:v>3.4585989999999999E-4</c:v>
                </c:pt>
                <c:pt idx="1997">
                  <c:v>3.4952859999999998E-4</c:v>
                </c:pt>
                <c:pt idx="1998">
                  <c:v>3.5319730000000002E-4</c:v>
                </c:pt>
                <c:pt idx="1999">
                  <c:v>3.5692379999999999E-4</c:v>
                </c:pt>
                <c:pt idx="2000">
                  <c:v>3.606576E-4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'SIM21'!$C$1</c:f>
              <c:strCache>
                <c:ptCount val="1"/>
                <c:pt idx="0">
                  <c:v>50 ohms - vcc</c:v>
                </c:pt>
              </c:strCache>
            </c:strRef>
          </c:tx>
          <c:marker>
            <c:symbol val="none"/>
          </c:marker>
          <c:xVal>
            <c:numRef>
              <c:f>'SIM21'!$A$2:$A$2002</c:f>
              <c:numCache>
                <c:formatCode>0.00E+00</c:formatCode>
                <c:ptCount val="2001"/>
                <c:pt idx="0">
                  <c:v>0</c:v>
                </c:pt>
                <c:pt idx="1">
                  <c:v>2E-12</c:v>
                </c:pt>
                <c:pt idx="2">
                  <c:v>3.9999999999999999E-12</c:v>
                </c:pt>
                <c:pt idx="3">
                  <c:v>6.0000000000000003E-12</c:v>
                </c:pt>
                <c:pt idx="4">
                  <c:v>7.9999999999999998E-12</c:v>
                </c:pt>
                <c:pt idx="5">
                  <c:v>9.9999999999999994E-12</c:v>
                </c:pt>
                <c:pt idx="6">
                  <c:v>1.2000000000000001E-11</c:v>
                </c:pt>
                <c:pt idx="7">
                  <c:v>1.4E-11</c:v>
                </c:pt>
                <c:pt idx="8">
                  <c:v>1.6E-11</c:v>
                </c:pt>
                <c:pt idx="9">
                  <c:v>1.7999999999999999E-11</c:v>
                </c:pt>
                <c:pt idx="10">
                  <c:v>1.9999999999999999E-11</c:v>
                </c:pt>
                <c:pt idx="11">
                  <c:v>2.2000000000000002E-11</c:v>
                </c:pt>
                <c:pt idx="12">
                  <c:v>2.4000000000000001E-11</c:v>
                </c:pt>
                <c:pt idx="13">
                  <c:v>2.6000000000000001E-11</c:v>
                </c:pt>
                <c:pt idx="14">
                  <c:v>2.8E-11</c:v>
                </c:pt>
                <c:pt idx="15">
                  <c:v>3E-11</c:v>
                </c:pt>
                <c:pt idx="16">
                  <c:v>3.1999999999999999E-11</c:v>
                </c:pt>
                <c:pt idx="17">
                  <c:v>3.3999999999999999E-11</c:v>
                </c:pt>
                <c:pt idx="18">
                  <c:v>3.5999999999999998E-11</c:v>
                </c:pt>
                <c:pt idx="19">
                  <c:v>3.7999999999999998E-11</c:v>
                </c:pt>
                <c:pt idx="20">
                  <c:v>3.9999999999999998E-11</c:v>
                </c:pt>
                <c:pt idx="21">
                  <c:v>4.1999999999999997E-11</c:v>
                </c:pt>
                <c:pt idx="22">
                  <c:v>4.4000000000000003E-11</c:v>
                </c:pt>
                <c:pt idx="23">
                  <c:v>4.6000000000000003E-11</c:v>
                </c:pt>
                <c:pt idx="24">
                  <c:v>4.8000000000000002E-11</c:v>
                </c:pt>
                <c:pt idx="25">
                  <c:v>5.0000000000000002E-11</c:v>
                </c:pt>
                <c:pt idx="26">
                  <c:v>5.2000000000000001E-11</c:v>
                </c:pt>
                <c:pt idx="27">
                  <c:v>5.4000000000000001E-11</c:v>
                </c:pt>
                <c:pt idx="28">
                  <c:v>5.6E-11</c:v>
                </c:pt>
                <c:pt idx="29">
                  <c:v>5.8E-11</c:v>
                </c:pt>
                <c:pt idx="30">
                  <c:v>6E-11</c:v>
                </c:pt>
                <c:pt idx="31">
                  <c:v>6.2000000000000006E-11</c:v>
                </c:pt>
                <c:pt idx="32">
                  <c:v>6.3999999999999999E-11</c:v>
                </c:pt>
                <c:pt idx="33">
                  <c:v>6.6000000000000005E-11</c:v>
                </c:pt>
                <c:pt idx="34">
                  <c:v>6.7999999999999998E-11</c:v>
                </c:pt>
                <c:pt idx="35">
                  <c:v>7.0000000000000004E-11</c:v>
                </c:pt>
                <c:pt idx="36">
                  <c:v>7.1999999999999997E-11</c:v>
                </c:pt>
                <c:pt idx="37">
                  <c:v>7.4000000000000003E-11</c:v>
                </c:pt>
                <c:pt idx="38">
                  <c:v>7.5999999999999996E-11</c:v>
                </c:pt>
                <c:pt idx="39">
                  <c:v>7.8000000000000002E-11</c:v>
                </c:pt>
                <c:pt idx="40">
                  <c:v>7.9999999999999995E-11</c:v>
                </c:pt>
                <c:pt idx="41">
                  <c:v>8.2000000000000001E-11</c:v>
                </c:pt>
                <c:pt idx="42">
                  <c:v>8.3999999999999994E-11</c:v>
                </c:pt>
                <c:pt idx="43">
                  <c:v>8.6E-11</c:v>
                </c:pt>
                <c:pt idx="44">
                  <c:v>8.8000000000000006E-11</c:v>
                </c:pt>
                <c:pt idx="45">
                  <c:v>8.9999999999999999E-11</c:v>
                </c:pt>
                <c:pt idx="46">
                  <c:v>9.2000000000000005E-11</c:v>
                </c:pt>
                <c:pt idx="47">
                  <c:v>9.3999999999999999E-11</c:v>
                </c:pt>
                <c:pt idx="48">
                  <c:v>9.6000000000000005E-11</c:v>
                </c:pt>
                <c:pt idx="49">
                  <c:v>9.7999999999999998E-11</c:v>
                </c:pt>
                <c:pt idx="50">
                  <c:v>1E-10</c:v>
                </c:pt>
                <c:pt idx="51">
                  <c:v>1.02E-10</c:v>
                </c:pt>
                <c:pt idx="52">
                  <c:v>1.04E-10</c:v>
                </c:pt>
                <c:pt idx="53">
                  <c:v>1.06E-10</c:v>
                </c:pt>
                <c:pt idx="54">
                  <c:v>1.08E-10</c:v>
                </c:pt>
                <c:pt idx="55">
                  <c:v>1.0999999999999999E-10</c:v>
                </c:pt>
                <c:pt idx="56">
                  <c:v>1.12E-10</c:v>
                </c:pt>
                <c:pt idx="57">
                  <c:v>1.1399999999999999E-10</c:v>
                </c:pt>
                <c:pt idx="58">
                  <c:v>1.16E-10</c:v>
                </c:pt>
                <c:pt idx="59">
                  <c:v>1.1800000000000001E-10</c:v>
                </c:pt>
                <c:pt idx="60">
                  <c:v>1.2E-10</c:v>
                </c:pt>
                <c:pt idx="61">
                  <c:v>1.2199999999999999E-10</c:v>
                </c:pt>
                <c:pt idx="62">
                  <c:v>1.2400000000000001E-10</c:v>
                </c:pt>
                <c:pt idx="63">
                  <c:v>1.26E-10</c:v>
                </c:pt>
                <c:pt idx="64">
                  <c:v>1.28E-10</c:v>
                </c:pt>
                <c:pt idx="65">
                  <c:v>1.2999999999999999E-10</c:v>
                </c:pt>
                <c:pt idx="66">
                  <c:v>1.3200000000000001E-10</c:v>
                </c:pt>
                <c:pt idx="67">
                  <c:v>1.34E-10</c:v>
                </c:pt>
                <c:pt idx="68">
                  <c:v>1.36E-10</c:v>
                </c:pt>
                <c:pt idx="69">
                  <c:v>1.3799999999999999E-10</c:v>
                </c:pt>
                <c:pt idx="70">
                  <c:v>1.4000000000000001E-10</c:v>
                </c:pt>
                <c:pt idx="71">
                  <c:v>1.42E-10</c:v>
                </c:pt>
                <c:pt idx="72">
                  <c:v>1.4399999999999999E-10</c:v>
                </c:pt>
                <c:pt idx="73">
                  <c:v>1.4600000000000001E-10</c:v>
                </c:pt>
                <c:pt idx="74">
                  <c:v>1.4800000000000001E-10</c:v>
                </c:pt>
                <c:pt idx="75">
                  <c:v>1.5E-10</c:v>
                </c:pt>
                <c:pt idx="76">
                  <c:v>1.5199999999999999E-10</c:v>
                </c:pt>
                <c:pt idx="77">
                  <c:v>1.5400000000000001E-10</c:v>
                </c:pt>
                <c:pt idx="78">
                  <c:v>1.56E-10</c:v>
                </c:pt>
                <c:pt idx="79">
                  <c:v>1.58E-10</c:v>
                </c:pt>
                <c:pt idx="80">
                  <c:v>1.5999999999999999E-10</c:v>
                </c:pt>
                <c:pt idx="81">
                  <c:v>1.6200000000000001E-10</c:v>
                </c:pt>
                <c:pt idx="82">
                  <c:v>1.64E-10</c:v>
                </c:pt>
                <c:pt idx="83">
                  <c:v>1.66E-10</c:v>
                </c:pt>
                <c:pt idx="84">
                  <c:v>1.6799999999999999E-10</c:v>
                </c:pt>
                <c:pt idx="85">
                  <c:v>1.7000000000000001E-10</c:v>
                </c:pt>
                <c:pt idx="86">
                  <c:v>1.72E-10</c:v>
                </c:pt>
                <c:pt idx="87">
                  <c:v>1.7399999999999999E-10</c:v>
                </c:pt>
                <c:pt idx="88">
                  <c:v>1.7600000000000001E-10</c:v>
                </c:pt>
                <c:pt idx="89">
                  <c:v>1.7800000000000001E-10</c:v>
                </c:pt>
                <c:pt idx="90">
                  <c:v>1.8E-10</c:v>
                </c:pt>
                <c:pt idx="91">
                  <c:v>1.8199999999999999E-10</c:v>
                </c:pt>
                <c:pt idx="92">
                  <c:v>1.8400000000000001E-10</c:v>
                </c:pt>
                <c:pt idx="93">
                  <c:v>1.86E-10</c:v>
                </c:pt>
                <c:pt idx="94">
                  <c:v>1.88E-10</c:v>
                </c:pt>
                <c:pt idx="95">
                  <c:v>1.8999999999999999E-10</c:v>
                </c:pt>
                <c:pt idx="96">
                  <c:v>1.9200000000000001E-10</c:v>
                </c:pt>
                <c:pt idx="97">
                  <c:v>1.94E-10</c:v>
                </c:pt>
                <c:pt idx="98">
                  <c:v>1.96E-10</c:v>
                </c:pt>
                <c:pt idx="99">
                  <c:v>1.9799999999999999E-10</c:v>
                </c:pt>
                <c:pt idx="100">
                  <c:v>2.0000000000000001E-10</c:v>
                </c:pt>
                <c:pt idx="101">
                  <c:v>2.02E-10</c:v>
                </c:pt>
                <c:pt idx="102">
                  <c:v>2.0399999999999999E-10</c:v>
                </c:pt>
                <c:pt idx="103">
                  <c:v>2.0600000000000001E-10</c:v>
                </c:pt>
                <c:pt idx="104">
                  <c:v>2.0800000000000001E-10</c:v>
                </c:pt>
                <c:pt idx="105">
                  <c:v>2.1E-10</c:v>
                </c:pt>
                <c:pt idx="106">
                  <c:v>2.1199999999999999E-10</c:v>
                </c:pt>
                <c:pt idx="107">
                  <c:v>2.1400000000000001E-10</c:v>
                </c:pt>
                <c:pt idx="108">
                  <c:v>2.16E-10</c:v>
                </c:pt>
                <c:pt idx="109">
                  <c:v>2.18E-10</c:v>
                </c:pt>
                <c:pt idx="110">
                  <c:v>2.1999999999999999E-10</c:v>
                </c:pt>
                <c:pt idx="111">
                  <c:v>2.2200000000000001E-10</c:v>
                </c:pt>
                <c:pt idx="112">
                  <c:v>2.24E-10</c:v>
                </c:pt>
                <c:pt idx="113">
                  <c:v>2.26E-10</c:v>
                </c:pt>
                <c:pt idx="114">
                  <c:v>2.2799999999999999E-10</c:v>
                </c:pt>
                <c:pt idx="115">
                  <c:v>2.3000000000000001E-10</c:v>
                </c:pt>
                <c:pt idx="116">
                  <c:v>2.32E-10</c:v>
                </c:pt>
                <c:pt idx="117">
                  <c:v>2.3400000000000002E-10</c:v>
                </c:pt>
                <c:pt idx="118">
                  <c:v>2.3600000000000001E-10</c:v>
                </c:pt>
                <c:pt idx="119">
                  <c:v>2.3800000000000001E-10</c:v>
                </c:pt>
                <c:pt idx="120">
                  <c:v>2.4E-10</c:v>
                </c:pt>
                <c:pt idx="121">
                  <c:v>2.4199999999999999E-10</c:v>
                </c:pt>
                <c:pt idx="122">
                  <c:v>2.4399999999999998E-10</c:v>
                </c:pt>
                <c:pt idx="123">
                  <c:v>2.4599999999999998E-10</c:v>
                </c:pt>
                <c:pt idx="124">
                  <c:v>2.4800000000000002E-10</c:v>
                </c:pt>
                <c:pt idx="125">
                  <c:v>2.5000000000000002E-10</c:v>
                </c:pt>
                <c:pt idx="126">
                  <c:v>2.5200000000000001E-10</c:v>
                </c:pt>
                <c:pt idx="127">
                  <c:v>2.54E-10</c:v>
                </c:pt>
                <c:pt idx="128">
                  <c:v>2.5599999999999999E-10</c:v>
                </c:pt>
                <c:pt idx="129">
                  <c:v>2.5799999999999999E-10</c:v>
                </c:pt>
                <c:pt idx="130">
                  <c:v>2.5999999999999998E-10</c:v>
                </c:pt>
                <c:pt idx="131">
                  <c:v>2.6200000000000003E-10</c:v>
                </c:pt>
                <c:pt idx="132">
                  <c:v>2.6400000000000002E-10</c:v>
                </c:pt>
                <c:pt idx="133">
                  <c:v>2.6600000000000001E-10</c:v>
                </c:pt>
                <c:pt idx="134">
                  <c:v>2.6800000000000001E-10</c:v>
                </c:pt>
                <c:pt idx="135">
                  <c:v>2.7E-10</c:v>
                </c:pt>
                <c:pt idx="136">
                  <c:v>2.7199999999999999E-10</c:v>
                </c:pt>
                <c:pt idx="137">
                  <c:v>2.7399999999999998E-10</c:v>
                </c:pt>
                <c:pt idx="138">
                  <c:v>2.7599999999999998E-10</c:v>
                </c:pt>
                <c:pt idx="139">
                  <c:v>2.7800000000000002E-10</c:v>
                </c:pt>
                <c:pt idx="140">
                  <c:v>2.8000000000000002E-10</c:v>
                </c:pt>
                <c:pt idx="141">
                  <c:v>2.8200000000000001E-10</c:v>
                </c:pt>
                <c:pt idx="142">
                  <c:v>2.84E-10</c:v>
                </c:pt>
                <c:pt idx="143">
                  <c:v>2.8599999999999999E-10</c:v>
                </c:pt>
                <c:pt idx="144">
                  <c:v>2.8799999999999999E-10</c:v>
                </c:pt>
                <c:pt idx="145">
                  <c:v>2.8999999999999998E-10</c:v>
                </c:pt>
                <c:pt idx="146">
                  <c:v>2.9200000000000003E-10</c:v>
                </c:pt>
                <c:pt idx="147">
                  <c:v>2.9400000000000002E-10</c:v>
                </c:pt>
                <c:pt idx="148">
                  <c:v>2.9600000000000001E-10</c:v>
                </c:pt>
                <c:pt idx="149">
                  <c:v>2.98E-10</c:v>
                </c:pt>
                <c:pt idx="150">
                  <c:v>3E-10</c:v>
                </c:pt>
                <c:pt idx="151">
                  <c:v>3.0199999999999999E-10</c:v>
                </c:pt>
                <c:pt idx="152">
                  <c:v>3.0399999999999998E-10</c:v>
                </c:pt>
                <c:pt idx="153">
                  <c:v>3.0599999999999998E-10</c:v>
                </c:pt>
                <c:pt idx="154">
                  <c:v>3.0800000000000002E-10</c:v>
                </c:pt>
                <c:pt idx="155">
                  <c:v>3.1000000000000002E-10</c:v>
                </c:pt>
                <c:pt idx="156">
                  <c:v>3.1200000000000001E-10</c:v>
                </c:pt>
                <c:pt idx="157">
                  <c:v>3.14E-10</c:v>
                </c:pt>
                <c:pt idx="158">
                  <c:v>3.1599999999999999E-10</c:v>
                </c:pt>
                <c:pt idx="159">
                  <c:v>3.1799999999999999E-10</c:v>
                </c:pt>
                <c:pt idx="160">
                  <c:v>3.1999999999999998E-10</c:v>
                </c:pt>
                <c:pt idx="161">
                  <c:v>3.2200000000000003E-10</c:v>
                </c:pt>
                <c:pt idx="162">
                  <c:v>3.2400000000000002E-10</c:v>
                </c:pt>
                <c:pt idx="163">
                  <c:v>3.2600000000000001E-10</c:v>
                </c:pt>
                <c:pt idx="164">
                  <c:v>3.28E-10</c:v>
                </c:pt>
                <c:pt idx="165">
                  <c:v>3.3E-10</c:v>
                </c:pt>
                <c:pt idx="166">
                  <c:v>3.3199999999999999E-10</c:v>
                </c:pt>
                <c:pt idx="167">
                  <c:v>3.3399999999999998E-10</c:v>
                </c:pt>
                <c:pt idx="168">
                  <c:v>3.3599999999999998E-10</c:v>
                </c:pt>
                <c:pt idx="169">
                  <c:v>3.3800000000000002E-10</c:v>
                </c:pt>
                <c:pt idx="170">
                  <c:v>3.4000000000000001E-10</c:v>
                </c:pt>
                <c:pt idx="171">
                  <c:v>3.4200000000000001E-10</c:v>
                </c:pt>
                <c:pt idx="172">
                  <c:v>3.44E-10</c:v>
                </c:pt>
                <c:pt idx="173">
                  <c:v>3.4599999999999999E-10</c:v>
                </c:pt>
                <c:pt idx="174">
                  <c:v>3.4799999999999999E-10</c:v>
                </c:pt>
                <c:pt idx="175">
                  <c:v>3.4999999999999998E-10</c:v>
                </c:pt>
                <c:pt idx="176">
                  <c:v>3.5200000000000003E-10</c:v>
                </c:pt>
                <c:pt idx="177">
                  <c:v>3.5400000000000002E-10</c:v>
                </c:pt>
                <c:pt idx="178">
                  <c:v>3.5600000000000001E-10</c:v>
                </c:pt>
                <c:pt idx="179">
                  <c:v>3.58E-10</c:v>
                </c:pt>
                <c:pt idx="180">
                  <c:v>3.6E-10</c:v>
                </c:pt>
                <c:pt idx="181">
                  <c:v>3.6199999999999999E-10</c:v>
                </c:pt>
                <c:pt idx="182">
                  <c:v>3.6399999999999998E-10</c:v>
                </c:pt>
                <c:pt idx="183">
                  <c:v>3.6599999999999998E-10</c:v>
                </c:pt>
                <c:pt idx="184">
                  <c:v>3.6800000000000002E-10</c:v>
                </c:pt>
                <c:pt idx="185">
                  <c:v>3.7000000000000001E-10</c:v>
                </c:pt>
                <c:pt idx="186">
                  <c:v>3.7200000000000001E-10</c:v>
                </c:pt>
                <c:pt idx="187">
                  <c:v>3.74E-10</c:v>
                </c:pt>
                <c:pt idx="188">
                  <c:v>3.7599999999999999E-10</c:v>
                </c:pt>
                <c:pt idx="189">
                  <c:v>3.7799999999999999E-10</c:v>
                </c:pt>
                <c:pt idx="190">
                  <c:v>3.7999999999999998E-10</c:v>
                </c:pt>
                <c:pt idx="191">
                  <c:v>3.8200000000000003E-10</c:v>
                </c:pt>
                <c:pt idx="192">
                  <c:v>3.8400000000000002E-10</c:v>
                </c:pt>
                <c:pt idx="193">
                  <c:v>3.8600000000000001E-10</c:v>
                </c:pt>
                <c:pt idx="194">
                  <c:v>3.88E-10</c:v>
                </c:pt>
                <c:pt idx="195">
                  <c:v>3.9E-10</c:v>
                </c:pt>
                <c:pt idx="196">
                  <c:v>3.9199999999999999E-10</c:v>
                </c:pt>
                <c:pt idx="197">
                  <c:v>3.9399999999999998E-10</c:v>
                </c:pt>
                <c:pt idx="198">
                  <c:v>3.9599999999999998E-10</c:v>
                </c:pt>
                <c:pt idx="199">
                  <c:v>3.9800000000000002E-10</c:v>
                </c:pt>
                <c:pt idx="200">
                  <c:v>4.0000000000000001E-10</c:v>
                </c:pt>
                <c:pt idx="201">
                  <c:v>4.0200000000000001E-10</c:v>
                </c:pt>
                <c:pt idx="202">
                  <c:v>4.04E-10</c:v>
                </c:pt>
                <c:pt idx="203">
                  <c:v>4.0599999999999999E-10</c:v>
                </c:pt>
                <c:pt idx="204">
                  <c:v>4.0799999999999999E-10</c:v>
                </c:pt>
                <c:pt idx="205">
                  <c:v>4.0999999999999998E-10</c:v>
                </c:pt>
                <c:pt idx="206">
                  <c:v>4.1200000000000002E-10</c:v>
                </c:pt>
                <c:pt idx="207">
                  <c:v>4.1400000000000002E-10</c:v>
                </c:pt>
                <c:pt idx="208">
                  <c:v>4.1600000000000001E-10</c:v>
                </c:pt>
                <c:pt idx="209">
                  <c:v>4.18E-10</c:v>
                </c:pt>
                <c:pt idx="210">
                  <c:v>4.2E-10</c:v>
                </c:pt>
                <c:pt idx="211">
                  <c:v>4.2199999999999999E-10</c:v>
                </c:pt>
                <c:pt idx="212">
                  <c:v>4.2399999999999998E-10</c:v>
                </c:pt>
                <c:pt idx="213">
                  <c:v>4.2599999999999998E-10</c:v>
                </c:pt>
                <c:pt idx="214">
                  <c:v>4.2800000000000002E-10</c:v>
                </c:pt>
                <c:pt idx="215">
                  <c:v>4.3000000000000001E-10</c:v>
                </c:pt>
                <c:pt idx="216">
                  <c:v>4.3200000000000001E-10</c:v>
                </c:pt>
                <c:pt idx="217">
                  <c:v>4.34E-10</c:v>
                </c:pt>
                <c:pt idx="218">
                  <c:v>4.3599999999999999E-10</c:v>
                </c:pt>
                <c:pt idx="219">
                  <c:v>4.3799999999999999E-10</c:v>
                </c:pt>
                <c:pt idx="220">
                  <c:v>4.3999999999999998E-10</c:v>
                </c:pt>
                <c:pt idx="221">
                  <c:v>4.4200000000000002E-10</c:v>
                </c:pt>
                <c:pt idx="222">
                  <c:v>4.4400000000000002E-10</c:v>
                </c:pt>
                <c:pt idx="223">
                  <c:v>4.4600000000000001E-10</c:v>
                </c:pt>
                <c:pt idx="224">
                  <c:v>4.48E-10</c:v>
                </c:pt>
                <c:pt idx="225">
                  <c:v>4.5E-10</c:v>
                </c:pt>
                <c:pt idx="226">
                  <c:v>4.5199999999999999E-10</c:v>
                </c:pt>
                <c:pt idx="227">
                  <c:v>4.5399999999999998E-10</c:v>
                </c:pt>
                <c:pt idx="228">
                  <c:v>4.5599999999999998E-10</c:v>
                </c:pt>
                <c:pt idx="229">
                  <c:v>4.5800000000000002E-10</c:v>
                </c:pt>
                <c:pt idx="230">
                  <c:v>4.6000000000000001E-10</c:v>
                </c:pt>
                <c:pt idx="231">
                  <c:v>4.6200000000000001E-10</c:v>
                </c:pt>
                <c:pt idx="232">
                  <c:v>4.64E-10</c:v>
                </c:pt>
                <c:pt idx="233">
                  <c:v>4.6600000000000005E-10</c:v>
                </c:pt>
                <c:pt idx="234">
                  <c:v>4.6800000000000004E-10</c:v>
                </c:pt>
                <c:pt idx="235">
                  <c:v>4.7000000000000003E-10</c:v>
                </c:pt>
                <c:pt idx="236">
                  <c:v>4.7200000000000002E-10</c:v>
                </c:pt>
                <c:pt idx="237">
                  <c:v>4.7400000000000002E-10</c:v>
                </c:pt>
                <c:pt idx="238">
                  <c:v>4.7600000000000001E-10</c:v>
                </c:pt>
                <c:pt idx="239">
                  <c:v>4.78E-10</c:v>
                </c:pt>
                <c:pt idx="240">
                  <c:v>4.8E-10</c:v>
                </c:pt>
                <c:pt idx="241">
                  <c:v>4.8199999999999999E-10</c:v>
                </c:pt>
                <c:pt idx="242">
                  <c:v>4.8399999999999998E-10</c:v>
                </c:pt>
                <c:pt idx="243">
                  <c:v>4.8599999999999998E-10</c:v>
                </c:pt>
                <c:pt idx="244">
                  <c:v>4.8799999999999997E-10</c:v>
                </c:pt>
                <c:pt idx="245">
                  <c:v>4.8999999999999996E-10</c:v>
                </c:pt>
                <c:pt idx="246">
                  <c:v>4.9199999999999996E-10</c:v>
                </c:pt>
                <c:pt idx="247">
                  <c:v>4.9399999999999995E-10</c:v>
                </c:pt>
                <c:pt idx="248">
                  <c:v>4.9600000000000004E-10</c:v>
                </c:pt>
                <c:pt idx="249">
                  <c:v>4.9800000000000004E-10</c:v>
                </c:pt>
                <c:pt idx="250">
                  <c:v>5.0000000000000003E-10</c:v>
                </c:pt>
                <c:pt idx="251">
                  <c:v>5.0200000000000002E-10</c:v>
                </c:pt>
                <c:pt idx="252">
                  <c:v>5.0400000000000002E-10</c:v>
                </c:pt>
                <c:pt idx="253">
                  <c:v>5.0600000000000001E-10</c:v>
                </c:pt>
                <c:pt idx="254">
                  <c:v>5.08E-10</c:v>
                </c:pt>
                <c:pt idx="255">
                  <c:v>5.1E-10</c:v>
                </c:pt>
                <c:pt idx="256">
                  <c:v>5.1199999999999999E-10</c:v>
                </c:pt>
                <c:pt idx="257">
                  <c:v>5.1399999999999998E-10</c:v>
                </c:pt>
                <c:pt idx="258">
                  <c:v>5.1599999999999998E-10</c:v>
                </c:pt>
                <c:pt idx="259">
                  <c:v>5.1799999999999997E-10</c:v>
                </c:pt>
                <c:pt idx="260">
                  <c:v>5.1999999999999996E-10</c:v>
                </c:pt>
                <c:pt idx="261">
                  <c:v>5.2199999999999996E-10</c:v>
                </c:pt>
                <c:pt idx="262">
                  <c:v>5.2400000000000005E-10</c:v>
                </c:pt>
                <c:pt idx="263">
                  <c:v>5.2600000000000004E-10</c:v>
                </c:pt>
                <c:pt idx="264">
                  <c:v>5.2800000000000004E-10</c:v>
                </c:pt>
                <c:pt idx="265">
                  <c:v>5.3000000000000003E-10</c:v>
                </c:pt>
                <c:pt idx="266">
                  <c:v>5.3200000000000002E-10</c:v>
                </c:pt>
                <c:pt idx="267">
                  <c:v>5.3400000000000002E-10</c:v>
                </c:pt>
                <c:pt idx="268">
                  <c:v>5.3600000000000001E-10</c:v>
                </c:pt>
                <c:pt idx="269">
                  <c:v>5.38E-10</c:v>
                </c:pt>
                <c:pt idx="270">
                  <c:v>5.4E-10</c:v>
                </c:pt>
                <c:pt idx="271">
                  <c:v>5.4199999999999999E-10</c:v>
                </c:pt>
                <c:pt idx="272">
                  <c:v>5.4399999999999998E-10</c:v>
                </c:pt>
                <c:pt idx="273">
                  <c:v>5.4599999999999998E-10</c:v>
                </c:pt>
                <c:pt idx="274">
                  <c:v>5.4799999999999997E-10</c:v>
                </c:pt>
                <c:pt idx="275">
                  <c:v>5.4999999999999996E-10</c:v>
                </c:pt>
                <c:pt idx="276">
                  <c:v>5.5199999999999995E-10</c:v>
                </c:pt>
                <c:pt idx="277">
                  <c:v>5.5400000000000005E-10</c:v>
                </c:pt>
                <c:pt idx="278">
                  <c:v>5.5600000000000004E-10</c:v>
                </c:pt>
                <c:pt idx="279">
                  <c:v>5.5800000000000004E-10</c:v>
                </c:pt>
                <c:pt idx="280">
                  <c:v>5.6000000000000003E-10</c:v>
                </c:pt>
                <c:pt idx="281">
                  <c:v>5.6200000000000002E-10</c:v>
                </c:pt>
                <c:pt idx="282">
                  <c:v>5.6400000000000002E-10</c:v>
                </c:pt>
                <c:pt idx="283">
                  <c:v>5.6600000000000001E-10</c:v>
                </c:pt>
                <c:pt idx="284">
                  <c:v>5.68E-10</c:v>
                </c:pt>
                <c:pt idx="285">
                  <c:v>5.7E-10</c:v>
                </c:pt>
                <c:pt idx="286">
                  <c:v>5.7199999999999999E-10</c:v>
                </c:pt>
                <c:pt idx="287">
                  <c:v>5.7399999999999998E-10</c:v>
                </c:pt>
                <c:pt idx="288">
                  <c:v>5.7599999999999998E-10</c:v>
                </c:pt>
                <c:pt idx="289">
                  <c:v>5.7799999999999997E-10</c:v>
                </c:pt>
                <c:pt idx="290">
                  <c:v>5.7999999999999996E-10</c:v>
                </c:pt>
                <c:pt idx="291">
                  <c:v>5.8199999999999995E-10</c:v>
                </c:pt>
                <c:pt idx="292">
                  <c:v>5.8400000000000005E-10</c:v>
                </c:pt>
                <c:pt idx="293">
                  <c:v>5.8600000000000004E-10</c:v>
                </c:pt>
                <c:pt idx="294">
                  <c:v>5.8800000000000004E-10</c:v>
                </c:pt>
                <c:pt idx="295">
                  <c:v>5.9000000000000003E-10</c:v>
                </c:pt>
                <c:pt idx="296">
                  <c:v>5.9200000000000002E-10</c:v>
                </c:pt>
                <c:pt idx="297">
                  <c:v>5.9400000000000002E-10</c:v>
                </c:pt>
                <c:pt idx="298">
                  <c:v>5.9600000000000001E-10</c:v>
                </c:pt>
                <c:pt idx="299">
                  <c:v>5.98E-10</c:v>
                </c:pt>
                <c:pt idx="300">
                  <c:v>6E-10</c:v>
                </c:pt>
                <c:pt idx="301">
                  <c:v>6.0199999999999999E-10</c:v>
                </c:pt>
                <c:pt idx="302">
                  <c:v>6.0399999999999998E-10</c:v>
                </c:pt>
                <c:pt idx="303">
                  <c:v>6.0599999999999998E-10</c:v>
                </c:pt>
                <c:pt idx="304">
                  <c:v>6.0799999999999997E-10</c:v>
                </c:pt>
                <c:pt idx="305">
                  <c:v>6.0999999999999996E-10</c:v>
                </c:pt>
                <c:pt idx="306">
                  <c:v>6.1199999999999995E-10</c:v>
                </c:pt>
                <c:pt idx="307">
                  <c:v>6.1400000000000005E-10</c:v>
                </c:pt>
                <c:pt idx="308">
                  <c:v>6.1600000000000004E-10</c:v>
                </c:pt>
                <c:pt idx="309">
                  <c:v>6.1800000000000004E-10</c:v>
                </c:pt>
                <c:pt idx="310">
                  <c:v>6.2000000000000003E-10</c:v>
                </c:pt>
                <c:pt idx="311">
                  <c:v>6.2200000000000002E-10</c:v>
                </c:pt>
                <c:pt idx="312">
                  <c:v>6.2400000000000002E-10</c:v>
                </c:pt>
                <c:pt idx="313">
                  <c:v>6.2600000000000001E-10</c:v>
                </c:pt>
                <c:pt idx="314">
                  <c:v>6.28E-10</c:v>
                </c:pt>
                <c:pt idx="315">
                  <c:v>6.3E-10</c:v>
                </c:pt>
                <c:pt idx="316">
                  <c:v>6.3199999999999999E-10</c:v>
                </c:pt>
                <c:pt idx="317">
                  <c:v>6.3399999999999998E-10</c:v>
                </c:pt>
                <c:pt idx="318">
                  <c:v>6.3599999999999998E-10</c:v>
                </c:pt>
                <c:pt idx="319">
                  <c:v>6.3799999999999997E-10</c:v>
                </c:pt>
                <c:pt idx="320">
                  <c:v>6.3999999999999996E-10</c:v>
                </c:pt>
                <c:pt idx="321">
                  <c:v>6.4199999999999995E-10</c:v>
                </c:pt>
                <c:pt idx="322">
                  <c:v>6.4400000000000005E-10</c:v>
                </c:pt>
                <c:pt idx="323">
                  <c:v>6.4600000000000004E-10</c:v>
                </c:pt>
                <c:pt idx="324">
                  <c:v>6.4800000000000004E-10</c:v>
                </c:pt>
                <c:pt idx="325">
                  <c:v>6.5000000000000003E-10</c:v>
                </c:pt>
                <c:pt idx="326">
                  <c:v>6.5200000000000002E-10</c:v>
                </c:pt>
                <c:pt idx="327">
                  <c:v>6.5400000000000002E-10</c:v>
                </c:pt>
                <c:pt idx="328">
                  <c:v>6.5600000000000001E-10</c:v>
                </c:pt>
                <c:pt idx="329">
                  <c:v>6.58E-10</c:v>
                </c:pt>
                <c:pt idx="330">
                  <c:v>6.6E-10</c:v>
                </c:pt>
                <c:pt idx="331">
                  <c:v>6.6199999999999999E-10</c:v>
                </c:pt>
                <c:pt idx="332">
                  <c:v>6.6399999999999998E-10</c:v>
                </c:pt>
                <c:pt idx="333">
                  <c:v>6.6599999999999997E-10</c:v>
                </c:pt>
                <c:pt idx="334">
                  <c:v>6.6799999999999997E-10</c:v>
                </c:pt>
                <c:pt idx="335">
                  <c:v>6.6999999999999996E-10</c:v>
                </c:pt>
                <c:pt idx="336">
                  <c:v>6.7199999999999995E-10</c:v>
                </c:pt>
                <c:pt idx="337">
                  <c:v>6.7400000000000005E-10</c:v>
                </c:pt>
                <c:pt idx="338">
                  <c:v>6.7600000000000004E-10</c:v>
                </c:pt>
                <c:pt idx="339">
                  <c:v>6.7800000000000004E-10</c:v>
                </c:pt>
                <c:pt idx="340">
                  <c:v>6.8000000000000003E-10</c:v>
                </c:pt>
                <c:pt idx="341">
                  <c:v>6.8200000000000002E-10</c:v>
                </c:pt>
                <c:pt idx="342">
                  <c:v>6.8400000000000002E-10</c:v>
                </c:pt>
                <c:pt idx="343">
                  <c:v>6.8600000000000001E-10</c:v>
                </c:pt>
                <c:pt idx="344">
                  <c:v>6.88E-10</c:v>
                </c:pt>
                <c:pt idx="345">
                  <c:v>6.9E-10</c:v>
                </c:pt>
                <c:pt idx="346">
                  <c:v>6.9199999999999999E-10</c:v>
                </c:pt>
                <c:pt idx="347">
                  <c:v>6.9399999999999998E-10</c:v>
                </c:pt>
                <c:pt idx="348">
                  <c:v>6.9599999999999997E-10</c:v>
                </c:pt>
                <c:pt idx="349">
                  <c:v>6.9799999999999997E-10</c:v>
                </c:pt>
                <c:pt idx="350">
                  <c:v>6.9999999999999996E-10</c:v>
                </c:pt>
                <c:pt idx="351">
                  <c:v>7.0199999999999995E-10</c:v>
                </c:pt>
                <c:pt idx="352">
                  <c:v>7.0400000000000005E-10</c:v>
                </c:pt>
                <c:pt idx="353">
                  <c:v>7.0600000000000004E-10</c:v>
                </c:pt>
                <c:pt idx="354">
                  <c:v>7.0800000000000004E-10</c:v>
                </c:pt>
                <c:pt idx="355">
                  <c:v>7.1000000000000003E-10</c:v>
                </c:pt>
                <c:pt idx="356">
                  <c:v>7.1200000000000002E-10</c:v>
                </c:pt>
                <c:pt idx="357">
                  <c:v>7.1400000000000002E-10</c:v>
                </c:pt>
                <c:pt idx="358">
                  <c:v>7.1600000000000001E-10</c:v>
                </c:pt>
                <c:pt idx="359">
                  <c:v>7.18E-10</c:v>
                </c:pt>
                <c:pt idx="360">
                  <c:v>7.2E-10</c:v>
                </c:pt>
                <c:pt idx="361">
                  <c:v>7.2199999999999999E-10</c:v>
                </c:pt>
                <c:pt idx="362">
                  <c:v>7.2399999999999998E-10</c:v>
                </c:pt>
                <c:pt idx="363">
                  <c:v>7.2599999999999997E-10</c:v>
                </c:pt>
                <c:pt idx="364">
                  <c:v>7.2799999999999997E-10</c:v>
                </c:pt>
                <c:pt idx="365">
                  <c:v>7.2999999999999996E-10</c:v>
                </c:pt>
                <c:pt idx="366">
                  <c:v>7.3199999999999995E-10</c:v>
                </c:pt>
                <c:pt idx="367">
                  <c:v>7.3400000000000005E-10</c:v>
                </c:pt>
                <c:pt idx="368">
                  <c:v>7.3600000000000004E-10</c:v>
                </c:pt>
                <c:pt idx="369">
                  <c:v>7.3800000000000004E-10</c:v>
                </c:pt>
                <c:pt idx="370">
                  <c:v>7.4000000000000003E-10</c:v>
                </c:pt>
                <c:pt idx="371">
                  <c:v>7.4200000000000002E-10</c:v>
                </c:pt>
                <c:pt idx="372">
                  <c:v>7.4400000000000002E-10</c:v>
                </c:pt>
                <c:pt idx="373">
                  <c:v>7.4600000000000001E-10</c:v>
                </c:pt>
                <c:pt idx="374">
                  <c:v>7.48E-10</c:v>
                </c:pt>
                <c:pt idx="375">
                  <c:v>7.5E-10</c:v>
                </c:pt>
                <c:pt idx="376">
                  <c:v>7.5199999999999999E-10</c:v>
                </c:pt>
                <c:pt idx="377">
                  <c:v>7.5399999999999998E-10</c:v>
                </c:pt>
                <c:pt idx="378">
                  <c:v>7.5599999999999997E-10</c:v>
                </c:pt>
                <c:pt idx="379">
                  <c:v>7.5799999999999997E-10</c:v>
                </c:pt>
                <c:pt idx="380">
                  <c:v>7.5999999999999996E-10</c:v>
                </c:pt>
                <c:pt idx="381">
                  <c:v>7.6199999999999995E-10</c:v>
                </c:pt>
                <c:pt idx="382">
                  <c:v>7.6400000000000005E-10</c:v>
                </c:pt>
                <c:pt idx="383">
                  <c:v>7.6600000000000004E-10</c:v>
                </c:pt>
                <c:pt idx="384">
                  <c:v>7.6800000000000004E-10</c:v>
                </c:pt>
                <c:pt idx="385">
                  <c:v>7.7000000000000003E-10</c:v>
                </c:pt>
                <c:pt idx="386">
                  <c:v>7.7200000000000002E-10</c:v>
                </c:pt>
                <c:pt idx="387">
                  <c:v>7.7400000000000002E-10</c:v>
                </c:pt>
                <c:pt idx="388">
                  <c:v>7.7600000000000001E-10</c:v>
                </c:pt>
                <c:pt idx="389">
                  <c:v>7.78E-10</c:v>
                </c:pt>
                <c:pt idx="390">
                  <c:v>7.7999999999999999E-10</c:v>
                </c:pt>
                <c:pt idx="391">
                  <c:v>7.8199999999999999E-10</c:v>
                </c:pt>
                <c:pt idx="392">
                  <c:v>7.8399999999999998E-10</c:v>
                </c:pt>
                <c:pt idx="393">
                  <c:v>7.8599999999999997E-10</c:v>
                </c:pt>
                <c:pt idx="394">
                  <c:v>7.8799999999999997E-10</c:v>
                </c:pt>
                <c:pt idx="395">
                  <c:v>7.8999999999999996E-10</c:v>
                </c:pt>
                <c:pt idx="396">
                  <c:v>7.9199999999999995E-10</c:v>
                </c:pt>
                <c:pt idx="397">
                  <c:v>7.9400000000000005E-10</c:v>
                </c:pt>
                <c:pt idx="398">
                  <c:v>7.9600000000000004E-10</c:v>
                </c:pt>
                <c:pt idx="399">
                  <c:v>7.9800000000000004E-10</c:v>
                </c:pt>
                <c:pt idx="400">
                  <c:v>8.0000000000000003E-10</c:v>
                </c:pt>
                <c:pt idx="401">
                  <c:v>8.0200000000000002E-10</c:v>
                </c:pt>
                <c:pt idx="402">
                  <c:v>8.0400000000000002E-10</c:v>
                </c:pt>
                <c:pt idx="403">
                  <c:v>8.0600000000000001E-10</c:v>
                </c:pt>
                <c:pt idx="404">
                  <c:v>8.08E-10</c:v>
                </c:pt>
                <c:pt idx="405">
                  <c:v>8.0999999999999999E-10</c:v>
                </c:pt>
                <c:pt idx="406">
                  <c:v>8.1199999999999999E-10</c:v>
                </c:pt>
                <c:pt idx="407">
                  <c:v>8.1399999999999998E-10</c:v>
                </c:pt>
                <c:pt idx="408">
                  <c:v>8.1599999999999997E-10</c:v>
                </c:pt>
                <c:pt idx="409">
                  <c:v>8.1799999999999997E-10</c:v>
                </c:pt>
                <c:pt idx="410">
                  <c:v>8.1999999999999996E-10</c:v>
                </c:pt>
                <c:pt idx="411">
                  <c:v>8.2199999999999995E-10</c:v>
                </c:pt>
                <c:pt idx="412">
                  <c:v>8.2400000000000005E-10</c:v>
                </c:pt>
                <c:pt idx="413">
                  <c:v>8.2600000000000004E-10</c:v>
                </c:pt>
                <c:pt idx="414">
                  <c:v>8.2800000000000004E-10</c:v>
                </c:pt>
                <c:pt idx="415">
                  <c:v>8.3000000000000003E-10</c:v>
                </c:pt>
                <c:pt idx="416">
                  <c:v>8.3200000000000002E-10</c:v>
                </c:pt>
                <c:pt idx="417">
                  <c:v>8.3400000000000002E-10</c:v>
                </c:pt>
                <c:pt idx="418">
                  <c:v>8.3600000000000001E-10</c:v>
                </c:pt>
                <c:pt idx="419">
                  <c:v>8.38E-10</c:v>
                </c:pt>
                <c:pt idx="420">
                  <c:v>8.3999999999999999E-10</c:v>
                </c:pt>
                <c:pt idx="421">
                  <c:v>8.4199999999999999E-10</c:v>
                </c:pt>
                <c:pt idx="422">
                  <c:v>8.4399999999999998E-10</c:v>
                </c:pt>
                <c:pt idx="423">
                  <c:v>8.4599999999999997E-10</c:v>
                </c:pt>
                <c:pt idx="424">
                  <c:v>8.4799999999999997E-10</c:v>
                </c:pt>
                <c:pt idx="425">
                  <c:v>8.4999999999999996E-10</c:v>
                </c:pt>
                <c:pt idx="426">
                  <c:v>8.5199999999999995E-10</c:v>
                </c:pt>
                <c:pt idx="427">
                  <c:v>8.5400000000000005E-10</c:v>
                </c:pt>
                <c:pt idx="428">
                  <c:v>8.5600000000000004E-10</c:v>
                </c:pt>
                <c:pt idx="429">
                  <c:v>8.5800000000000004E-10</c:v>
                </c:pt>
                <c:pt idx="430">
                  <c:v>8.6000000000000003E-10</c:v>
                </c:pt>
                <c:pt idx="431">
                  <c:v>8.6200000000000002E-10</c:v>
                </c:pt>
                <c:pt idx="432">
                  <c:v>8.6400000000000001E-10</c:v>
                </c:pt>
                <c:pt idx="433">
                  <c:v>8.6600000000000001E-10</c:v>
                </c:pt>
                <c:pt idx="434">
                  <c:v>8.68E-10</c:v>
                </c:pt>
                <c:pt idx="435">
                  <c:v>8.6999999999999999E-10</c:v>
                </c:pt>
                <c:pt idx="436">
                  <c:v>8.7199999999999999E-10</c:v>
                </c:pt>
                <c:pt idx="437">
                  <c:v>8.7399999999999998E-10</c:v>
                </c:pt>
                <c:pt idx="438">
                  <c:v>8.7599999999999997E-10</c:v>
                </c:pt>
                <c:pt idx="439">
                  <c:v>8.7799999999999997E-10</c:v>
                </c:pt>
                <c:pt idx="440">
                  <c:v>8.7999999999999996E-10</c:v>
                </c:pt>
                <c:pt idx="441">
                  <c:v>8.8199999999999995E-10</c:v>
                </c:pt>
                <c:pt idx="442">
                  <c:v>8.8400000000000005E-10</c:v>
                </c:pt>
                <c:pt idx="443">
                  <c:v>8.8600000000000004E-10</c:v>
                </c:pt>
                <c:pt idx="444">
                  <c:v>8.8800000000000004E-10</c:v>
                </c:pt>
                <c:pt idx="445">
                  <c:v>8.9000000000000003E-10</c:v>
                </c:pt>
                <c:pt idx="446">
                  <c:v>8.9200000000000002E-10</c:v>
                </c:pt>
                <c:pt idx="447">
                  <c:v>8.9400000000000001E-10</c:v>
                </c:pt>
                <c:pt idx="448">
                  <c:v>8.9600000000000001E-10</c:v>
                </c:pt>
                <c:pt idx="449">
                  <c:v>8.98E-10</c:v>
                </c:pt>
                <c:pt idx="450">
                  <c:v>8.9999999999999999E-10</c:v>
                </c:pt>
                <c:pt idx="451">
                  <c:v>9.0199999999999999E-10</c:v>
                </c:pt>
                <c:pt idx="452">
                  <c:v>9.0399999999999998E-10</c:v>
                </c:pt>
                <c:pt idx="453">
                  <c:v>9.0599999999999997E-10</c:v>
                </c:pt>
                <c:pt idx="454">
                  <c:v>9.0799999999999997E-10</c:v>
                </c:pt>
                <c:pt idx="455">
                  <c:v>9.0999999999999996E-10</c:v>
                </c:pt>
                <c:pt idx="456">
                  <c:v>9.1199999999999995E-10</c:v>
                </c:pt>
                <c:pt idx="457">
                  <c:v>9.1400000000000005E-10</c:v>
                </c:pt>
                <c:pt idx="458">
                  <c:v>9.1600000000000004E-10</c:v>
                </c:pt>
                <c:pt idx="459">
                  <c:v>9.1800000000000004E-10</c:v>
                </c:pt>
                <c:pt idx="460">
                  <c:v>9.2000000000000003E-10</c:v>
                </c:pt>
                <c:pt idx="461">
                  <c:v>9.2200000000000002E-10</c:v>
                </c:pt>
                <c:pt idx="462">
                  <c:v>9.2400000000000001E-10</c:v>
                </c:pt>
                <c:pt idx="463">
                  <c:v>9.2600000000000001E-10</c:v>
                </c:pt>
                <c:pt idx="464">
                  <c:v>9.28E-10</c:v>
                </c:pt>
                <c:pt idx="465">
                  <c:v>9.2999999999999999E-10</c:v>
                </c:pt>
                <c:pt idx="466">
                  <c:v>9.3200000000000009E-10</c:v>
                </c:pt>
                <c:pt idx="467">
                  <c:v>9.3400000000000008E-10</c:v>
                </c:pt>
                <c:pt idx="468">
                  <c:v>9.3600000000000008E-10</c:v>
                </c:pt>
                <c:pt idx="469">
                  <c:v>9.3800000000000007E-10</c:v>
                </c:pt>
                <c:pt idx="470">
                  <c:v>9.4000000000000006E-10</c:v>
                </c:pt>
                <c:pt idx="471">
                  <c:v>9.4200000000000006E-10</c:v>
                </c:pt>
                <c:pt idx="472">
                  <c:v>9.4400000000000005E-10</c:v>
                </c:pt>
                <c:pt idx="473">
                  <c:v>9.4600000000000004E-10</c:v>
                </c:pt>
                <c:pt idx="474">
                  <c:v>9.4800000000000004E-10</c:v>
                </c:pt>
                <c:pt idx="475">
                  <c:v>9.5000000000000003E-10</c:v>
                </c:pt>
                <c:pt idx="476">
                  <c:v>9.5200000000000002E-10</c:v>
                </c:pt>
                <c:pt idx="477">
                  <c:v>9.5400000000000001E-10</c:v>
                </c:pt>
                <c:pt idx="478">
                  <c:v>9.5600000000000001E-10</c:v>
                </c:pt>
                <c:pt idx="479">
                  <c:v>9.58E-10</c:v>
                </c:pt>
                <c:pt idx="480">
                  <c:v>9.5999999999999999E-10</c:v>
                </c:pt>
                <c:pt idx="481">
                  <c:v>9.6199999999999999E-10</c:v>
                </c:pt>
                <c:pt idx="482">
                  <c:v>9.6399999999999998E-10</c:v>
                </c:pt>
                <c:pt idx="483">
                  <c:v>9.6599999999999997E-10</c:v>
                </c:pt>
                <c:pt idx="484">
                  <c:v>9.6799999999999997E-10</c:v>
                </c:pt>
                <c:pt idx="485">
                  <c:v>9.6999999999999996E-10</c:v>
                </c:pt>
                <c:pt idx="486">
                  <c:v>9.7199999999999995E-10</c:v>
                </c:pt>
                <c:pt idx="487">
                  <c:v>9.7399999999999995E-10</c:v>
                </c:pt>
                <c:pt idx="488">
                  <c:v>9.7599999999999994E-10</c:v>
                </c:pt>
                <c:pt idx="489">
                  <c:v>9.7799999999999993E-10</c:v>
                </c:pt>
                <c:pt idx="490">
                  <c:v>9.7999999999999992E-10</c:v>
                </c:pt>
                <c:pt idx="491">
                  <c:v>9.8199999999999992E-10</c:v>
                </c:pt>
                <c:pt idx="492">
                  <c:v>9.8399999999999991E-10</c:v>
                </c:pt>
                <c:pt idx="493">
                  <c:v>9.859999999999999E-10</c:v>
                </c:pt>
                <c:pt idx="494">
                  <c:v>9.879999999999999E-10</c:v>
                </c:pt>
                <c:pt idx="495">
                  <c:v>9.900000000000001E-10</c:v>
                </c:pt>
                <c:pt idx="496">
                  <c:v>9.9200000000000009E-10</c:v>
                </c:pt>
                <c:pt idx="497">
                  <c:v>9.9400000000000008E-10</c:v>
                </c:pt>
                <c:pt idx="498">
                  <c:v>9.9600000000000008E-10</c:v>
                </c:pt>
                <c:pt idx="499">
                  <c:v>9.9800000000000007E-10</c:v>
                </c:pt>
                <c:pt idx="500">
                  <c:v>1.0000000000000001E-9</c:v>
                </c:pt>
                <c:pt idx="501">
                  <c:v>1.0020000000000001E-9</c:v>
                </c:pt>
                <c:pt idx="502">
                  <c:v>1.004E-9</c:v>
                </c:pt>
                <c:pt idx="503">
                  <c:v>1.006E-9</c:v>
                </c:pt>
                <c:pt idx="504">
                  <c:v>1.008E-9</c:v>
                </c:pt>
                <c:pt idx="505">
                  <c:v>1.01E-9</c:v>
                </c:pt>
                <c:pt idx="506">
                  <c:v>1.012E-9</c:v>
                </c:pt>
                <c:pt idx="507">
                  <c:v>1.014E-9</c:v>
                </c:pt>
                <c:pt idx="508">
                  <c:v>1.016E-9</c:v>
                </c:pt>
                <c:pt idx="509">
                  <c:v>1.018E-9</c:v>
                </c:pt>
                <c:pt idx="510">
                  <c:v>1.02E-9</c:v>
                </c:pt>
                <c:pt idx="511">
                  <c:v>1.022E-9</c:v>
                </c:pt>
                <c:pt idx="512">
                  <c:v>1.024E-9</c:v>
                </c:pt>
                <c:pt idx="513">
                  <c:v>1.026E-9</c:v>
                </c:pt>
                <c:pt idx="514">
                  <c:v>1.028E-9</c:v>
                </c:pt>
                <c:pt idx="515">
                  <c:v>1.03E-9</c:v>
                </c:pt>
                <c:pt idx="516">
                  <c:v>1.032E-9</c:v>
                </c:pt>
                <c:pt idx="517">
                  <c:v>1.0339999999999999E-9</c:v>
                </c:pt>
                <c:pt idx="518">
                  <c:v>1.0359999999999999E-9</c:v>
                </c:pt>
                <c:pt idx="519">
                  <c:v>1.0379999999999999E-9</c:v>
                </c:pt>
                <c:pt idx="520">
                  <c:v>1.0399999999999999E-9</c:v>
                </c:pt>
                <c:pt idx="521">
                  <c:v>1.0419999999999999E-9</c:v>
                </c:pt>
                <c:pt idx="522">
                  <c:v>1.0439999999999999E-9</c:v>
                </c:pt>
                <c:pt idx="523">
                  <c:v>1.0459999999999999E-9</c:v>
                </c:pt>
                <c:pt idx="524">
                  <c:v>1.0480000000000001E-9</c:v>
                </c:pt>
                <c:pt idx="525">
                  <c:v>1.0500000000000001E-9</c:v>
                </c:pt>
                <c:pt idx="526">
                  <c:v>1.0520000000000001E-9</c:v>
                </c:pt>
                <c:pt idx="527">
                  <c:v>1.0540000000000001E-9</c:v>
                </c:pt>
                <c:pt idx="528">
                  <c:v>1.0560000000000001E-9</c:v>
                </c:pt>
                <c:pt idx="529">
                  <c:v>1.0580000000000001E-9</c:v>
                </c:pt>
                <c:pt idx="530">
                  <c:v>1.0600000000000001E-9</c:v>
                </c:pt>
                <c:pt idx="531">
                  <c:v>1.0620000000000001E-9</c:v>
                </c:pt>
                <c:pt idx="532">
                  <c:v>1.064E-9</c:v>
                </c:pt>
                <c:pt idx="533">
                  <c:v>1.066E-9</c:v>
                </c:pt>
                <c:pt idx="534">
                  <c:v>1.068E-9</c:v>
                </c:pt>
                <c:pt idx="535">
                  <c:v>1.07E-9</c:v>
                </c:pt>
                <c:pt idx="536">
                  <c:v>1.072E-9</c:v>
                </c:pt>
                <c:pt idx="537">
                  <c:v>1.074E-9</c:v>
                </c:pt>
                <c:pt idx="538">
                  <c:v>1.076E-9</c:v>
                </c:pt>
                <c:pt idx="539">
                  <c:v>1.078E-9</c:v>
                </c:pt>
                <c:pt idx="540">
                  <c:v>1.08E-9</c:v>
                </c:pt>
                <c:pt idx="541">
                  <c:v>1.082E-9</c:v>
                </c:pt>
                <c:pt idx="542">
                  <c:v>1.084E-9</c:v>
                </c:pt>
                <c:pt idx="543">
                  <c:v>1.086E-9</c:v>
                </c:pt>
                <c:pt idx="544">
                  <c:v>1.088E-9</c:v>
                </c:pt>
                <c:pt idx="545">
                  <c:v>1.09E-9</c:v>
                </c:pt>
                <c:pt idx="546">
                  <c:v>1.092E-9</c:v>
                </c:pt>
                <c:pt idx="547">
                  <c:v>1.0939999999999999E-9</c:v>
                </c:pt>
                <c:pt idx="548">
                  <c:v>1.0959999999999999E-9</c:v>
                </c:pt>
                <c:pt idx="549">
                  <c:v>1.0979999999999999E-9</c:v>
                </c:pt>
                <c:pt idx="550">
                  <c:v>1.0999999999999999E-9</c:v>
                </c:pt>
                <c:pt idx="551">
                  <c:v>1.1019999999999999E-9</c:v>
                </c:pt>
                <c:pt idx="552">
                  <c:v>1.1039999999999999E-9</c:v>
                </c:pt>
                <c:pt idx="553">
                  <c:v>1.1059999999999999E-9</c:v>
                </c:pt>
                <c:pt idx="554">
                  <c:v>1.1080000000000001E-9</c:v>
                </c:pt>
                <c:pt idx="555">
                  <c:v>1.1100000000000001E-9</c:v>
                </c:pt>
                <c:pt idx="556">
                  <c:v>1.1120000000000001E-9</c:v>
                </c:pt>
                <c:pt idx="557">
                  <c:v>1.1140000000000001E-9</c:v>
                </c:pt>
                <c:pt idx="558">
                  <c:v>1.1160000000000001E-9</c:v>
                </c:pt>
                <c:pt idx="559">
                  <c:v>1.1180000000000001E-9</c:v>
                </c:pt>
                <c:pt idx="560">
                  <c:v>1.1200000000000001E-9</c:v>
                </c:pt>
                <c:pt idx="561">
                  <c:v>1.1220000000000001E-9</c:v>
                </c:pt>
                <c:pt idx="562">
                  <c:v>1.124E-9</c:v>
                </c:pt>
                <c:pt idx="563">
                  <c:v>1.126E-9</c:v>
                </c:pt>
                <c:pt idx="564">
                  <c:v>1.128E-9</c:v>
                </c:pt>
                <c:pt idx="565">
                  <c:v>1.13E-9</c:v>
                </c:pt>
                <c:pt idx="566">
                  <c:v>1.132E-9</c:v>
                </c:pt>
                <c:pt idx="567">
                  <c:v>1.134E-9</c:v>
                </c:pt>
                <c:pt idx="568">
                  <c:v>1.136E-9</c:v>
                </c:pt>
                <c:pt idx="569">
                  <c:v>1.138E-9</c:v>
                </c:pt>
                <c:pt idx="570">
                  <c:v>1.14E-9</c:v>
                </c:pt>
                <c:pt idx="571">
                  <c:v>1.142E-9</c:v>
                </c:pt>
                <c:pt idx="572">
                  <c:v>1.144E-9</c:v>
                </c:pt>
                <c:pt idx="573">
                  <c:v>1.146E-9</c:v>
                </c:pt>
                <c:pt idx="574">
                  <c:v>1.148E-9</c:v>
                </c:pt>
                <c:pt idx="575">
                  <c:v>1.15E-9</c:v>
                </c:pt>
                <c:pt idx="576">
                  <c:v>1.152E-9</c:v>
                </c:pt>
                <c:pt idx="577">
                  <c:v>1.1539999999999999E-9</c:v>
                </c:pt>
                <c:pt idx="578">
                  <c:v>1.1559999999999999E-9</c:v>
                </c:pt>
                <c:pt idx="579">
                  <c:v>1.1579999999999999E-9</c:v>
                </c:pt>
                <c:pt idx="580">
                  <c:v>1.1599999999999999E-9</c:v>
                </c:pt>
                <c:pt idx="581">
                  <c:v>1.1619999999999999E-9</c:v>
                </c:pt>
                <c:pt idx="582">
                  <c:v>1.1639999999999999E-9</c:v>
                </c:pt>
                <c:pt idx="583">
                  <c:v>1.1659999999999999E-9</c:v>
                </c:pt>
                <c:pt idx="584">
                  <c:v>1.1680000000000001E-9</c:v>
                </c:pt>
                <c:pt idx="585">
                  <c:v>1.1700000000000001E-9</c:v>
                </c:pt>
                <c:pt idx="586">
                  <c:v>1.1720000000000001E-9</c:v>
                </c:pt>
                <c:pt idx="587">
                  <c:v>1.1740000000000001E-9</c:v>
                </c:pt>
                <c:pt idx="588">
                  <c:v>1.1760000000000001E-9</c:v>
                </c:pt>
                <c:pt idx="589">
                  <c:v>1.1780000000000001E-9</c:v>
                </c:pt>
                <c:pt idx="590">
                  <c:v>1.1800000000000001E-9</c:v>
                </c:pt>
                <c:pt idx="591">
                  <c:v>1.1820000000000001E-9</c:v>
                </c:pt>
                <c:pt idx="592">
                  <c:v>1.184E-9</c:v>
                </c:pt>
                <c:pt idx="593">
                  <c:v>1.186E-9</c:v>
                </c:pt>
                <c:pt idx="594">
                  <c:v>1.188E-9</c:v>
                </c:pt>
                <c:pt idx="595">
                  <c:v>1.19E-9</c:v>
                </c:pt>
                <c:pt idx="596">
                  <c:v>1.192E-9</c:v>
                </c:pt>
                <c:pt idx="597">
                  <c:v>1.194E-9</c:v>
                </c:pt>
                <c:pt idx="598">
                  <c:v>1.196E-9</c:v>
                </c:pt>
                <c:pt idx="599">
                  <c:v>1.198E-9</c:v>
                </c:pt>
                <c:pt idx="600">
                  <c:v>1.2E-9</c:v>
                </c:pt>
                <c:pt idx="601">
                  <c:v>1.202E-9</c:v>
                </c:pt>
                <c:pt idx="602">
                  <c:v>1.204E-9</c:v>
                </c:pt>
                <c:pt idx="603">
                  <c:v>1.206E-9</c:v>
                </c:pt>
                <c:pt idx="604">
                  <c:v>1.208E-9</c:v>
                </c:pt>
                <c:pt idx="605">
                  <c:v>1.21E-9</c:v>
                </c:pt>
                <c:pt idx="606">
                  <c:v>1.212E-9</c:v>
                </c:pt>
                <c:pt idx="607">
                  <c:v>1.2139999999999999E-9</c:v>
                </c:pt>
                <c:pt idx="608">
                  <c:v>1.2159999999999999E-9</c:v>
                </c:pt>
                <c:pt idx="609">
                  <c:v>1.2179999999999999E-9</c:v>
                </c:pt>
                <c:pt idx="610">
                  <c:v>1.2199999999999999E-9</c:v>
                </c:pt>
                <c:pt idx="611">
                  <c:v>1.2219999999999999E-9</c:v>
                </c:pt>
                <c:pt idx="612">
                  <c:v>1.2239999999999999E-9</c:v>
                </c:pt>
                <c:pt idx="613">
                  <c:v>1.2259999999999999E-9</c:v>
                </c:pt>
                <c:pt idx="614">
                  <c:v>1.2280000000000001E-9</c:v>
                </c:pt>
                <c:pt idx="615">
                  <c:v>1.2300000000000001E-9</c:v>
                </c:pt>
                <c:pt idx="616">
                  <c:v>1.2320000000000001E-9</c:v>
                </c:pt>
                <c:pt idx="617">
                  <c:v>1.2340000000000001E-9</c:v>
                </c:pt>
                <c:pt idx="618">
                  <c:v>1.2360000000000001E-9</c:v>
                </c:pt>
                <c:pt idx="619">
                  <c:v>1.2380000000000001E-9</c:v>
                </c:pt>
                <c:pt idx="620">
                  <c:v>1.2400000000000001E-9</c:v>
                </c:pt>
                <c:pt idx="621">
                  <c:v>1.2420000000000001E-9</c:v>
                </c:pt>
                <c:pt idx="622">
                  <c:v>1.244E-9</c:v>
                </c:pt>
                <c:pt idx="623">
                  <c:v>1.246E-9</c:v>
                </c:pt>
                <c:pt idx="624">
                  <c:v>1.248E-9</c:v>
                </c:pt>
                <c:pt idx="625">
                  <c:v>1.25E-9</c:v>
                </c:pt>
                <c:pt idx="626">
                  <c:v>1.252E-9</c:v>
                </c:pt>
                <c:pt idx="627">
                  <c:v>1.254E-9</c:v>
                </c:pt>
                <c:pt idx="628">
                  <c:v>1.256E-9</c:v>
                </c:pt>
                <c:pt idx="629">
                  <c:v>1.258E-9</c:v>
                </c:pt>
                <c:pt idx="630">
                  <c:v>1.26E-9</c:v>
                </c:pt>
                <c:pt idx="631">
                  <c:v>1.262E-9</c:v>
                </c:pt>
                <c:pt idx="632">
                  <c:v>1.264E-9</c:v>
                </c:pt>
                <c:pt idx="633">
                  <c:v>1.266E-9</c:v>
                </c:pt>
                <c:pt idx="634">
                  <c:v>1.268E-9</c:v>
                </c:pt>
                <c:pt idx="635">
                  <c:v>1.27E-9</c:v>
                </c:pt>
                <c:pt idx="636">
                  <c:v>1.272E-9</c:v>
                </c:pt>
                <c:pt idx="637">
                  <c:v>1.2739999999999999E-9</c:v>
                </c:pt>
                <c:pt idx="638">
                  <c:v>1.2759999999999999E-9</c:v>
                </c:pt>
                <c:pt idx="639">
                  <c:v>1.2779999999999999E-9</c:v>
                </c:pt>
                <c:pt idx="640">
                  <c:v>1.2799999999999999E-9</c:v>
                </c:pt>
                <c:pt idx="641">
                  <c:v>1.2819999999999999E-9</c:v>
                </c:pt>
                <c:pt idx="642">
                  <c:v>1.2839999999999999E-9</c:v>
                </c:pt>
                <c:pt idx="643">
                  <c:v>1.2859999999999999E-9</c:v>
                </c:pt>
                <c:pt idx="644">
                  <c:v>1.2880000000000001E-9</c:v>
                </c:pt>
                <c:pt idx="645">
                  <c:v>1.2900000000000001E-9</c:v>
                </c:pt>
                <c:pt idx="646">
                  <c:v>1.2920000000000001E-9</c:v>
                </c:pt>
                <c:pt idx="647">
                  <c:v>1.2940000000000001E-9</c:v>
                </c:pt>
                <c:pt idx="648">
                  <c:v>1.2960000000000001E-9</c:v>
                </c:pt>
                <c:pt idx="649">
                  <c:v>1.2980000000000001E-9</c:v>
                </c:pt>
                <c:pt idx="650">
                  <c:v>1.3000000000000001E-9</c:v>
                </c:pt>
                <c:pt idx="651">
                  <c:v>1.3020000000000001E-9</c:v>
                </c:pt>
                <c:pt idx="652">
                  <c:v>1.304E-9</c:v>
                </c:pt>
                <c:pt idx="653">
                  <c:v>1.306E-9</c:v>
                </c:pt>
                <c:pt idx="654">
                  <c:v>1.308E-9</c:v>
                </c:pt>
                <c:pt idx="655">
                  <c:v>1.31E-9</c:v>
                </c:pt>
                <c:pt idx="656">
                  <c:v>1.312E-9</c:v>
                </c:pt>
                <c:pt idx="657">
                  <c:v>1.314E-9</c:v>
                </c:pt>
                <c:pt idx="658">
                  <c:v>1.316E-9</c:v>
                </c:pt>
                <c:pt idx="659">
                  <c:v>1.318E-9</c:v>
                </c:pt>
                <c:pt idx="660">
                  <c:v>1.32E-9</c:v>
                </c:pt>
                <c:pt idx="661">
                  <c:v>1.322E-9</c:v>
                </c:pt>
                <c:pt idx="662">
                  <c:v>1.324E-9</c:v>
                </c:pt>
                <c:pt idx="663">
                  <c:v>1.326E-9</c:v>
                </c:pt>
                <c:pt idx="664">
                  <c:v>1.328E-9</c:v>
                </c:pt>
                <c:pt idx="665">
                  <c:v>1.33E-9</c:v>
                </c:pt>
                <c:pt idx="666">
                  <c:v>1.3319999999999999E-9</c:v>
                </c:pt>
                <c:pt idx="667">
                  <c:v>1.3339999999999999E-9</c:v>
                </c:pt>
                <c:pt idx="668">
                  <c:v>1.3359999999999999E-9</c:v>
                </c:pt>
                <c:pt idx="669">
                  <c:v>1.3379999999999999E-9</c:v>
                </c:pt>
                <c:pt idx="670">
                  <c:v>1.3399999999999999E-9</c:v>
                </c:pt>
                <c:pt idx="671">
                  <c:v>1.3419999999999999E-9</c:v>
                </c:pt>
                <c:pt idx="672">
                  <c:v>1.3439999999999999E-9</c:v>
                </c:pt>
                <c:pt idx="673">
                  <c:v>1.3459999999999999E-9</c:v>
                </c:pt>
                <c:pt idx="674">
                  <c:v>1.3480000000000001E-9</c:v>
                </c:pt>
                <c:pt idx="675">
                  <c:v>1.3500000000000001E-9</c:v>
                </c:pt>
                <c:pt idx="676">
                  <c:v>1.3520000000000001E-9</c:v>
                </c:pt>
                <c:pt idx="677">
                  <c:v>1.3540000000000001E-9</c:v>
                </c:pt>
                <c:pt idx="678">
                  <c:v>1.3560000000000001E-9</c:v>
                </c:pt>
                <c:pt idx="679">
                  <c:v>1.3580000000000001E-9</c:v>
                </c:pt>
                <c:pt idx="680">
                  <c:v>1.3600000000000001E-9</c:v>
                </c:pt>
                <c:pt idx="681">
                  <c:v>1.3620000000000001E-9</c:v>
                </c:pt>
                <c:pt idx="682">
                  <c:v>1.364E-9</c:v>
                </c:pt>
                <c:pt idx="683">
                  <c:v>1.366E-9</c:v>
                </c:pt>
                <c:pt idx="684">
                  <c:v>1.368E-9</c:v>
                </c:pt>
                <c:pt idx="685">
                  <c:v>1.37E-9</c:v>
                </c:pt>
                <c:pt idx="686">
                  <c:v>1.372E-9</c:v>
                </c:pt>
                <c:pt idx="687">
                  <c:v>1.374E-9</c:v>
                </c:pt>
                <c:pt idx="688">
                  <c:v>1.376E-9</c:v>
                </c:pt>
                <c:pt idx="689">
                  <c:v>1.378E-9</c:v>
                </c:pt>
                <c:pt idx="690">
                  <c:v>1.38E-9</c:v>
                </c:pt>
                <c:pt idx="691">
                  <c:v>1.382E-9</c:v>
                </c:pt>
                <c:pt idx="692">
                  <c:v>1.384E-9</c:v>
                </c:pt>
                <c:pt idx="693">
                  <c:v>1.386E-9</c:v>
                </c:pt>
                <c:pt idx="694">
                  <c:v>1.388E-9</c:v>
                </c:pt>
                <c:pt idx="695">
                  <c:v>1.39E-9</c:v>
                </c:pt>
                <c:pt idx="696">
                  <c:v>1.3919999999999999E-9</c:v>
                </c:pt>
                <c:pt idx="697">
                  <c:v>1.3939999999999999E-9</c:v>
                </c:pt>
                <c:pt idx="698">
                  <c:v>1.3959999999999999E-9</c:v>
                </c:pt>
                <c:pt idx="699">
                  <c:v>1.3979999999999999E-9</c:v>
                </c:pt>
                <c:pt idx="700">
                  <c:v>1.3999999999999999E-9</c:v>
                </c:pt>
                <c:pt idx="701">
                  <c:v>1.4019999999999999E-9</c:v>
                </c:pt>
                <c:pt idx="702">
                  <c:v>1.4039999999999999E-9</c:v>
                </c:pt>
                <c:pt idx="703">
                  <c:v>1.4059999999999999E-9</c:v>
                </c:pt>
                <c:pt idx="704">
                  <c:v>1.4080000000000001E-9</c:v>
                </c:pt>
                <c:pt idx="705">
                  <c:v>1.4100000000000001E-9</c:v>
                </c:pt>
                <c:pt idx="706">
                  <c:v>1.4120000000000001E-9</c:v>
                </c:pt>
                <c:pt idx="707">
                  <c:v>1.4140000000000001E-9</c:v>
                </c:pt>
                <c:pt idx="708">
                  <c:v>1.4160000000000001E-9</c:v>
                </c:pt>
                <c:pt idx="709">
                  <c:v>1.4180000000000001E-9</c:v>
                </c:pt>
                <c:pt idx="710">
                  <c:v>1.4200000000000001E-9</c:v>
                </c:pt>
                <c:pt idx="711">
                  <c:v>1.4220000000000001E-9</c:v>
                </c:pt>
                <c:pt idx="712">
                  <c:v>1.424E-9</c:v>
                </c:pt>
                <c:pt idx="713">
                  <c:v>1.426E-9</c:v>
                </c:pt>
                <c:pt idx="714">
                  <c:v>1.428E-9</c:v>
                </c:pt>
                <c:pt idx="715">
                  <c:v>1.43E-9</c:v>
                </c:pt>
                <c:pt idx="716">
                  <c:v>1.432E-9</c:v>
                </c:pt>
                <c:pt idx="717">
                  <c:v>1.434E-9</c:v>
                </c:pt>
                <c:pt idx="718">
                  <c:v>1.436E-9</c:v>
                </c:pt>
                <c:pt idx="719">
                  <c:v>1.438E-9</c:v>
                </c:pt>
                <c:pt idx="720">
                  <c:v>1.44E-9</c:v>
                </c:pt>
                <c:pt idx="721">
                  <c:v>1.442E-9</c:v>
                </c:pt>
                <c:pt idx="722">
                  <c:v>1.444E-9</c:v>
                </c:pt>
                <c:pt idx="723">
                  <c:v>1.446E-9</c:v>
                </c:pt>
                <c:pt idx="724">
                  <c:v>1.448E-9</c:v>
                </c:pt>
                <c:pt idx="725">
                  <c:v>1.45E-9</c:v>
                </c:pt>
                <c:pt idx="726">
                  <c:v>1.4519999999999999E-9</c:v>
                </c:pt>
                <c:pt idx="727">
                  <c:v>1.4539999999999999E-9</c:v>
                </c:pt>
                <c:pt idx="728">
                  <c:v>1.4559999999999999E-9</c:v>
                </c:pt>
                <c:pt idx="729">
                  <c:v>1.4579999999999999E-9</c:v>
                </c:pt>
                <c:pt idx="730">
                  <c:v>1.4599999999999999E-9</c:v>
                </c:pt>
                <c:pt idx="731">
                  <c:v>1.4619999999999999E-9</c:v>
                </c:pt>
                <c:pt idx="732">
                  <c:v>1.4639999999999999E-9</c:v>
                </c:pt>
                <c:pt idx="733">
                  <c:v>1.4659999999999999E-9</c:v>
                </c:pt>
                <c:pt idx="734">
                  <c:v>1.4680000000000001E-9</c:v>
                </c:pt>
                <c:pt idx="735">
                  <c:v>1.4700000000000001E-9</c:v>
                </c:pt>
                <c:pt idx="736">
                  <c:v>1.4720000000000001E-9</c:v>
                </c:pt>
                <c:pt idx="737">
                  <c:v>1.4740000000000001E-9</c:v>
                </c:pt>
                <c:pt idx="738">
                  <c:v>1.4760000000000001E-9</c:v>
                </c:pt>
                <c:pt idx="739">
                  <c:v>1.4780000000000001E-9</c:v>
                </c:pt>
                <c:pt idx="740">
                  <c:v>1.4800000000000001E-9</c:v>
                </c:pt>
                <c:pt idx="741">
                  <c:v>1.4820000000000001E-9</c:v>
                </c:pt>
                <c:pt idx="742">
                  <c:v>1.484E-9</c:v>
                </c:pt>
                <c:pt idx="743">
                  <c:v>1.486E-9</c:v>
                </c:pt>
                <c:pt idx="744">
                  <c:v>1.488E-9</c:v>
                </c:pt>
                <c:pt idx="745">
                  <c:v>1.49E-9</c:v>
                </c:pt>
                <c:pt idx="746">
                  <c:v>1.492E-9</c:v>
                </c:pt>
                <c:pt idx="747">
                  <c:v>1.494E-9</c:v>
                </c:pt>
                <c:pt idx="748">
                  <c:v>1.496E-9</c:v>
                </c:pt>
                <c:pt idx="749">
                  <c:v>1.498E-9</c:v>
                </c:pt>
                <c:pt idx="750">
                  <c:v>1.5E-9</c:v>
                </c:pt>
                <c:pt idx="751">
                  <c:v>1.502E-9</c:v>
                </c:pt>
                <c:pt idx="752">
                  <c:v>1.504E-9</c:v>
                </c:pt>
                <c:pt idx="753">
                  <c:v>1.506E-9</c:v>
                </c:pt>
                <c:pt idx="754">
                  <c:v>1.508E-9</c:v>
                </c:pt>
                <c:pt idx="755">
                  <c:v>1.51E-9</c:v>
                </c:pt>
                <c:pt idx="756">
                  <c:v>1.5119999999999999E-9</c:v>
                </c:pt>
                <c:pt idx="757">
                  <c:v>1.5139999999999999E-9</c:v>
                </c:pt>
                <c:pt idx="758">
                  <c:v>1.5159999999999999E-9</c:v>
                </c:pt>
                <c:pt idx="759">
                  <c:v>1.5179999999999999E-9</c:v>
                </c:pt>
                <c:pt idx="760">
                  <c:v>1.5199999999999999E-9</c:v>
                </c:pt>
                <c:pt idx="761">
                  <c:v>1.5219999999999999E-9</c:v>
                </c:pt>
                <c:pt idx="762">
                  <c:v>1.5239999999999999E-9</c:v>
                </c:pt>
                <c:pt idx="763">
                  <c:v>1.5259999999999999E-9</c:v>
                </c:pt>
                <c:pt idx="764">
                  <c:v>1.5280000000000001E-9</c:v>
                </c:pt>
                <c:pt idx="765">
                  <c:v>1.5300000000000001E-9</c:v>
                </c:pt>
                <c:pt idx="766">
                  <c:v>1.5320000000000001E-9</c:v>
                </c:pt>
                <c:pt idx="767">
                  <c:v>1.5340000000000001E-9</c:v>
                </c:pt>
                <c:pt idx="768">
                  <c:v>1.5360000000000001E-9</c:v>
                </c:pt>
                <c:pt idx="769">
                  <c:v>1.5380000000000001E-9</c:v>
                </c:pt>
                <c:pt idx="770">
                  <c:v>1.5400000000000001E-9</c:v>
                </c:pt>
                <c:pt idx="771">
                  <c:v>1.5420000000000001E-9</c:v>
                </c:pt>
                <c:pt idx="772">
                  <c:v>1.544E-9</c:v>
                </c:pt>
                <c:pt idx="773">
                  <c:v>1.546E-9</c:v>
                </c:pt>
                <c:pt idx="774">
                  <c:v>1.548E-9</c:v>
                </c:pt>
                <c:pt idx="775">
                  <c:v>1.55E-9</c:v>
                </c:pt>
                <c:pt idx="776">
                  <c:v>1.552E-9</c:v>
                </c:pt>
                <c:pt idx="777">
                  <c:v>1.554E-9</c:v>
                </c:pt>
                <c:pt idx="778">
                  <c:v>1.556E-9</c:v>
                </c:pt>
                <c:pt idx="779">
                  <c:v>1.558E-9</c:v>
                </c:pt>
                <c:pt idx="780">
                  <c:v>1.56E-9</c:v>
                </c:pt>
                <c:pt idx="781">
                  <c:v>1.562E-9</c:v>
                </c:pt>
                <c:pt idx="782">
                  <c:v>1.564E-9</c:v>
                </c:pt>
                <c:pt idx="783">
                  <c:v>1.566E-9</c:v>
                </c:pt>
                <c:pt idx="784">
                  <c:v>1.568E-9</c:v>
                </c:pt>
                <c:pt idx="785">
                  <c:v>1.57E-9</c:v>
                </c:pt>
                <c:pt idx="786">
                  <c:v>1.5719999999999999E-9</c:v>
                </c:pt>
                <c:pt idx="787">
                  <c:v>1.5739999999999999E-9</c:v>
                </c:pt>
                <c:pt idx="788">
                  <c:v>1.5759999999999999E-9</c:v>
                </c:pt>
                <c:pt idx="789">
                  <c:v>1.5779999999999999E-9</c:v>
                </c:pt>
                <c:pt idx="790">
                  <c:v>1.5799999999999999E-9</c:v>
                </c:pt>
                <c:pt idx="791">
                  <c:v>1.5819999999999999E-9</c:v>
                </c:pt>
                <c:pt idx="792">
                  <c:v>1.5839999999999999E-9</c:v>
                </c:pt>
                <c:pt idx="793">
                  <c:v>1.5859999999999999E-9</c:v>
                </c:pt>
                <c:pt idx="794">
                  <c:v>1.5880000000000001E-9</c:v>
                </c:pt>
                <c:pt idx="795">
                  <c:v>1.5900000000000001E-9</c:v>
                </c:pt>
                <c:pt idx="796">
                  <c:v>1.5920000000000001E-9</c:v>
                </c:pt>
                <c:pt idx="797">
                  <c:v>1.5940000000000001E-9</c:v>
                </c:pt>
                <c:pt idx="798">
                  <c:v>1.5960000000000001E-9</c:v>
                </c:pt>
                <c:pt idx="799">
                  <c:v>1.5980000000000001E-9</c:v>
                </c:pt>
                <c:pt idx="800">
                  <c:v>1.6000000000000001E-9</c:v>
                </c:pt>
                <c:pt idx="801">
                  <c:v>1.6020000000000001E-9</c:v>
                </c:pt>
                <c:pt idx="802">
                  <c:v>1.604E-9</c:v>
                </c:pt>
                <c:pt idx="803">
                  <c:v>1.606E-9</c:v>
                </c:pt>
                <c:pt idx="804">
                  <c:v>1.608E-9</c:v>
                </c:pt>
                <c:pt idx="805">
                  <c:v>1.61E-9</c:v>
                </c:pt>
                <c:pt idx="806">
                  <c:v>1.612E-9</c:v>
                </c:pt>
                <c:pt idx="807">
                  <c:v>1.614E-9</c:v>
                </c:pt>
                <c:pt idx="808">
                  <c:v>1.616E-9</c:v>
                </c:pt>
                <c:pt idx="809">
                  <c:v>1.618E-9</c:v>
                </c:pt>
                <c:pt idx="810">
                  <c:v>1.62E-9</c:v>
                </c:pt>
                <c:pt idx="811">
                  <c:v>1.622E-9</c:v>
                </c:pt>
                <c:pt idx="812">
                  <c:v>1.624E-9</c:v>
                </c:pt>
                <c:pt idx="813">
                  <c:v>1.626E-9</c:v>
                </c:pt>
                <c:pt idx="814">
                  <c:v>1.628E-9</c:v>
                </c:pt>
                <c:pt idx="815">
                  <c:v>1.63E-9</c:v>
                </c:pt>
                <c:pt idx="816">
                  <c:v>1.6319999999999999E-9</c:v>
                </c:pt>
                <c:pt idx="817">
                  <c:v>1.6339999999999999E-9</c:v>
                </c:pt>
                <c:pt idx="818">
                  <c:v>1.6359999999999999E-9</c:v>
                </c:pt>
                <c:pt idx="819">
                  <c:v>1.6379999999999999E-9</c:v>
                </c:pt>
                <c:pt idx="820">
                  <c:v>1.6399999999999999E-9</c:v>
                </c:pt>
                <c:pt idx="821">
                  <c:v>1.6419999999999999E-9</c:v>
                </c:pt>
                <c:pt idx="822">
                  <c:v>1.6439999999999999E-9</c:v>
                </c:pt>
                <c:pt idx="823">
                  <c:v>1.6459999999999999E-9</c:v>
                </c:pt>
                <c:pt idx="824">
                  <c:v>1.6480000000000001E-9</c:v>
                </c:pt>
                <c:pt idx="825">
                  <c:v>1.6500000000000001E-9</c:v>
                </c:pt>
                <c:pt idx="826">
                  <c:v>1.6520000000000001E-9</c:v>
                </c:pt>
                <c:pt idx="827">
                  <c:v>1.6540000000000001E-9</c:v>
                </c:pt>
                <c:pt idx="828">
                  <c:v>1.6560000000000001E-9</c:v>
                </c:pt>
                <c:pt idx="829">
                  <c:v>1.6580000000000001E-9</c:v>
                </c:pt>
                <c:pt idx="830">
                  <c:v>1.6600000000000001E-9</c:v>
                </c:pt>
                <c:pt idx="831">
                  <c:v>1.6620000000000001E-9</c:v>
                </c:pt>
                <c:pt idx="832">
                  <c:v>1.664E-9</c:v>
                </c:pt>
                <c:pt idx="833">
                  <c:v>1.666E-9</c:v>
                </c:pt>
                <c:pt idx="834">
                  <c:v>1.668E-9</c:v>
                </c:pt>
                <c:pt idx="835">
                  <c:v>1.67E-9</c:v>
                </c:pt>
                <c:pt idx="836">
                  <c:v>1.672E-9</c:v>
                </c:pt>
                <c:pt idx="837">
                  <c:v>1.674E-9</c:v>
                </c:pt>
                <c:pt idx="838">
                  <c:v>1.676E-9</c:v>
                </c:pt>
                <c:pt idx="839">
                  <c:v>1.678E-9</c:v>
                </c:pt>
                <c:pt idx="840">
                  <c:v>1.68E-9</c:v>
                </c:pt>
                <c:pt idx="841">
                  <c:v>1.682E-9</c:v>
                </c:pt>
                <c:pt idx="842">
                  <c:v>1.684E-9</c:v>
                </c:pt>
                <c:pt idx="843">
                  <c:v>1.686E-9</c:v>
                </c:pt>
                <c:pt idx="844">
                  <c:v>1.688E-9</c:v>
                </c:pt>
                <c:pt idx="845">
                  <c:v>1.69E-9</c:v>
                </c:pt>
                <c:pt idx="846">
                  <c:v>1.6919999999999999E-9</c:v>
                </c:pt>
                <c:pt idx="847">
                  <c:v>1.6939999999999999E-9</c:v>
                </c:pt>
                <c:pt idx="848">
                  <c:v>1.6959999999999999E-9</c:v>
                </c:pt>
                <c:pt idx="849">
                  <c:v>1.6979999999999999E-9</c:v>
                </c:pt>
                <c:pt idx="850">
                  <c:v>1.6999999999999999E-9</c:v>
                </c:pt>
                <c:pt idx="851">
                  <c:v>1.7019999999999999E-9</c:v>
                </c:pt>
                <c:pt idx="852">
                  <c:v>1.7039999999999999E-9</c:v>
                </c:pt>
                <c:pt idx="853">
                  <c:v>1.7059999999999999E-9</c:v>
                </c:pt>
                <c:pt idx="854">
                  <c:v>1.7080000000000001E-9</c:v>
                </c:pt>
                <c:pt idx="855">
                  <c:v>1.7100000000000001E-9</c:v>
                </c:pt>
                <c:pt idx="856">
                  <c:v>1.7120000000000001E-9</c:v>
                </c:pt>
                <c:pt idx="857">
                  <c:v>1.7140000000000001E-9</c:v>
                </c:pt>
                <c:pt idx="858">
                  <c:v>1.7160000000000001E-9</c:v>
                </c:pt>
                <c:pt idx="859">
                  <c:v>1.7180000000000001E-9</c:v>
                </c:pt>
                <c:pt idx="860">
                  <c:v>1.7200000000000001E-9</c:v>
                </c:pt>
                <c:pt idx="861">
                  <c:v>1.7220000000000001E-9</c:v>
                </c:pt>
                <c:pt idx="862">
                  <c:v>1.724E-9</c:v>
                </c:pt>
                <c:pt idx="863">
                  <c:v>1.726E-9</c:v>
                </c:pt>
                <c:pt idx="864">
                  <c:v>1.728E-9</c:v>
                </c:pt>
                <c:pt idx="865">
                  <c:v>1.73E-9</c:v>
                </c:pt>
                <c:pt idx="866">
                  <c:v>1.732E-9</c:v>
                </c:pt>
                <c:pt idx="867">
                  <c:v>1.734E-9</c:v>
                </c:pt>
                <c:pt idx="868">
                  <c:v>1.736E-9</c:v>
                </c:pt>
                <c:pt idx="869">
                  <c:v>1.738E-9</c:v>
                </c:pt>
                <c:pt idx="870">
                  <c:v>1.74E-9</c:v>
                </c:pt>
                <c:pt idx="871">
                  <c:v>1.742E-9</c:v>
                </c:pt>
                <c:pt idx="872">
                  <c:v>1.744E-9</c:v>
                </c:pt>
                <c:pt idx="873">
                  <c:v>1.746E-9</c:v>
                </c:pt>
                <c:pt idx="874">
                  <c:v>1.748E-9</c:v>
                </c:pt>
                <c:pt idx="875">
                  <c:v>1.75E-9</c:v>
                </c:pt>
                <c:pt idx="876">
                  <c:v>1.7519999999999999E-9</c:v>
                </c:pt>
                <c:pt idx="877">
                  <c:v>1.7539999999999999E-9</c:v>
                </c:pt>
                <c:pt idx="878">
                  <c:v>1.7559999999999999E-9</c:v>
                </c:pt>
                <c:pt idx="879">
                  <c:v>1.7579999999999999E-9</c:v>
                </c:pt>
                <c:pt idx="880">
                  <c:v>1.7599999999999999E-9</c:v>
                </c:pt>
                <c:pt idx="881">
                  <c:v>1.7619999999999999E-9</c:v>
                </c:pt>
                <c:pt idx="882">
                  <c:v>1.7639999999999999E-9</c:v>
                </c:pt>
                <c:pt idx="883">
                  <c:v>1.7659999999999999E-9</c:v>
                </c:pt>
                <c:pt idx="884">
                  <c:v>1.7680000000000001E-9</c:v>
                </c:pt>
                <c:pt idx="885">
                  <c:v>1.7700000000000001E-9</c:v>
                </c:pt>
                <c:pt idx="886">
                  <c:v>1.7720000000000001E-9</c:v>
                </c:pt>
                <c:pt idx="887">
                  <c:v>1.7740000000000001E-9</c:v>
                </c:pt>
                <c:pt idx="888">
                  <c:v>1.7760000000000001E-9</c:v>
                </c:pt>
                <c:pt idx="889">
                  <c:v>1.7780000000000001E-9</c:v>
                </c:pt>
                <c:pt idx="890">
                  <c:v>1.7800000000000001E-9</c:v>
                </c:pt>
                <c:pt idx="891">
                  <c:v>1.7820000000000001E-9</c:v>
                </c:pt>
                <c:pt idx="892">
                  <c:v>1.784E-9</c:v>
                </c:pt>
                <c:pt idx="893">
                  <c:v>1.786E-9</c:v>
                </c:pt>
                <c:pt idx="894">
                  <c:v>1.788E-9</c:v>
                </c:pt>
                <c:pt idx="895">
                  <c:v>1.79E-9</c:v>
                </c:pt>
                <c:pt idx="896">
                  <c:v>1.792E-9</c:v>
                </c:pt>
                <c:pt idx="897">
                  <c:v>1.794E-9</c:v>
                </c:pt>
                <c:pt idx="898">
                  <c:v>1.796E-9</c:v>
                </c:pt>
                <c:pt idx="899">
                  <c:v>1.798E-9</c:v>
                </c:pt>
                <c:pt idx="900">
                  <c:v>1.8E-9</c:v>
                </c:pt>
                <c:pt idx="901">
                  <c:v>1.802E-9</c:v>
                </c:pt>
                <c:pt idx="902">
                  <c:v>1.804E-9</c:v>
                </c:pt>
                <c:pt idx="903">
                  <c:v>1.806E-9</c:v>
                </c:pt>
                <c:pt idx="904">
                  <c:v>1.808E-9</c:v>
                </c:pt>
                <c:pt idx="905">
                  <c:v>1.81E-9</c:v>
                </c:pt>
                <c:pt idx="906">
                  <c:v>1.8119999999999999E-9</c:v>
                </c:pt>
                <c:pt idx="907">
                  <c:v>1.8139999999999999E-9</c:v>
                </c:pt>
                <c:pt idx="908">
                  <c:v>1.8159999999999999E-9</c:v>
                </c:pt>
                <c:pt idx="909">
                  <c:v>1.8179999999999999E-9</c:v>
                </c:pt>
                <c:pt idx="910">
                  <c:v>1.8199999999999999E-9</c:v>
                </c:pt>
                <c:pt idx="911">
                  <c:v>1.8219999999999999E-9</c:v>
                </c:pt>
                <c:pt idx="912">
                  <c:v>1.8239999999999999E-9</c:v>
                </c:pt>
                <c:pt idx="913">
                  <c:v>1.8259999999999999E-9</c:v>
                </c:pt>
                <c:pt idx="914">
                  <c:v>1.8280000000000001E-9</c:v>
                </c:pt>
                <c:pt idx="915">
                  <c:v>1.8300000000000001E-9</c:v>
                </c:pt>
                <c:pt idx="916">
                  <c:v>1.8320000000000001E-9</c:v>
                </c:pt>
                <c:pt idx="917">
                  <c:v>1.8340000000000001E-9</c:v>
                </c:pt>
                <c:pt idx="918">
                  <c:v>1.8360000000000001E-9</c:v>
                </c:pt>
                <c:pt idx="919">
                  <c:v>1.8380000000000001E-9</c:v>
                </c:pt>
                <c:pt idx="920">
                  <c:v>1.8400000000000001E-9</c:v>
                </c:pt>
                <c:pt idx="921">
                  <c:v>1.842E-9</c:v>
                </c:pt>
                <c:pt idx="922">
                  <c:v>1.844E-9</c:v>
                </c:pt>
                <c:pt idx="923">
                  <c:v>1.846E-9</c:v>
                </c:pt>
                <c:pt idx="924">
                  <c:v>1.848E-9</c:v>
                </c:pt>
                <c:pt idx="925">
                  <c:v>1.85E-9</c:v>
                </c:pt>
                <c:pt idx="926">
                  <c:v>1.852E-9</c:v>
                </c:pt>
                <c:pt idx="927">
                  <c:v>1.854E-9</c:v>
                </c:pt>
                <c:pt idx="928">
                  <c:v>1.856E-9</c:v>
                </c:pt>
                <c:pt idx="929">
                  <c:v>1.858E-9</c:v>
                </c:pt>
                <c:pt idx="930">
                  <c:v>1.86E-9</c:v>
                </c:pt>
                <c:pt idx="931">
                  <c:v>1.862E-9</c:v>
                </c:pt>
                <c:pt idx="932">
                  <c:v>1.8640000000000002E-9</c:v>
                </c:pt>
                <c:pt idx="933">
                  <c:v>1.866E-9</c:v>
                </c:pt>
                <c:pt idx="934">
                  <c:v>1.8680000000000002E-9</c:v>
                </c:pt>
                <c:pt idx="935">
                  <c:v>1.87E-9</c:v>
                </c:pt>
                <c:pt idx="936">
                  <c:v>1.8720000000000002E-9</c:v>
                </c:pt>
                <c:pt idx="937">
                  <c:v>1.8739999999999999E-9</c:v>
                </c:pt>
                <c:pt idx="938">
                  <c:v>1.8760000000000001E-9</c:v>
                </c:pt>
                <c:pt idx="939">
                  <c:v>1.8779999999999999E-9</c:v>
                </c:pt>
                <c:pt idx="940">
                  <c:v>1.8800000000000001E-9</c:v>
                </c:pt>
                <c:pt idx="941">
                  <c:v>1.8819999999999999E-9</c:v>
                </c:pt>
                <c:pt idx="942">
                  <c:v>1.8840000000000001E-9</c:v>
                </c:pt>
                <c:pt idx="943">
                  <c:v>1.8859999999999999E-9</c:v>
                </c:pt>
                <c:pt idx="944">
                  <c:v>1.8880000000000001E-9</c:v>
                </c:pt>
                <c:pt idx="945">
                  <c:v>1.8899999999999999E-9</c:v>
                </c:pt>
                <c:pt idx="946">
                  <c:v>1.8920000000000001E-9</c:v>
                </c:pt>
                <c:pt idx="947">
                  <c:v>1.8939999999999999E-9</c:v>
                </c:pt>
                <c:pt idx="948">
                  <c:v>1.8960000000000001E-9</c:v>
                </c:pt>
                <c:pt idx="949">
                  <c:v>1.8979999999999999E-9</c:v>
                </c:pt>
                <c:pt idx="950">
                  <c:v>1.9000000000000001E-9</c:v>
                </c:pt>
                <c:pt idx="951">
                  <c:v>1.9019999999999998E-9</c:v>
                </c:pt>
                <c:pt idx="952">
                  <c:v>1.904E-9</c:v>
                </c:pt>
                <c:pt idx="953">
                  <c:v>1.9059999999999998E-9</c:v>
                </c:pt>
                <c:pt idx="954">
                  <c:v>1.908E-9</c:v>
                </c:pt>
                <c:pt idx="955">
                  <c:v>1.9099999999999998E-9</c:v>
                </c:pt>
                <c:pt idx="956">
                  <c:v>1.912E-9</c:v>
                </c:pt>
                <c:pt idx="957">
                  <c:v>1.9139999999999998E-9</c:v>
                </c:pt>
                <c:pt idx="958">
                  <c:v>1.916E-9</c:v>
                </c:pt>
                <c:pt idx="959">
                  <c:v>1.9180000000000002E-9</c:v>
                </c:pt>
                <c:pt idx="960">
                  <c:v>1.92E-9</c:v>
                </c:pt>
                <c:pt idx="961">
                  <c:v>1.9220000000000002E-9</c:v>
                </c:pt>
                <c:pt idx="962">
                  <c:v>1.924E-9</c:v>
                </c:pt>
                <c:pt idx="963">
                  <c:v>1.9260000000000002E-9</c:v>
                </c:pt>
                <c:pt idx="964">
                  <c:v>1.928E-9</c:v>
                </c:pt>
                <c:pt idx="965">
                  <c:v>1.9300000000000002E-9</c:v>
                </c:pt>
                <c:pt idx="966">
                  <c:v>1.9319999999999999E-9</c:v>
                </c:pt>
                <c:pt idx="967">
                  <c:v>1.9340000000000001E-9</c:v>
                </c:pt>
                <c:pt idx="968">
                  <c:v>1.9359999999999999E-9</c:v>
                </c:pt>
                <c:pt idx="969">
                  <c:v>1.9380000000000001E-9</c:v>
                </c:pt>
                <c:pt idx="970">
                  <c:v>1.9399999999999999E-9</c:v>
                </c:pt>
                <c:pt idx="971">
                  <c:v>1.9420000000000001E-9</c:v>
                </c:pt>
                <c:pt idx="972">
                  <c:v>1.9439999999999999E-9</c:v>
                </c:pt>
                <c:pt idx="973">
                  <c:v>1.9460000000000001E-9</c:v>
                </c:pt>
                <c:pt idx="974">
                  <c:v>1.9479999999999999E-9</c:v>
                </c:pt>
                <c:pt idx="975">
                  <c:v>1.9500000000000001E-9</c:v>
                </c:pt>
                <c:pt idx="976">
                  <c:v>1.9519999999999999E-9</c:v>
                </c:pt>
                <c:pt idx="977">
                  <c:v>1.9540000000000001E-9</c:v>
                </c:pt>
                <c:pt idx="978">
                  <c:v>1.9559999999999999E-9</c:v>
                </c:pt>
                <c:pt idx="979">
                  <c:v>1.9580000000000001E-9</c:v>
                </c:pt>
                <c:pt idx="980">
                  <c:v>1.9599999999999998E-9</c:v>
                </c:pt>
                <c:pt idx="981">
                  <c:v>1.962E-9</c:v>
                </c:pt>
                <c:pt idx="982">
                  <c:v>1.9639999999999998E-9</c:v>
                </c:pt>
                <c:pt idx="983">
                  <c:v>1.966E-9</c:v>
                </c:pt>
                <c:pt idx="984">
                  <c:v>1.9679999999999998E-9</c:v>
                </c:pt>
                <c:pt idx="985">
                  <c:v>1.97E-9</c:v>
                </c:pt>
                <c:pt idx="986">
                  <c:v>1.9719999999999998E-9</c:v>
                </c:pt>
                <c:pt idx="987">
                  <c:v>1.974E-9</c:v>
                </c:pt>
                <c:pt idx="988">
                  <c:v>1.9759999999999998E-9</c:v>
                </c:pt>
                <c:pt idx="989">
                  <c:v>1.978E-9</c:v>
                </c:pt>
                <c:pt idx="990">
                  <c:v>1.9800000000000002E-9</c:v>
                </c:pt>
                <c:pt idx="991">
                  <c:v>1.982E-9</c:v>
                </c:pt>
                <c:pt idx="992">
                  <c:v>1.9840000000000002E-9</c:v>
                </c:pt>
                <c:pt idx="993">
                  <c:v>1.986E-9</c:v>
                </c:pt>
                <c:pt idx="994">
                  <c:v>1.9880000000000002E-9</c:v>
                </c:pt>
                <c:pt idx="995">
                  <c:v>1.99E-9</c:v>
                </c:pt>
                <c:pt idx="996">
                  <c:v>1.9920000000000002E-9</c:v>
                </c:pt>
                <c:pt idx="997">
                  <c:v>1.9939999999999999E-9</c:v>
                </c:pt>
                <c:pt idx="998">
                  <c:v>1.9960000000000001E-9</c:v>
                </c:pt>
                <c:pt idx="999">
                  <c:v>1.9979999999999999E-9</c:v>
                </c:pt>
                <c:pt idx="1000">
                  <c:v>2.0000000000000001E-9</c:v>
                </c:pt>
                <c:pt idx="1001">
                  <c:v>2.0019999999999999E-9</c:v>
                </c:pt>
                <c:pt idx="1002">
                  <c:v>2.0040000000000001E-9</c:v>
                </c:pt>
                <c:pt idx="1003">
                  <c:v>2.0059999999999999E-9</c:v>
                </c:pt>
                <c:pt idx="1004">
                  <c:v>2.0080000000000001E-9</c:v>
                </c:pt>
                <c:pt idx="1005">
                  <c:v>2.0099999999999999E-9</c:v>
                </c:pt>
                <c:pt idx="1006">
                  <c:v>2.0120000000000001E-9</c:v>
                </c:pt>
                <c:pt idx="1007">
                  <c:v>2.0139999999999999E-9</c:v>
                </c:pt>
                <c:pt idx="1008">
                  <c:v>2.0160000000000001E-9</c:v>
                </c:pt>
                <c:pt idx="1009">
                  <c:v>2.0179999999999999E-9</c:v>
                </c:pt>
                <c:pt idx="1010">
                  <c:v>2.0200000000000001E-9</c:v>
                </c:pt>
                <c:pt idx="1011">
                  <c:v>2.0219999999999998E-9</c:v>
                </c:pt>
                <c:pt idx="1012">
                  <c:v>2.024E-9</c:v>
                </c:pt>
                <c:pt idx="1013">
                  <c:v>2.0259999999999998E-9</c:v>
                </c:pt>
                <c:pt idx="1014">
                  <c:v>2.028E-9</c:v>
                </c:pt>
                <c:pt idx="1015">
                  <c:v>2.0299999999999998E-9</c:v>
                </c:pt>
                <c:pt idx="1016">
                  <c:v>2.032E-9</c:v>
                </c:pt>
                <c:pt idx="1017">
                  <c:v>2.0339999999999998E-9</c:v>
                </c:pt>
                <c:pt idx="1018">
                  <c:v>2.036E-9</c:v>
                </c:pt>
                <c:pt idx="1019">
                  <c:v>2.0380000000000002E-9</c:v>
                </c:pt>
                <c:pt idx="1020">
                  <c:v>2.04E-9</c:v>
                </c:pt>
                <c:pt idx="1021">
                  <c:v>2.0420000000000002E-9</c:v>
                </c:pt>
                <c:pt idx="1022">
                  <c:v>2.044E-9</c:v>
                </c:pt>
                <c:pt idx="1023">
                  <c:v>2.0460000000000002E-9</c:v>
                </c:pt>
                <c:pt idx="1024">
                  <c:v>2.048E-9</c:v>
                </c:pt>
                <c:pt idx="1025">
                  <c:v>2.0500000000000002E-9</c:v>
                </c:pt>
                <c:pt idx="1026">
                  <c:v>2.0519999999999999E-9</c:v>
                </c:pt>
                <c:pt idx="1027">
                  <c:v>2.0540000000000001E-9</c:v>
                </c:pt>
                <c:pt idx="1028">
                  <c:v>2.0559999999999999E-9</c:v>
                </c:pt>
                <c:pt idx="1029">
                  <c:v>2.0580000000000001E-9</c:v>
                </c:pt>
                <c:pt idx="1030">
                  <c:v>2.0599999999999999E-9</c:v>
                </c:pt>
                <c:pt idx="1031">
                  <c:v>2.0620000000000001E-9</c:v>
                </c:pt>
                <c:pt idx="1032">
                  <c:v>2.0639999999999999E-9</c:v>
                </c:pt>
                <c:pt idx="1033">
                  <c:v>2.0660000000000001E-9</c:v>
                </c:pt>
                <c:pt idx="1034">
                  <c:v>2.0679999999999999E-9</c:v>
                </c:pt>
                <c:pt idx="1035">
                  <c:v>2.0700000000000001E-9</c:v>
                </c:pt>
                <c:pt idx="1036">
                  <c:v>2.0719999999999999E-9</c:v>
                </c:pt>
                <c:pt idx="1037">
                  <c:v>2.0740000000000001E-9</c:v>
                </c:pt>
                <c:pt idx="1038">
                  <c:v>2.0759999999999999E-9</c:v>
                </c:pt>
                <c:pt idx="1039">
                  <c:v>2.0780000000000001E-9</c:v>
                </c:pt>
                <c:pt idx="1040">
                  <c:v>2.0799999999999998E-9</c:v>
                </c:pt>
                <c:pt idx="1041">
                  <c:v>2.082E-9</c:v>
                </c:pt>
                <c:pt idx="1042">
                  <c:v>2.0839999999999998E-9</c:v>
                </c:pt>
                <c:pt idx="1043">
                  <c:v>2.086E-9</c:v>
                </c:pt>
                <c:pt idx="1044">
                  <c:v>2.0879999999999998E-9</c:v>
                </c:pt>
                <c:pt idx="1045">
                  <c:v>2.09E-9</c:v>
                </c:pt>
                <c:pt idx="1046">
                  <c:v>2.0919999999999998E-9</c:v>
                </c:pt>
                <c:pt idx="1047">
                  <c:v>2.094E-9</c:v>
                </c:pt>
                <c:pt idx="1048">
                  <c:v>2.0960000000000002E-9</c:v>
                </c:pt>
                <c:pt idx="1049">
                  <c:v>2.098E-9</c:v>
                </c:pt>
                <c:pt idx="1050">
                  <c:v>2.1000000000000002E-9</c:v>
                </c:pt>
                <c:pt idx="1051">
                  <c:v>2.102E-9</c:v>
                </c:pt>
                <c:pt idx="1052">
                  <c:v>2.1040000000000002E-9</c:v>
                </c:pt>
                <c:pt idx="1053">
                  <c:v>2.106E-9</c:v>
                </c:pt>
                <c:pt idx="1054">
                  <c:v>2.1080000000000002E-9</c:v>
                </c:pt>
                <c:pt idx="1055">
                  <c:v>2.11E-9</c:v>
                </c:pt>
                <c:pt idx="1056">
                  <c:v>2.1120000000000002E-9</c:v>
                </c:pt>
                <c:pt idx="1057">
                  <c:v>2.1139999999999999E-9</c:v>
                </c:pt>
                <c:pt idx="1058">
                  <c:v>2.1160000000000001E-9</c:v>
                </c:pt>
                <c:pt idx="1059">
                  <c:v>2.1179999999999999E-9</c:v>
                </c:pt>
                <c:pt idx="1060">
                  <c:v>2.1200000000000001E-9</c:v>
                </c:pt>
                <c:pt idx="1061">
                  <c:v>2.1219999999999999E-9</c:v>
                </c:pt>
                <c:pt idx="1062">
                  <c:v>2.1240000000000001E-9</c:v>
                </c:pt>
                <c:pt idx="1063">
                  <c:v>2.1259999999999999E-9</c:v>
                </c:pt>
                <c:pt idx="1064">
                  <c:v>2.1280000000000001E-9</c:v>
                </c:pt>
                <c:pt idx="1065">
                  <c:v>2.1299999999999999E-9</c:v>
                </c:pt>
                <c:pt idx="1066">
                  <c:v>2.1320000000000001E-9</c:v>
                </c:pt>
                <c:pt idx="1067">
                  <c:v>2.1339999999999999E-9</c:v>
                </c:pt>
                <c:pt idx="1068">
                  <c:v>2.1360000000000001E-9</c:v>
                </c:pt>
                <c:pt idx="1069">
                  <c:v>2.1379999999999999E-9</c:v>
                </c:pt>
                <c:pt idx="1070">
                  <c:v>2.1400000000000001E-9</c:v>
                </c:pt>
                <c:pt idx="1071">
                  <c:v>2.1419999999999998E-9</c:v>
                </c:pt>
                <c:pt idx="1072">
                  <c:v>2.144E-9</c:v>
                </c:pt>
                <c:pt idx="1073">
                  <c:v>2.1459999999999998E-9</c:v>
                </c:pt>
                <c:pt idx="1074">
                  <c:v>2.148E-9</c:v>
                </c:pt>
                <c:pt idx="1075">
                  <c:v>2.1499999999999998E-9</c:v>
                </c:pt>
                <c:pt idx="1076">
                  <c:v>2.152E-9</c:v>
                </c:pt>
                <c:pt idx="1077">
                  <c:v>2.1539999999999998E-9</c:v>
                </c:pt>
                <c:pt idx="1078">
                  <c:v>2.156E-9</c:v>
                </c:pt>
                <c:pt idx="1079">
                  <c:v>2.1580000000000002E-9</c:v>
                </c:pt>
                <c:pt idx="1080">
                  <c:v>2.16E-9</c:v>
                </c:pt>
                <c:pt idx="1081">
                  <c:v>2.1620000000000002E-9</c:v>
                </c:pt>
                <c:pt idx="1082">
                  <c:v>2.164E-9</c:v>
                </c:pt>
                <c:pt idx="1083">
                  <c:v>2.1660000000000002E-9</c:v>
                </c:pt>
                <c:pt idx="1084">
                  <c:v>2.168E-9</c:v>
                </c:pt>
                <c:pt idx="1085">
                  <c:v>2.1700000000000002E-9</c:v>
                </c:pt>
                <c:pt idx="1086">
                  <c:v>2.1719999999999999E-9</c:v>
                </c:pt>
                <c:pt idx="1087">
                  <c:v>2.1740000000000001E-9</c:v>
                </c:pt>
                <c:pt idx="1088">
                  <c:v>2.1759999999999999E-9</c:v>
                </c:pt>
                <c:pt idx="1089">
                  <c:v>2.1780000000000001E-9</c:v>
                </c:pt>
                <c:pt idx="1090">
                  <c:v>2.1799999999999999E-9</c:v>
                </c:pt>
                <c:pt idx="1091">
                  <c:v>2.1820000000000001E-9</c:v>
                </c:pt>
                <c:pt idx="1092">
                  <c:v>2.1839999999999999E-9</c:v>
                </c:pt>
                <c:pt idx="1093">
                  <c:v>2.1860000000000001E-9</c:v>
                </c:pt>
                <c:pt idx="1094">
                  <c:v>2.1879999999999999E-9</c:v>
                </c:pt>
                <c:pt idx="1095">
                  <c:v>2.1900000000000001E-9</c:v>
                </c:pt>
                <c:pt idx="1096">
                  <c:v>2.1919999999999999E-9</c:v>
                </c:pt>
                <c:pt idx="1097">
                  <c:v>2.1940000000000001E-9</c:v>
                </c:pt>
                <c:pt idx="1098">
                  <c:v>2.1959999999999999E-9</c:v>
                </c:pt>
                <c:pt idx="1099">
                  <c:v>2.1980000000000001E-9</c:v>
                </c:pt>
                <c:pt idx="1100">
                  <c:v>2.1999999999999998E-9</c:v>
                </c:pt>
                <c:pt idx="1101">
                  <c:v>2.202E-9</c:v>
                </c:pt>
                <c:pt idx="1102">
                  <c:v>2.2039999999999998E-9</c:v>
                </c:pt>
                <c:pt idx="1103">
                  <c:v>2.206E-9</c:v>
                </c:pt>
                <c:pt idx="1104">
                  <c:v>2.2079999999999998E-9</c:v>
                </c:pt>
                <c:pt idx="1105">
                  <c:v>2.21E-9</c:v>
                </c:pt>
                <c:pt idx="1106">
                  <c:v>2.2119999999999998E-9</c:v>
                </c:pt>
                <c:pt idx="1107">
                  <c:v>2.214E-9</c:v>
                </c:pt>
                <c:pt idx="1108">
                  <c:v>2.2160000000000002E-9</c:v>
                </c:pt>
                <c:pt idx="1109">
                  <c:v>2.218E-9</c:v>
                </c:pt>
                <c:pt idx="1110">
                  <c:v>2.2200000000000002E-9</c:v>
                </c:pt>
                <c:pt idx="1111">
                  <c:v>2.222E-9</c:v>
                </c:pt>
                <c:pt idx="1112">
                  <c:v>2.2240000000000002E-9</c:v>
                </c:pt>
                <c:pt idx="1113">
                  <c:v>2.226E-9</c:v>
                </c:pt>
                <c:pt idx="1114">
                  <c:v>2.2280000000000002E-9</c:v>
                </c:pt>
                <c:pt idx="1115">
                  <c:v>2.23E-9</c:v>
                </c:pt>
                <c:pt idx="1116">
                  <c:v>2.2320000000000002E-9</c:v>
                </c:pt>
                <c:pt idx="1117">
                  <c:v>2.2339999999999999E-9</c:v>
                </c:pt>
                <c:pt idx="1118">
                  <c:v>2.2360000000000001E-9</c:v>
                </c:pt>
                <c:pt idx="1119">
                  <c:v>2.2379999999999999E-9</c:v>
                </c:pt>
                <c:pt idx="1120">
                  <c:v>2.2400000000000001E-9</c:v>
                </c:pt>
                <c:pt idx="1121">
                  <c:v>2.2419999999999999E-9</c:v>
                </c:pt>
                <c:pt idx="1122">
                  <c:v>2.2440000000000001E-9</c:v>
                </c:pt>
                <c:pt idx="1123">
                  <c:v>2.2459999999999999E-9</c:v>
                </c:pt>
                <c:pt idx="1124">
                  <c:v>2.2480000000000001E-9</c:v>
                </c:pt>
                <c:pt idx="1125">
                  <c:v>2.2499999999999999E-9</c:v>
                </c:pt>
                <c:pt idx="1126">
                  <c:v>2.2520000000000001E-9</c:v>
                </c:pt>
                <c:pt idx="1127">
                  <c:v>2.2539999999999999E-9</c:v>
                </c:pt>
                <c:pt idx="1128">
                  <c:v>2.2560000000000001E-9</c:v>
                </c:pt>
                <c:pt idx="1129">
                  <c:v>2.2579999999999999E-9</c:v>
                </c:pt>
                <c:pt idx="1130">
                  <c:v>2.2600000000000001E-9</c:v>
                </c:pt>
                <c:pt idx="1131">
                  <c:v>2.2619999999999998E-9</c:v>
                </c:pt>
                <c:pt idx="1132">
                  <c:v>2.264E-9</c:v>
                </c:pt>
                <c:pt idx="1133">
                  <c:v>2.2659999999999998E-9</c:v>
                </c:pt>
                <c:pt idx="1134">
                  <c:v>2.268E-9</c:v>
                </c:pt>
                <c:pt idx="1135">
                  <c:v>2.2699999999999998E-9</c:v>
                </c:pt>
                <c:pt idx="1136">
                  <c:v>2.272E-9</c:v>
                </c:pt>
                <c:pt idx="1137">
                  <c:v>2.2739999999999998E-9</c:v>
                </c:pt>
                <c:pt idx="1138">
                  <c:v>2.276E-9</c:v>
                </c:pt>
                <c:pt idx="1139">
                  <c:v>2.2780000000000002E-9</c:v>
                </c:pt>
                <c:pt idx="1140">
                  <c:v>2.28E-9</c:v>
                </c:pt>
                <c:pt idx="1141">
                  <c:v>2.2820000000000002E-9</c:v>
                </c:pt>
                <c:pt idx="1142">
                  <c:v>2.284E-9</c:v>
                </c:pt>
                <c:pt idx="1143">
                  <c:v>2.2860000000000002E-9</c:v>
                </c:pt>
                <c:pt idx="1144">
                  <c:v>2.288E-9</c:v>
                </c:pt>
                <c:pt idx="1145">
                  <c:v>2.2900000000000002E-9</c:v>
                </c:pt>
                <c:pt idx="1146">
                  <c:v>2.2919999999999999E-9</c:v>
                </c:pt>
                <c:pt idx="1147">
                  <c:v>2.2940000000000001E-9</c:v>
                </c:pt>
                <c:pt idx="1148">
                  <c:v>2.2959999999999999E-9</c:v>
                </c:pt>
                <c:pt idx="1149">
                  <c:v>2.2980000000000001E-9</c:v>
                </c:pt>
                <c:pt idx="1150">
                  <c:v>2.2999999999999999E-9</c:v>
                </c:pt>
                <c:pt idx="1151">
                  <c:v>2.3020000000000001E-9</c:v>
                </c:pt>
                <c:pt idx="1152">
                  <c:v>2.3039999999999999E-9</c:v>
                </c:pt>
                <c:pt idx="1153">
                  <c:v>2.3060000000000001E-9</c:v>
                </c:pt>
                <c:pt idx="1154">
                  <c:v>2.3079999999999999E-9</c:v>
                </c:pt>
                <c:pt idx="1155">
                  <c:v>2.3100000000000001E-9</c:v>
                </c:pt>
                <c:pt idx="1156">
                  <c:v>2.3119999999999999E-9</c:v>
                </c:pt>
                <c:pt idx="1157">
                  <c:v>2.3140000000000001E-9</c:v>
                </c:pt>
                <c:pt idx="1158">
                  <c:v>2.3159999999999999E-9</c:v>
                </c:pt>
                <c:pt idx="1159">
                  <c:v>2.3180000000000001E-9</c:v>
                </c:pt>
                <c:pt idx="1160">
                  <c:v>2.3199999999999998E-9</c:v>
                </c:pt>
                <c:pt idx="1161">
                  <c:v>2.322E-9</c:v>
                </c:pt>
                <c:pt idx="1162">
                  <c:v>2.3239999999999998E-9</c:v>
                </c:pt>
                <c:pt idx="1163">
                  <c:v>2.326E-9</c:v>
                </c:pt>
                <c:pt idx="1164">
                  <c:v>2.3279999999999998E-9</c:v>
                </c:pt>
                <c:pt idx="1165">
                  <c:v>2.33E-9</c:v>
                </c:pt>
                <c:pt idx="1166">
                  <c:v>2.3319999999999998E-9</c:v>
                </c:pt>
                <c:pt idx="1167">
                  <c:v>2.334E-9</c:v>
                </c:pt>
                <c:pt idx="1168">
                  <c:v>2.3360000000000002E-9</c:v>
                </c:pt>
                <c:pt idx="1169">
                  <c:v>2.338E-9</c:v>
                </c:pt>
                <c:pt idx="1170">
                  <c:v>2.3400000000000002E-9</c:v>
                </c:pt>
                <c:pt idx="1171">
                  <c:v>2.342E-9</c:v>
                </c:pt>
                <c:pt idx="1172">
                  <c:v>2.3440000000000002E-9</c:v>
                </c:pt>
                <c:pt idx="1173">
                  <c:v>2.346E-9</c:v>
                </c:pt>
                <c:pt idx="1174">
                  <c:v>2.3480000000000002E-9</c:v>
                </c:pt>
                <c:pt idx="1175">
                  <c:v>2.3499999999999999E-9</c:v>
                </c:pt>
                <c:pt idx="1176">
                  <c:v>2.3520000000000001E-9</c:v>
                </c:pt>
                <c:pt idx="1177">
                  <c:v>2.3539999999999999E-9</c:v>
                </c:pt>
                <c:pt idx="1178">
                  <c:v>2.3560000000000001E-9</c:v>
                </c:pt>
                <c:pt idx="1179">
                  <c:v>2.3579999999999999E-9</c:v>
                </c:pt>
                <c:pt idx="1180">
                  <c:v>2.3600000000000001E-9</c:v>
                </c:pt>
                <c:pt idx="1181">
                  <c:v>2.3619999999999999E-9</c:v>
                </c:pt>
                <c:pt idx="1182">
                  <c:v>2.3640000000000001E-9</c:v>
                </c:pt>
                <c:pt idx="1183">
                  <c:v>2.3659999999999999E-9</c:v>
                </c:pt>
                <c:pt idx="1184">
                  <c:v>2.3680000000000001E-9</c:v>
                </c:pt>
                <c:pt idx="1185">
                  <c:v>2.3699999999999999E-9</c:v>
                </c:pt>
                <c:pt idx="1186">
                  <c:v>2.3720000000000001E-9</c:v>
                </c:pt>
                <c:pt idx="1187">
                  <c:v>2.3739999999999999E-9</c:v>
                </c:pt>
                <c:pt idx="1188">
                  <c:v>2.3760000000000001E-9</c:v>
                </c:pt>
                <c:pt idx="1189">
                  <c:v>2.3779999999999999E-9</c:v>
                </c:pt>
                <c:pt idx="1190">
                  <c:v>2.3800000000000001E-9</c:v>
                </c:pt>
                <c:pt idx="1191">
                  <c:v>2.3819999999999998E-9</c:v>
                </c:pt>
                <c:pt idx="1192">
                  <c:v>2.384E-9</c:v>
                </c:pt>
                <c:pt idx="1193">
                  <c:v>2.3859999999999998E-9</c:v>
                </c:pt>
                <c:pt idx="1194">
                  <c:v>2.388E-9</c:v>
                </c:pt>
                <c:pt idx="1195">
                  <c:v>2.3899999999999998E-9</c:v>
                </c:pt>
                <c:pt idx="1196">
                  <c:v>2.392E-9</c:v>
                </c:pt>
                <c:pt idx="1197">
                  <c:v>2.3939999999999998E-9</c:v>
                </c:pt>
                <c:pt idx="1198">
                  <c:v>2.396E-9</c:v>
                </c:pt>
                <c:pt idx="1199">
                  <c:v>2.3980000000000002E-9</c:v>
                </c:pt>
                <c:pt idx="1200">
                  <c:v>2.4E-9</c:v>
                </c:pt>
                <c:pt idx="1201">
                  <c:v>2.4020000000000002E-9</c:v>
                </c:pt>
                <c:pt idx="1202">
                  <c:v>2.404E-9</c:v>
                </c:pt>
                <c:pt idx="1203">
                  <c:v>2.4060000000000002E-9</c:v>
                </c:pt>
                <c:pt idx="1204">
                  <c:v>2.408E-9</c:v>
                </c:pt>
                <c:pt idx="1205">
                  <c:v>2.4100000000000002E-9</c:v>
                </c:pt>
                <c:pt idx="1206">
                  <c:v>2.4119999999999999E-9</c:v>
                </c:pt>
                <c:pt idx="1207">
                  <c:v>2.4140000000000001E-9</c:v>
                </c:pt>
                <c:pt idx="1208">
                  <c:v>2.4159999999999999E-9</c:v>
                </c:pt>
                <c:pt idx="1209">
                  <c:v>2.4180000000000001E-9</c:v>
                </c:pt>
                <c:pt idx="1210">
                  <c:v>2.4199999999999999E-9</c:v>
                </c:pt>
                <c:pt idx="1211">
                  <c:v>2.4220000000000001E-9</c:v>
                </c:pt>
                <c:pt idx="1212">
                  <c:v>2.4239999999999999E-9</c:v>
                </c:pt>
                <c:pt idx="1213">
                  <c:v>2.4260000000000001E-9</c:v>
                </c:pt>
                <c:pt idx="1214">
                  <c:v>2.4279999999999999E-9</c:v>
                </c:pt>
                <c:pt idx="1215">
                  <c:v>2.4300000000000001E-9</c:v>
                </c:pt>
                <c:pt idx="1216">
                  <c:v>2.4319999999999999E-9</c:v>
                </c:pt>
                <c:pt idx="1217">
                  <c:v>2.4340000000000001E-9</c:v>
                </c:pt>
                <c:pt idx="1218">
                  <c:v>2.4359999999999999E-9</c:v>
                </c:pt>
                <c:pt idx="1219">
                  <c:v>2.4380000000000001E-9</c:v>
                </c:pt>
                <c:pt idx="1220">
                  <c:v>2.4399999999999998E-9</c:v>
                </c:pt>
                <c:pt idx="1221">
                  <c:v>2.442E-9</c:v>
                </c:pt>
                <c:pt idx="1222">
                  <c:v>2.4439999999999998E-9</c:v>
                </c:pt>
                <c:pt idx="1223">
                  <c:v>2.446E-9</c:v>
                </c:pt>
                <c:pt idx="1224">
                  <c:v>2.4479999999999998E-9</c:v>
                </c:pt>
                <c:pt idx="1225">
                  <c:v>2.45E-9</c:v>
                </c:pt>
                <c:pt idx="1226">
                  <c:v>2.4519999999999998E-9</c:v>
                </c:pt>
                <c:pt idx="1227">
                  <c:v>2.454E-9</c:v>
                </c:pt>
                <c:pt idx="1228">
                  <c:v>2.4560000000000002E-9</c:v>
                </c:pt>
                <c:pt idx="1229">
                  <c:v>2.458E-9</c:v>
                </c:pt>
                <c:pt idx="1230">
                  <c:v>2.4600000000000002E-9</c:v>
                </c:pt>
                <c:pt idx="1231">
                  <c:v>2.462E-9</c:v>
                </c:pt>
                <c:pt idx="1232">
                  <c:v>2.4640000000000002E-9</c:v>
                </c:pt>
                <c:pt idx="1233">
                  <c:v>2.466E-9</c:v>
                </c:pt>
                <c:pt idx="1234">
                  <c:v>2.4680000000000002E-9</c:v>
                </c:pt>
                <c:pt idx="1235">
                  <c:v>2.4699999999999999E-9</c:v>
                </c:pt>
                <c:pt idx="1236">
                  <c:v>2.4720000000000001E-9</c:v>
                </c:pt>
                <c:pt idx="1237">
                  <c:v>2.4739999999999999E-9</c:v>
                </c:pt>
                <c:pt idx="1238">
                  <c:v>2.4760000000000001E-9</c:v>
                </c:pt>
                <c:pt idx="1239">
                  <c:v>2.4779999999999999E-9</c:v>
                </c:pt>
                <c:pt idx="1240">
                  <c:v>2.4800000000000001E-9</c:v>
                </c:pt>
                <c:pt idx="1241">
                  <c:v>2.4819999999999999E-9</c:v>
                </c:pt>
                <c:pt idx="1242">
                  <c:v>2.4840000000000001E-9</c:v>
                </c:pt>
                <c:pt idx="1243">
                  <c:v>2.4859999999999999E-9</c:v>
                </c:pt>
                <c:pt idx="1244">
                  <c:v>2.4880000000000001E-9</c:v>
                </c:pt>
                <c:pt idx="1245">
                  <c:v>2.4899999999999999E-9</c:v>
                </c:pt>
                <c:pt idx="1246">
                  <c:v>2.4920000000000001E-9</c:v>
                </c:pt>
                <c:pt idx="1247">
                  <c:v>2.4939999999999999E-9</c:v>
                </c:pt>
                <c:pt idx="1248">
                  <c:v>2.4960000000000001E-9</c:v>
                </c:pt>
                <c:pt idx="1249">
                  <c:v>2.4979999999999999E-9</c:v>
                </c:pt>
                <c:pt idx="1250">
                  <c:v>2.5000000000000001E-9</c:v>
                </c:pt>
                <c:pt idx="1251">
                  <c:v>2.5019999999999998E-9</c:v>
                </c:pt>
                <c:pt idx="1252">
                  <c:v>2.504E-9</c:v>
                </c:pt>
                <c:pt idx="1253">
                  <c:v>2.5059999999999998E-9</c:v>
                </c:pt>
                <c:pt idx="1254">
                  <c:v>2.508E-9</c:v>
                </c:pt>
                <c:pt idx="1255">
                  <c:v>2.5099999999999998E-9</c:v>
                </c:pt>
                <c:pt idx="1256">
                  <c:v>2.512E-9</c:v>
                </c:pt>
                <c:pt idx="1257">
                  <c:v>2.5139999999999998E-9</c:v>
                </c:pt>
                <c:pt idx="1258">
                  <c:v>2.516E-9</c:v>
                </c:pt>
                <c:pt idx="1259">
                  <c:v>2.5180000000000002E-9</c:v>
                </c:pt>
                <c:pt idx="1260">
                  <c:v>2.52E-9</c:v>
                </c:pt>
                <c:pt idx="1261">
                  <c:v>2.5220000000000002E-9</c:v>
                </c:pt>
                <c:pt idx="1262">
                  <c:v>2.524E-9</c:v>
                </c:pt>
                <c:pt idx="1263">
                  <c:v>2.5260000000000002E-9</c:v>
                </c:pt>
                <c:pt idx="1264">
                  <c:v>2.528E-9</c:v>
                </c:pt>
                <c:pt idx="1265">
                  <c:v>2.5300000000000002E-9</c:v>
                </c:pt>
                <c:pt idx="1266">
                  <c:v>2.5319999999999999E-9</c:v>
                </c:pt>
                <c:pt idx="1267">
                  <c:v>2.5340000000000001E-9</c:v>
                </c:pt>
                <c:pt idx="1268">
                  <c:v>2.5359999999999999E-9</c:v>
                </c:pt>
                <c:pt idx="1269">
                  <c:v>2.5380000000000001E-9</c:v>
                </c:pt>
                <c:pt idx="1270">
                  <c:v>2.5399999999999999E-9</c:v>
                </c:pt>
                <c:pt idx="1271">
                  <c:v>2.5420000000000001E-9</c:v>
                </c:pt>
                <c:pt idx="1272">
                  <c:v>2.5439999999999999E-9</c:v>
                </c:pt>
                <c:pt idx="1273">
                  <c:v>2.5460000000000001E-9</c:v>
                </c:pt>
                <c:pt idx="1274">
                  <c:v>2.5479999999999999E-9</c:v>
                </c:pt>
                <c:pt idx="1275">
                  <c:v>2.5500000000000001E-9</c:v>
                </c:pt>
                <c:pt idx="1276">
                  <c:v>2.5519999999999999E-9</c:v>
                </c:pt>
                <c:pt idx="1277">
                  <c:v>2.5540000000000001E-9</c:v>
                </c:pt>
                <c:pt idx="1278">
                  <c:v>2.5559999999999999E-9</c:v>
                </c:pt>
                <c:pt idx="1279">
                  <c:v>2.5580000000000001E-9</c:v>
                </c:pt>
                <c:pt idx="1280">
                  <c:v>2.5599999999999998E-9</c:v>
                </c:pt>
                <c:pt idx="1281">
                  <c:v>2.562E-9</c:v>
                </c:pt>
                <c:pt idx="1282">
                  <c:v>2.5639999999999998E-9</c:v>
                </c:pt>
                <c:pt idx="1283">
                  <c:v>2.566E-9</c:v>
                </c:pt>
                <c:pt idx="1284">
                  <c:v>2.5679999999999998E-9</c:v>
                </c:pt>
                <c:pt idx="1285">
                  <c:v>2.57E-9</c:v>
                </c:pt>
                <c:pt idx="1286">
                  <c:v>2.5719999999999998E-9</c:v>
                </c:pt>
                <c:pt idx="1287">
                  <c:v>2.574E-9</c:v>
                </c:pt>
                <c:pt idx="1288">
                  <c:v>2.5760000000000002E-9</c:v>
                </c:pt>
                <c:pt idx="1289">
                  <c:v>2.578E-9</c:v>
                </c:pt>
                <c:pt idx="1290">
                  <c:v>2.5800000000000002E-9</c:v>
                </c:pt>
                <c:pt idx="1291">
                  <c:v>2.582E-9</c:v>
                </c:pt>
                <c:pt idx="1292">
                  <c:v>2.5840000000000002E-9</c:v>
                </c:pt>
                <c:pt idx="1293">
                  <c:v>2.586E-9</c:v>
                </c:pt>
                <c:pt idx="1294">
                  <c:v>2.5880000000000002E-9</c:v>
                </c:pt>
                <c:pt idx="1295">
                  <c:v>2.5899999999999999E-9</c:v>
                </c:pt>
                <c:pt idx="1296">
                  <c:v>2.5920000000000001E-9</c:v>
                </c:pt>
                <c:pt idx="1297">
                  <c:v>2.5939999999999999E-9</c:v>
                </c:pt>
                <c:pt idx="1298">
                  <c:v>2.5960000000000001E-9</c:v>
                </c:pt>
                <c:pt idx="1299">
                  <c:v>2.5979999999999999E-9</c:v>
                </c:pt>
                <c:pt idx="1300">
                  <c:v>2.6000000000000001E-9</c:v>
                </c:pt>
                <c:pt idx="1301">
                  <c:v>2.6019999999999999E-9</c:v>
                </c:pt>
                <c:pt idx="1302">
                  <c:v>2.6040000000000001E-9</c:v>
                </c:pt>
                <c:pt idx="1303">
                  <c:v>2.6059999999999999E-9</c:v>
                </c:pt>
                <c:pt idx="1304">
                  <c:v>2.6080000000000001E-9</c:v>
                </c:pt>
                <c:pt idx="1305">
                  <c:v>2.6099999999999999E-9</c:v>
                </c:pt>
                <c:pt idx="1306">
                  <c:v>2.6120000000000001E-9</c:v>
                </c:pt>
                <c:pt idx="1307">
                  <c:v>2.6139999999999999E-9</c:v>
                </c:pt>
                <c:pt idx="1308">
                  <c:v>2.6160000000000001E-9</c:v>
                </c:pt>
                <c:pt idx="1309">
                  <c:v>2.6179999999999999E-9</c:v>
                </c:pt>
                <c:pt idx="1310">
                  <c:v>2.6200000000000001E-9</c:v>
                </c:pt>
                <c:pt idx="1311">
                  <c:v>2.6219999999999998E-9</c:v>
                </c:pt>
                <c:pt idx="1312">
                  <c:v>2.624E-9</c:v>
                </c:pt>
                <c:pt idx="1313">
                  <c:v>2.6259999999999998E-9</c:v>
                </c:pt>
                <c:pt idx="1314">
                  <c:v>2.628E-9</c:v>
                </c:pt>
                <c:pt idx="1315">
                  <c:v>2.6299999999999998E-9</c:v>
                </c:pt>
                <c:pt idx="1316">
                  <c:v>2.632E-9</c:v>
                </c:pt>
                <c:pt idx="1317">
                  <c:v>2.6339999999999998E-9</c:v>
                </c:pt>
                <c:pt idx="1318">
                  <c:v>2.636E-9</c:v>
                </c:pt>
                <c:pt idx="1319">
                  <c:v>2.6380000000000002E-9</c:v>
                </c:pt>
                <c:pt idx="1320">
                  <c:v>2.64E-9</c:v>
                </c:pt>
                <c:pt idx="1321">
                  <c:v>2.6420000000000002E-9</c:v>
                </c:pt>
                <c:pt idx="1322">
                  <c:v>2.644E-9</c:v>
                </c:pt>
                <c:pt idx="1323">
                  <c:v>2.6460000000000002E-9</c:v>
                </c:pt>
                <c:pt idx="1324">
                  <c:v>2.648E-9</c:v>
                </c:pt>
                <c:pt idx="1325">
                  <c:v>2.6500000000000002E-9</c:v>
                </c:pt>
                <c:pt idx="1326">
                  <c:v>2.6519999999999999E-9</c:v>
                </c:pt>
                <c:pt idx="1327">
                  <c:v>2.6540000000000001E-9</c:v>
                </c:pt>
                <c:pt idx="1328">
                  <c:v>2.6559999999999999E-9</c:v>
                </c:pt>
                <c:pt idx="1329">
                  <c:v>2.6580000000000001E-9</c:v>
                </c:pt>
                <c:pt idx="1330">
                  <c:v>2.6599999999999999E-9</c:v>
                </c:pt>
                <c:pt idx="1331">
                  <c:v>2.6620000000000001E-9</c:v>
                </c:pt>
                <c:pt idx="1332">
                  <c:v>2.6639999999999999E-9</c:v>
                </c:pt>
                <c:pt idx="1333">
                  <c:v>2.6660000000000001E-9</c:v>
                </c:pt>
                <c:pt idx="1334">
                  <c:v>2.6679999999999999E-9</c:v>
                </c:pt>
                <c:pt idx="1335">
                  <c:v>2.6700000000000001E-9</c:v>
                </c:pt>
                <c:pt idx="1336">
                  <c:v>2.6719999999999999E-9</c:v>
                </c:pt>
                <c:pt idx="1337">
                  <c:v>2.6740000000000001E-9</c:v>
                </c:pt>
                <c:pt idx="1338">
                  <c:v>2.6759999999999999E-9</c:v>
                </c:pt>
                <c:pt idx="1339">
                  <c:v>2.6780000000000001E-9</c:v>
                </c:pt>
                <c:pt idx="1340">
                  <c:v>2.6799999999999998E-9</c:v>
                </c:pt>
                <c:pt idx="1341">
                  <c:v>2.682E-9</c:v>
                </c:pt>
                <c:pt idx="1342">
                  <c:v>2.6839999999999998E-9</c:v>
                </c:pt>
                <c:pt idx="1343">
                  <c:v>2.686E-9</c:v>
                </c:pt>
                <c:pt idx="1344">
                  <c:v>2.6879999999999998E-9</c:v>
                </c:pt>
                <c:pt idx="1345">
                  <c:v>2.69E-9</c:v>
                </c:pt>
                <c:pt idx="1346">
                  <c:v>2.6919999999999998E-9</c:v>
                </c:pt>
                <c:pt idx="1347">
                  <c:v>2.694E-9</c:v>
                </c:pt>
                <c:pt idx="1348">
                  <c:v>2.6960000000000002E-9</c:v>
                </c:pt>
                <c:pt idx="1349">
                  <c:v>2.698E-9</c:v>
                </c:pt>
                <c:pt idx="1350">
                  <c:v>2.7000000000000002E-9</c:v>
                </c:pt>
                <c:pt idx="1351">
                  <c:v>2.702E-9</c:v>
                </c:pt>
                <c:pt idx="1352">
                  <c:v>2.7040000000000002E-9</c:v>
                </c:pt>
                <c:pt idx="1353">
                  <c:v>2.706E-9</c:v>
                </c:pt>
                <c:pt idx="1354">
                  <c:v>2.7080000000000002E-9</c:v>
                </c:pt>
                <c:pt idx="1355">
                  <c:v>2.7099999999999999E-9</c:v>
                </c:pt>
                <c:pt idx="1356">
                  <c:v>2.7120000000000001E-9</c:v>
                </c:pt>
                <c:pt idx="1357">
                  <c:v>2.7139999999999999E-9</c:v>
                </c:pt>
                <c:pt idx="1358">
                  <c:v>2.7160000000000001E-9</c:v>
                </c:pt>
                <c:pt idx="1359">
                  <c:v>2.7179999999999999E-9</c:v>
                </c:pt>
                <c:pt idx="1360">
                  <c:v>2.7200000000000001E-9</c:v>
                </c:pt>
                <c:pt idx="1361">
                  <c:v>2.7219999999999999E-9</c:v>
                </c:pt>
                <c:pt idx="1362">
                  <c:v>2.7240000000000001E-9</c:v>
                </c:pt>
                <c:pt idx="1363">
                  <c:v>2.7259999999999999E-9</c:v>
                </c:pt>
                <c:pt idx="1364">
                  <c:v>2.7280000000000001E-9</c:v>
                </c:pt>
                <c:pt idx="1365">
                  <c:v>2.7299999999999999E-9</c:v>
                </c:pt>
                <c:pt idx="1366">
                  <c:v>2.7320000000000001E-9</c:v>
                </c:pt>
                <c:pt idx="1367">
                  <c:v>2.7339999999999999E-9</c:v>
                </c:pt>
                <c:pt idx="1368">
                  <c:v>2.7360000000000001E-9</c:v>
                </c:pt>
                <c:pt idx="1369">
                  <c:v>2.7379999999999999E-9</c:v>
                </c:pt>
                <c:pt idx="1370">
                  <c:v>2.7400000000000001E-9</c:v>
                </c:pt>
                <c:pt idx="1371">
                  <c:v>2.7419999999999998E-9</c:v>
                </c:pt>
                <c:pt idx="1372">
                  <c:v>2.744E-9</c:v>
                </c:pt>
                <c:pt idx="1373">
                  <c:v>2.7459999999999998E-9</c:v>
                </c:pt>
                <c:pt idx="1374">
                  <c:v>2.748E-9</c:v>
                </c:pt>
                <c:pt idx="1375">
                  <c:v>2.7499999999999998E-9</c:v>
                </c:pt>
                <c:pt idx="1376">
                  <c:v>2.752E-9</c:v>
                </c:pt>
                <c:pt idx="1377">
                  <c:v>2.7539999999999998E-9</c:v>
                </c:pt>
                <c:pt idx="1378">
                  <c:v>2.756E-9</c:v>
                </c:pt>
                <c:pt idx="1379">
                  <c:v>2.7580000000000002E-9</c:v>
                </c:pt>
                <c:pt idx="1380">
                  <c:v>2.76E-9</c:v>
                </c:pt>
                <c:pt idx="1381">
                  <c:v>2.7620000000000002E-9</c:v>
                </c:pt>
                <c:pt idx="1382">
                  <c:v>2.764E-9</c:v>
                </c:pt>
                <c:pt idx="1383">
                  <c:v>2.7660000000000002E-9</c:v>
                </c:pt>
                <c:pt idx="1384">
                  <c:v>2.768E-9</c:v>
                </c:pt>
                <c:pt idx="1385">
                  <c:v>2.7700000000000002E-9</c:v>
                </c:pt>
                <c:pt idx="1386">
                  <c:v>2.7719999999999999E-9</c:v>
                </c:pt>
                <c:pt idx="1387">
                  <c:v>2.7740000000000001E-9</c:v>
                </c:pt>
                <c:pt idx="1388">
                  <c:v>2.7759999999999999E-9</c:v>
                </c:pt>
                <c:pt idx="1389">
                  <c:v>2.7780000000000001E-9</c:v>
                </c:pt>
                <c:pt idx="1390">
                  <c:v>2.7799999999999999E-9</c:v>
                </c:pt>
                <c:pt idx="1391">
                  <c:v>2.7820000000000001E-9</c:v>
                </c:pt>
                <c:pt idx="1392">
                  <c:v>2.7839999999999999E-9</c:v>
                </c:pt>
                <c:pt idx="1393">
                  <c:v>2.7860000000000001E-9</c:v>
                </c:pt>
                <c:pt idx="1394">
                  <c:v>2.7879999999999999E-9</c:v>
                </c:pt>
                <c:pt idx="1395">
                  <c:v>2.7900000000000001E-9</c:v>
                </c:pt>
                <c:pt idx="1396">
                  <c:v>2.7919999999999999E-9</c:v>
                </c:pt>
                <c:pt idx="1397">
                  <c:v>2.7940000000000001E-9</c:v>
                </c:pt>
                <c:pt idx="1398">
                  <c:v>2.7959999999999999E-9</c:v>
                </c:pt>
                <c:pt idx="1399">
                  <c:v>2.7980000000000001E-9</c:v>
                </c:pt>
                <c:pt idx="1400">
                  <c:v>2.7999999999999998E-9</c:v>
                </c:pt>
                <c:pt idx="1401">
                  <c:v>2.802E-9</c:v>
                </c:pt>
                <c:pt idx="1402">
                  <c:v>2.8039999999999998E-9</c:v>
                </c:pt>
                <c:pt idx="1403">
                  <c:v>2.806E-9</c:v>
                </c:pt>
                <c:pt idx="1404">
                  <c:v>2.8079999999999998E-9</c:v>
                </c:pt>
                <c:pt idx="1405">
                  <c:v>2.81E-9</c:v>
                </c:pt>
                <c:pt idx="1406">
                  <c:v>2.8119999999999998E-9</c:v>
                </c:pt>
                <c:pt idx="1407">
                  <c:v>2.814E-9</c:v>
                </c:pt>
                <c:pt idx="1408">
                  <c:v>2.8160000000000002E-9</c:v>
                </c:pt>
                <c:pt idx="1409">
                  <c:v>2.818E-9</c:v>
                </c:pt>
                <c:pt idx="1410">
                  <c:v>2.8200000000000002E-9</c:v>
                </c:pt>
                <c:pt idx="1411">
                  <c:v>2.822E-9</c:v>
                </c:pt>
                <c:pt idx="1412">
                  <c:v>2.8240000000000002E-9</c:v>
                </c:pt>
                <c:pt idx="1413">
                  <c:v>2.826E-9</c:v>
                </c:pt>
                <c:pt idx="1414">
                  <c:v>2.8280000000000002E-9</c:v>
                </c:pt>
                <c:pt idx="1415">
                  <c:v>2.8299999999999999E-9</c:v>
                </c:pt>
                <c:pt idx="1416">
                  <c:v>2.8320000000000001E-9</c:v>
                </c:pt>
                <c:pt idx="1417">
                  <c:v>2.8339999999999999E-9</c:v>
                </c:pt>
                <c:pt idx="1418">
                  <c:v>2.8360000000000001E-9</c:v>
                </c:pt>
                <c:pt idx="1419">
                  <c:v>2.8379999999999999E-9</c:v>
                </c:pt>
                <c:pt idx="1420">
                  <c:v>2.8400000000000001E-9</c:v>
                </c:pt>
                <c:pt idx="1421">
                  <c:v>2.8419999999999999E-9</c:v>
                </c:pt>
                <c:pt idx="1422">
                  <c:v>2.8440000000000001E-9</c:v>
                </c:pt>
                <c:pt idx="1423">
                  <c:v>2.8459999999999999E-9</c:v>
                </c:pt>
                <c:pt idx="1424">
                  <c:v>2.8480000000000001E-9</c:v>
                </c:pt>
                <c:pt idx="1425">
                  <c:v>2.8499999999999999E-9</c:v>
                </c:pt>
                <c:pt idx="1426">
                  <c:v>2.8520000000000001E-9</c:v>
                </c:pt>
                <c:pt idx="1427">
                  <c:v>2.8539999999999999E-9</c:v>
                </c:pt>
                <c:pt idx="1428">
                  <c:v>2.8560000000000001E-9</c:v>
                </c:pt>
                <c:pt idx="1429">
                  <c:v>2.8579999999999999E-9</c:v>
                </c:pt>
                <c:pt idx="1430">
                  <c:v>2.86E-9</c:v>
                </c:pt>
                <c:pt idx="1431">
                  <c:v>2.8619999999999998E-9</c:v>
                </c:pt>
                <c:pt idx="1432">
                  <c:v>2.864E-9</c:v>
                </c:pt>
                <c:pt idx="1433">
                  <c:v>2.8659999999999998E-9</c:v>
                </c:pt>
                <c:pt idx="1434">
                  <c:v>2.868E-9</c:v>
                </c:pt>
                <c:pt idx="1435">
                  <c:v>2.8699999999999998E-9</c:v>
                </c:pt>
                <c:pt idx="1436">
                  <c:v>2.872E-9</c:v>
                </c:pt>
                <c:pt idx="1437">
                  <c:v>2.8739999999999998E-9</c:v>
                </c:pt>
                <c:pt idx="1438">
                  <c:v>2.876E-9</c:v>
                </c:pt>
                <c:pt idx="1439">
                  <c:v>2.8780000000000002E-9</c:v>
                </c:pt>
                <c:pt idx="1440">
                  <c:v>2.88E-9</c:v>
                </c:pt>
                <c:pt idx="1441">
                  <c:v>2.8820000000000002E-9</c:v>
                </c:pt>
                <c:pt idx="1442">
                  <c:v>2.884E-9</c:v>
                </c:pt>
                <c:pt idx="1443">
                  <c:v>2.8860000000000002E-9</c:v>
                </c:pt>
                <c:pt idx="1444">
                  <c:v>2.888E-9</c:v>
                </c:pt>
                <c:pt idx="1445">
                  <c:v>2.8900000000000002E-9</c:v>
                </c:pt>
                <c:pt idx="1446">
                  <c:v>2.8919999999999999E-9</c:v>
                </c:pt>
                <c:pt idx="1447">
                  <c:v>2.8940000000000001E-9</c:v>
                </c:pt>
                <c:pt idx="1448">
                  <c:v>2.8959999999999999E-9</c:v>
                </c:pt>
                <c:pt idx="1449">
                  <c:v>2.8980000000000001E-9</c:v>
                </c:pt>
                <c:pt idx="1450">
                  <c:v>2.8999999999999999E-9</c:v>
                </c:pt>
                <c:pt idx="1451">
                  <c:v>2.9020000000000001E-9</c:v>
                </c:pt>
                <c:pt idx="1452">
                  <c:v>2.9039999999999999E-9</c:v>
                </c:pt>
                <c:pt idx="1453">
                  <c:v>2.9060000000000001E-9</c:v>
                </c:pt>
                <c:pt idx="1454">
                  <c:v>2.9079999999999999E-9</c:v>
                </c:pt>
                <c:pt idx="1455">
                  <c:v>2.9100000000000001E-9</c:v>
                </c:pt>
                <c:pt idx="1456">
                  <c:v>2.9119999999999999E-9</c:v>
                </c:pt>
                <c:pt idx="1457">
                  <c:v>2.9140000000000001E-9</c:v>
                </c:pt>
                <c:pt idx="1458">
                  <c:v>2.9159999999999999E-9</c:v>
                </c:pt>
                <c:pt idx="1459">
                  <c:v>2.9180000000000001E-9</c:v>
                </c:pt>
                <c:pt idx="1460">
                  <c:v>2.9199999999999998E-9</c:v>
                </c:pt>
                <c:pt idx="1461">
                  <c:v>2.922E-9</c:v>
                </c:pt>
                <c:pt idx="1462">
                  <c:v>2.9239999999999998E-9</c:v>
                </c:pt>
                <c:pt idx="1463">
                  <c:v>2.926E-9</c:v>
                </c:pt>
                <c:pt idx="1464">
                  <c:v>2.9279999999999998E-9</c:v>
                </c:pt>
                <c:pt idx="1465">
                  <c:v>2.93E-9</c:v>
                </c:pt>
                <c:pt idx="1466">
                  <c:v>2.9319999999999998E-9</c:v>
                </c:pt>
                <c:pt idx="1467">
                  <c:v>2.934E-9</c:v>
                </c:pt>
                <c:pt idx="1468">
                  <c:v>2.9360000000000002E-9</c:v>
                </c:pt>
                <c:pt idx="1469">
                  <c:v>2.938E-9</c:v>
                </c:pt>
                <c:pt idx="1470">
                  <c:v>2.9400000000000002E-9</c:v>
                </c:pt>
                <c:pt idx="1471">
                  <c:v>2.942E-9</c:v>
                </c:pt>
                <c:pt idx="1472">
                  <c:v>2.9440000000000002E-9</c:v>
                </c:pt>
                <c:pt idx="1473">
                  <c:v>2.946E-9</c:v>
                </c:pt>
                <c:pt idx="1474">
                  <c:v>2.9480000000000002E-9</c:v>
                </c:pt>
                <c:pt idx="1475">
                  <c:v>2.9499999999999999E-9</c:v>
                </c:pt>
                <c:pt idx="1476">
                  <c:v>2.9520000000000001E-9</c:v>
                </c:pt>
                <c:pt idx="1477">
                  <c:v>2.9539999999999999E-9</c:v>
                </c:pt>
                <c:pt idx="1478">
                  <c:v>2.9560000000000001E-9</c:v>
                </c:pt>
                <c:pt idx="1479">
                  <c:v>2.9579999999999999E-9</c:v>
                </c:pt>
                <c:pt idx="1480">
                  <c:v>2.9600000000000001E-9</c:v>
                </c:pt>
                <c:pt idx="1481">
                  <c:v>2.9619999999999999E-9</c:v>
                </c:pt>
                <c:pt idx="1482">
                  <c:v>2.9640000000000001E-9</c:v>
                </c:pt>
                <c:pt idx="1483">
                  <c:v>2.9659999999999999E-9</c:v>
                </c:pt>
                <c:pt idx="1484">
                  <c:v>2.9680000000000001E-9</c:v>
                </c:pt>
                <c:pt idx="1485">
                  <c:v>2.9699999999999999E-9</c:v>
                </c:pt>
                <c:pt idx="1486">
                  <c:v>2.9720000000000001E-9</c:v>
                </c:pt>
                <c:pt idx="1487">
                  <c:v>2.9739999999999999E-9</c:v>
                </c:pt>
                <c:pt idx="1488">
                  <c:v>2.9760000000000001E-9</c:v>
                </c:pt>
                <c:pt idx="1489">
                  <c:v>2.9779999999999998E-9</c:v>
                </c:pt>
                <c:pt idx="1490">
                  <c:v>2.98E-9</c:v>
                </c:pt>
                <c:pt idx="1491">
                  <c:v>2.9819999999999998E-9</c:v>
                </c:pt>
                <c:pt idx="1492">
                  <c:v>2.984E-9</c:v>
                </c:pt>
                <c:pt idx="1493">
                  <c:v>2.9859999999999998E-9</c:v>
                </c:pt>
                <c:pt idx="1494">
                  <c:v>2.988E-9</c:v>
                </c:pt>
                <c:pt idx="1495">
                  <c:v>2.9899999999999998E-9</c:v>
                </c:pt>
                <c:pt idx="1496">
                  <c:v>2.992E-9</c:v>
                </c:pt>
                <c:pt idx="1497">
                  <c:v>2.9939999999999998E-9</c:v>
                </c:pt>
                <c:pt idx="1498">
                  <c:v>2.996E-9</c:v>
                </c:pt>
                <c:pt idx="1499">
                  <c:v>2.9980000000000002E-9</c:v>
                </c:pt>
                <c:pt idx="1500">
                  <c:v>3E-9</c:v>
                </c:pt>
                <c:pt idx="1501">
                  <c:v>3.0020000000000002E-9</c:v>
                </c:pt>
                <c:pt idx="1502">
                  <c:v>3.004E-9</c:v>
                </c:pt>
                <c:pt idx="1503">
                  <c:v>3.0060000000000002E-9</c:v>
                </c:pt>
                <c:pt idx="1504">
                  <c:v>3.008E-9</c:v>
                </c:pt>
                <c:pt idx="1505">
                  <c:v>3.0100000000000002E-9</c:v>
                </c:pt>
                <c:pt idx="1506">
                  <c:v>3.0119999999999999E-9</c:v>
                </c:pt>
                <c:pt idx="1507">
                  <c:v>3.0140000000000001E-9</c:v>
                </c:pt>
                <c:pt idx="1508">
                  <c:v>3.0159999999999999E-9</c:v>
                </c:pt>
                <c:pt idx="1509">
                  <c:v>3.0180000000000001E-9</c:v>
                </c:pt>
                <c:pt idx="1510">
                  <c:v>3.0199999999999999E-9</c:v>
                </c:pt>
                <c:pt idx="1511">
                  <c:v>3.0220000000000001E-9</c:v>
                </c:pt>
                <c:pt idx="1512">
                  <c:v>3.0239999999999999E-9</c:v>
                </c:pt>
                <c:pt idx="1513">
                  <c:v>3.0260000000000001E-9</c:v>
                </c:pt>
                <c:pt idx="1514">
                  <c:v>3.0279999999999999E-9</c:v>
                </c:pt>
                <c:pt idx="1515">
                  <c:v>3.0300000000000001E-9</c:v>
                </c:pt>
                <c:pt idx="1516">
                  <c:v>3.0319999999999999E-9</c:v>
                </c:pt>
                <c:pt idx="1517">
                  <c:v>3.0340000000000001E-9</c:v>
                </c:pt>
                <c:pt idx="1518">
                  <c:v>3.0359999999999999E-9</c:v>
                </c:pt>
                <c:pt idx="1519">
                  <c:v>3.0380000000000001E-9</c:v>
                </c:pt>
                <c:pt idx="1520">
                  <c:v>3.0399999999999998E-9</c:v>
                </c:pt>
                <c:pt idx="1521">
                  <c:v>3.042E-9</c:v>
                </c:pt>
                <c:pt idx="1522">
                  <c:v>3.0439999999999998E-9</c:v>
                </c:pt>
                <c:pt idx="1523">
                  <c:v>3.046E-9</c:v>
                </c:pt>
                <c:pt idx="1524">
                  <c:v>3.0479999999999998E-9</c:v>
                </c:pt>
                <c:pt idx="1525">
                  <c:v>3.05E-9</c:v>
                </c:pt>
                <c:pt idx="1526">
                  <c:v>3.0519999999999998E-9</c:v>
                </c:pt>
                <c:pt idx="1527">
                  <c:v>3.054E-9</c:v>
                </c:pt>
                <c:pt idx="1528">
                  <c:v>3.0560000000000002E-9</c:v>
                </c:pt>
                <c:pt idx="1529">
                  <c:v>3.058E-9</c:v>
                </c:pt>
                <c:pt idx="1530">
                  <c:v>3.0600000000000002E-9</c:v>
                </c:pt>
                <c:pt idx="1531">
                  <c:v>3.062E-9</c:v>
                </c:pt>
                <c:pt idx="1532">
                  <c:v>3.0640000000000002E-9</c:v>
                </c:pt>
                <c:pt idx="1533">
                  <c:v>3.066E-9</c:v>
                </c:pt>
                <c:pt idx="1534">
                  <c:v>3.0680000000000002E-9</c:v>
                </c:pt>
                <c:pt idx="1535">
                  <c:v>3.0699999999999999E-9</c:v>
                </c:pt>
                <c:pt idx="1536">
                  <c:v>3.0720000000000001E-9</c:v>
                </c:pt>
                <c:pt idx="1537">
                  <c:v>3.0739999999999999E-9</c:v>
                </c:pt>
                <c:pt idx="1538">
                  <c:v>3.0760000000000001E-9</c:v>
                </c:pt>
                <c:pt idx="1539">
                  <c:v>3.0779999999999999E-9</c:v>
                </c:pt>
                <c:pt idx="1540">
                  <c:v>3.0800000000000001E-9</c:v>
                </c:pt>
                <c:pt idx="1541">
                  <c:v>3.0819999999999999E-9</c:v>
                </c:pt>
                <c:pt idx="1542">
                  <c:v>3.0840000000000001E-9</c:v>
                </c:pt>
                <c:pt idx="1543">
                  <c:v>3.0859999999999999E-9</c:v>
                </c:pt>
                <c:pt idx="1544">
                  <c:v>3.0880000000000001E-9</c:v>
                </c:pt>
                <c:pt idx="1545">
                  <c:v>3.0899999999999999E-9</c:v>
                </c:pt>
                <c:pt idx="1546">
                  <c:v>3.0920000000000001E-9</c:v>
                </c:pt>
                <c:pt idx="1547">
                  <c:v>3.0939999999999999E-9</c:v>
                </c:pt>
                <c:pt idx="1548">
                  <c:v>3.0960000000000001E-9</c:v>
                </c:pt>
                <c:pt idx="1549">
                  <c:v>3.0979999999999998E-9</c:v>
                </c:pt>
                <c:pt idx="1550">
                  <c:v>3.1E-9</c:v>
                </c:pt>
                <c:pt idx="1551">
                  <c:v>3.1019999999999998E-9</c:v>
                </c:pt>
                <c:pt idx="1552">
                  <c:v>3.104E-9</c:v>
                </c:pt>
                <c:pt idx="1553">
                  <c:v>3.1059999999999998E-9</c:v>
                </c:pt>
                <c:pt idx="1554">
                  <c:v>3.108E-9</c:v>
                </c:pt>
                <c:pt idx="1555">
                  <c:v>3.1099999999999998E-9</c:v>
                </c:pt>
                <c:pt idx="1556">
                  <c:v>3.112E-9</c:v>
                </c:pt>
                <c:pt idx="1557">
                  <c:v>3.1139999999999998E-9</c:v>
                </c:pt>
                <c:pt idx="1558">
                  <c:v>3.116E-9</c:v>
                </c:pt>
                <c:pt idx="1559">
                  <c:v>3.1180000000000002E-9</c:v>
                </c:pt>
                <c:pt idx="1560">
                  <c:v>3.12E-9</c:v>
                </c:pt>
                <c:pt idx="1561">
                  <c:v>3.1220000000000002E-9</c:v>
                </c:pt>
                <c:pt idx="1562">
                  <c:v>3.124E-9</c:v>
                </c:pt>
                <c:pt idx="1563">
                  <c:v>3.1260000000000002E-9</c:v>
                </c:pt>
                <c:pt idx="1564">
                  <c:v>3.128E-9</c:v>
                </c:pt>
                <c:pt idx="1565">
                  <c:v>3.1300000000000002E-9</c:v>
                </c:pt>
                <c:pt idx="1566">
                  <c:v>3.1319999999999999E-9</c:v>
                </c:pt>
                <c:pt idx="1567">
                  <c:v>3.1340000000000001E-9</c:v>
                </c:pt>
                <c:pt idx="1568">
                  <c:v>3.1359999999999999E-9</c:v>
                </c:pt>
                <c:pt idx="1569">
                  <c:v>3.1380000000000001E-9</c:v>
                </c:pt>
                <c:pt idx="1570">
                  <c:v>3.1399999999999999E-9</c:v>
                </c:pt>
                <c:pt idx="1571">
                  <c:v>3.1420000000000001E-9</c:v>
                </c:pt>
                <c:pt idx="1572">
                  <c:v>3.1439999999999999E-9</c:v>
                </c:pt>
                <c:pt idx="1573">
                  <c:v>3.1460000000000001E-9</c:v>
                </c:pt>
                <c:pt idx="1574">
                  <c:v>3.1479999999999999E-9</c:v>
                </c:pt>
                <c:pt idx="1575">
                  <c:v>3.1500000000000001E-9</c:v>
                </c:pt>
                <c:pt idx="1576">
                  <c:v>3.1519999999999999E-9</c:v>
                </c:pt>
                <c:pt idx="1577">
                  <c:v>3.1540000000000001E-9</c:v>
                </c:pt>
                <c:pt idx="1578">
                  <c:v>3.1559999999999999E-9</c:v>
                </c:pt>
                <c:pt idx="1579">
                  <c:v>3.1580000000000001E-9</c:v>
                </c:pt>
                <c:pt idx="1580">
                  <c:v>3.1599999999999998E-9</c:v>
                </c:pt>
                <c:pt idx="1581">
                  <c:v>3.162E-9</c:v>
                </c:pt>
                <c:pt idx="1582">
                  <c:v>3.1639999999999998E-9</c:v>
                </c:pt>
                <c:pt idx="1583">
                  <c:v>3.166E-9</c:v>
                </c:pt>
                <c:pt idx="1584">
                  <c:v>3.1679999999999998E-9</c:v>
                </c:pt>
                <c:pt idx="1585">
                  <c:v>3.17E-9</c:v>
                </c:pt>
                <c:pt idx="1586">
                  <c:v>3.1719999999999998E-9</c:v>
                </c:pt>
                <c:pt idx="1587">
                  <c:v>3.174E-9</c:v>
                </c:pt>
                <c:pt idx="1588">
                  <c:v>3.1760000000000002E-9</c:v>
                </c:pt>
                <c:pt idx="1589">
                  <c:v>3.178E-9</c:v>
                </c:pt>
                <c:pt idx="1590">
                  <c:v>3.1800000000000002E-9</c:v>
                </c:pt>
                <c:pt idx="1591">
                  <c:v>3.182E-9</c:v>
                </c:pt>
                <c:pt idx="1592">
                  <c:v>3.1840000000000002E-9</c:v>
                </c:pt>
                <c:pt idx="1593">
                  <c:v>3.186E-9</c:v>
                </c:pt>
                <c:pt idx="1594">
                  <c:v>3.1880000000000002E-9</c:v>
                </c:pt>
                <c:pt idx="1595">
                  <c:v>3.1899999999999999E-9</c:v>
                </c:pt>
                <c:pt idx="1596">
                  <c:v>3.1920000000000001E-9</c:v>
                </c:pt>
                <c:pt idx="1597">
                  <c:v>3.1939999999999999E-9</c:v>
                </c:pt>
                <c:pt idx="1598">
                  <c:v>3.1960000000000001E-9</c:v>
                </c:pt>
                <c:pt idx="1599">
                  <c:v>3.1979999999999999E-9</c:v>
                </c:pt>
                <c:pt idx="1600">
                  <c:v>3.2000000000000001E-9</c:v>
                </c:pt>
                <c:pt idx="1601">
                  <c:v>3.2019999999999999E-9</c:v>
                </c:pt>
                <c:pt idx="1602">
                  <c:v>3.2040000000000001E-9</c:v>
                </c:pt>
                <c:pt idx="1603">
                  <c:v>3.2059999999999999E-9</c:v>
                </c:pt>
                <c:pt idx="1604">
                  <c:v>3.2080000000000001E-9</c:v>
                </c:pt>
                <c:pt idx="1605">
                  <c:v>3.2099999999999999E-9</c:v>
                </c:pt>
                <c:pt idx="1606">
                  <c:v>3.2120000000000001E-9</c:v>
                </c:pt>
                <c:pt idx="1607">
                  <c:v>3.2139999999999999E-9</c:v>
                </c:pt>
                <c:pt idx="1608">
                  <c:v>3.2160000000000001E-9</c:v>
                </c:pt>
                <c:pt idx="1609">
                  <c:v>3.2179999999999998E-9</c:v>
                </c:pt>
                <c:pt idx="1610">
                  <c:v>3.22E-9</c:v>
                </c:pt>
                <c:pt idx="1611">
                  <c:v>3.2219999999999998E-9</c:v>
                </c:pt>
                <c:pt idx="1612">
                  <c:v>3.224E-9</c:v>
                </c:pt>
                <c:pt idx="1613">
                  <c:v>3.2259999999999998E-9</c:v>
                </c:pt>
                <c:pt idx="1614">
                  <c:v>3.228E-9</c:v>
                </c:pt>
                <c:pt idx="1615">
                  <c:v>3.2299999999999998E-9</c:v>
                </c:pt>
                <c:pt idx="1616">
                  <c:v>3.232E-9</c:v>
                </c:pt>
                <c:pt idx="1617">
                  <c:v>3.2340000000000002E-9</c:v>
                </c:pt>
                <c:pt idx="1618">
                  <c:v>3.236E-9</c:v>
                </c:pt>
                <c:pt idx="1619">
                  <c:v>3.2380000000000002E-9</c:v>
                </c:pt>
                <c:pt idx="1620">
                  <c:v>3.24E-9</c:v>
                </c:pt>
                <c:pt idx="1621">
                  <c:v>3.2420000000000002E-9</c:v>
                </c:pt>
                <c:pt idx="1622">
                  <c:v>3.244E-9</c:v>
                </c:pt>
                <c:pt idx="1623">
                  <c:v>3.2460000000000002E-9</c:v>
                </c:pt>
                <c:pt idx="1624">
                  <c:v>3.248E-9</c:v>
                </c:pt>
                <c:pt idx="1625">
                  <c:v>3.2500000000000002E-9</c:v>
                </c:pt>
                <c:pt idx="1626">
                  <c:v>3.2519999999999999E-9</c:v>
                </c:pt>
                <c:pt idx="1627">
                  <c:v>3.2540000000000001E-9</c:v>
                </c:pt>
                <c:pt idx="1628">
                  <c:v>3.2559999999999999E-9</c:v>
                </c:pt>
                <c:pt idx="1629">
                  <c:v>3.2580000000000001E-9</c:v>
                </c:pt>
                <c:pt idx="1630">
                  <c:v>3.2599999999999999E-9</c:v>
                </c:pt>
                <c:pt idx="1631">
                  <c:v>3.2620000000000001E-9</c:v>
                </c:pt>
                <c:pt idx="1632">
                  <c:v>3.2639999999999999E-9</c:v>
                </c:pt>
                <c:pt idx="1633">
                  <c:v>3.2660000000000001E-9</c:v>
                </c:pt>
                <c:pt idx="1634">
                  <c:v>3.2679999999999999E-9</c:v>
                </c:pt>
                <c:pt idx="1635">
                  <c:v>3.2700000000000001E-9</c:v>
                </c:pt>
                <c:pt idx="1636">
                  <c:v>3.2719999999999999E-9</c:v>
                </c:pt>
                <c:pt idx="1637">
                  <c:v>3.2740000000000001E-9</c:v>
                </c:pt>
                <c:pt idx="1638">
                  <c:v>3.2759999999999999E-9</c:v>
                </c:pt>
                <c:pt idx="1639">
                  <c:v>3.2780000000000001E-9</c:v>
                </c:pt>
                <c:pt idx="1640">
                  <c:v>3.2799999999999998E-9</c:v>
                </c:pt>
                <c:pt idx="1641">
                  <c:v>3.282E-9</c:v>
                </c:pt>
                <c:pt idx="1642">
                  <c:v>3.2839999999999998E-9</c:v>
                </c:pt>
                <c:pt idx="1643">
                  <c:v>3.286E-9</c:v>
                </c:pt>
                <c:pt idx="1644">
                  <c:v>3.2879999999999998E-9</c:v>
                </c:pt>
                <c:pt idx="1645">
                  <c:v>3.29E-9</c:v>
                </c:pt>
                <c:pt idx="1646">
                  <c:v>3.2919999999999998E-9</c:v>
                </c:pt>
                <c:pt idx="1647">
                  <c:v>3.294E-9</c:v>
                </c:pt>
                <c:pt idx="1648">
                  <c:v>3.2960000000000002E-9</c:v>
                </c:pt>
                <c:pt idx="1649">
                  <c:v>3.298E-9</c:v>
                </c:pt>
                <c:pt idx="1650">
                  <c:v>3.3000000000000002E-9</c:v>
                </c:pt>
                <c:pt idx="1651">
                  <c:v>3.302E-9</c:v>
                </c:pt>
                <c:pt idx="1652">
                  <c:v>3.3040000000000002E-9</c:v>
                </c:pt>
                <c:pt idx="1653">
                  <c:v>3.306E-9</c:v>
                </c:pt>
                <c:pt idx="1654">
                  <c:v>3.3080000000000002E-9</c:v>
                </c:pt>
                <c:pt idx="1655">
                  <c:v>3.3099999999999999E-9</c:v>
                </c:pt>
                <c:pt idx="1656">
                  <c:v>3.3120000000000001E-9</c:v>
                </c:pt>
                <c:pt idx="1657">
                  <c:v>3.3139999999999999E-9</c:v>
                </c:pt>
                <c:pt idx="1658">
                  <c:v>3.3160000000000001E-9</c:v>
                </c:pt>
                <c:pt idx="1659">
                  <c:v>3.3179999999999999E-9</c:v>
                </c:pt>
                <c:pt idx="1660">
                  <c:v>3.3200000000000001E-9</c:v>
                </c:pt>
                <c:pt idx="1661">
                  <c:v>3.3219999999999999E-9</c:v>
                </c:pt>
                <c:pt idx="1662">
                  <c:v>3.3240000000000001E-9</c:v>
                </c:pt>
                <c:pt idx="1663">
                  <c:v>3.3259999999999999E-9</c:v>
                </c:pt>
                <c:pt idx="1664">
                  <c:v>3.3280000000000001E-9</c:v>
                </c:pt>
                <c:pt idx="1665">
                  <c:v>3.3299999999999999E-9</c:v>
                </c:pt>
                <c:pt idx="1666">
                  <c:v>3.3320000000000001E-9</c:v>
                </c:pt>
                <c:pt idx="1667">
                  <c:v>3.3339999999999999E-9</c:v>
                </c:pt>
                <c:pt idx="1668">
                  <c:v>3.3360000000000001E-9</c:v>
                </c:pt>
                <c:pt idx="1669">
                  <c:v>3.3379999999999998E-9</c:v>
                </c:pt>
                <c:pt idx="1670">
                  <c:v>3.34E-9</c:v>
                </c:pt>
                <c:pt idx="1671">
                  <c:v>3.3419999999999998E-9</c:v>
                </c:pt>
                <c:pt idx="1672">
                  <c:v>3.344E-9</c:v>
                </c:pt>
                <c:pt idx="1673">
                  <c:v>3.3459999999999998E-9</c:v>
                </c:pt>
                <c:pt idx="1674">
                  <c:v>3.348E-9</c:v>
                </c:pt>
                <c:pt idx="1675">
                  <c:v>3.3499999999999998E-9</c:v>
                </c:pt>
                <c:pt idx="1676">
                  <c:v>3.352E-9</c:v>
                </c:pt>
                <c:pt idx="1677">
                  <c:v>3.3540000000000002E-9</c:v>
                </c:pt>
                <c:pt idx="1678">
                  <c:v>3.356E-9</c:v>
                </c:pt>
                <c:pt idx="1679">
                  <c:v>3.3580000000000002E-9</c:v>
                </c:pt>
                <c:pt idx="1680">
                  <c:v>3.36E-9</c:v>
                </c:pt>
                <c:pt idx="1681">
                  <c:v>3.3620000000000002E-9</c:v>
                </c:pt>
                <c:pt idx="1682">
                  <c:v>3.364E-9</c:v>
                </c:pt>
                <c:pt idx="1683">
                  <c:v>3.3660000000000002E-9</c:v>
                </c:pt>
                <c:pt idx="1684">
                  <c:v>3.368E-9</c:v>
                </c:pt>
                <c:pt idx="1685">
                  <c:v>3.3700000000000001E-9</c:v>
                </c:pt>
                <c:pt idx="1686">
                  <c:v>3.3719999999999999E-9</c:v>
                </c:pt>
                <c:pt idx="1687">
                  <c:v>3.3740000000000001E-9</c:v>
                </c:pt>
                <c:pt idx="1688">
                  <c:v>3.3759999999999999E-9</c:v>
                </c:pt>
                <c:pt idx="1689">
                  <c:v>3.3780000000000001E-9</c:v>
                </c:pt>
                <c:pt idx="1690">
                  <c:v>3.3799999999999999E-9</c:v>
                </c:pt>
                <c:pt idx="1691">
                  <c:v>3.3820000000000001E-9</c:v>
                </c:pt>
                <c:pt idx="1692">
                  <c:v>3.3839999999999999E-9</c:v>
                </c:pt>
                <c:pt idx="1693">
                  <c:v>3.3860000000000001E-9</c:v>
                </c:pt>
                <c:pt idx="1694">
                  <c:v>3.3879999999999999E-9</c:v>
                </c:pt>
                <c:pt idx="1695">
                  <c:v>3.3900000000000001E-9</c:v>
                </c:pt>
                <c:pt idx="1696">
                  <c:v>3.3919999999999999E-9</c:v>
                </c:pt>
                <c:pt idx="1697">
                  <c:v>3.3940000000000001E-9</c:v>
                </c:pt>
                <c:pt idx="1698">
                  <c:v>3.3959999999999999E-9</c:v>
                </c:pt>
                <c:pt idx="1699">
                  <c:v>3.3980000000000001E-9</c:v>
                </c:pt>
                <c:pt idx="1700">
                  <c:v>3.3999999999999998E-9</c:v>
                </c:pt>
                <c:pt idx="1701">
                  <c:v>3.402E-9</c:v>
                </c:pt>
                <c:pt idx="1702">
                  <c:v>3.4039999999999998E-9</c:v>
                </c:pt>
                <c:pt idx="1703">
                  <c:v>3.406E-9</c:v>
                </c:pt>
                <c:pt idx="1704">
                  <c:v>3.4079999999999998E-9</c:v>
                </c:pt>
                <c:pt idx="1705">
                  <c:v>3.41E-9</c:v>
                </c:pt>
                <c:pt idx="1706">
                  <c:v>3.4119999999999998E-9</c:v>
                </c:pt>
                <c:pt idx="1707">
                  <c:v>3.414E-9</c:v>
                </c:pt>
                <c:pt idx="1708">
                  <c:v>3.4160000000000002E-9</c:v>
                </c:pt>
                <c:pt idx="1709">
                  <c:v>3.418E-9</c:v>
                </c:pt>
                <c:pt idx="1710">
                  <c:v>3.4200000000000002E-9</c:v>
                </c:pt>
                <c:pt idx="1711">
                  <c:v>3.422E-9</c:v>
                </c:pt>
                <c:pt idx="1712">
                  <c:v>3.4240000000000002E-9</c:v>
                </c:pt>
                <c:pt idx="1713">
                  <c:v>3.426E-9</c:v>
                </c:pt>
                <c:pt idx="1714">
                  <c:v>3.4280000000000002E-9</c:v>
                </c:pt>
                <c:pt idx="1715">
                  <c:v>3.4299999999999999E-9</c:v>
                </c:pt>
                <c:pt idx="1716">
                  <c:v>3.4320000000000001E-9</c:v>
                </c:pt>
                <c:pt idx="1717">
                  <c:v>3.4339999999999999E-9</c:v>
                </c:pt>
                <c:pt idx="1718">
                  <c:v>3.4360000000000001E-9</c:v>
                </c:pt>
                <c:pt idx="1719">
                  <c:v>3.4379999999999999E-9</c:v>
                </c:pt>
                <c:pt idx="1720">
                  <c:v>3.4400000000000001E-9</c:v>
                </c:pt>
                <c:pt idx="1721">
                  <c:v>3.4419999999999999E-9</c:v>
                </c:pt>
                <c:pt idx="1722">
                  <c:v>3.4440000000000001E-9</c:v>
                </c:pt>
                <c:pt idx="1723">
                  <c:v>3.4459999999999999E-9</c:v>
                </c:pt>
                <c:pt idx="1724">
                  <c:v>3.4480000000000001E-9</c:v>
                </c:pt>
                <c:pt idx="1725">
                  <c:v>3.4499999999999999E-9</c:v>
                </c:pt>
                <c:pt idx="1726">
                  <c:v>3.4520000000000001E-9</c:v>
                </c:pt>
                <c:pt idx="1727">
                  <c:v>3.4539999999999999E-9</c:v>
                </c:pt>
                <c:pt idx="1728">
                  <c:v>3.4560000000000001E-9</c:v>
                </c:pt>
                <c:pt idx="1729">
                  <c:v>3.4579999999999998E-9</c:v>
                </c:pt>
                <c:pt idx="1730">
                  <c:v>3.46E-9</c:v>
                </c:pt>
                <c:pt idx="1731">
                  <c:v>3.4619999999999998E-9</c:v>
                </c:pt>
                <c:pt idx="1732">
                  <c:v>3.464E-9</c:v>
                </c:pt>
                <c:pt idx="1733">
                  <c:v>3.4659999999999998E-9</c:v>
                </c:pt>
                <c:pt idx="1734">
                  <c:v>3.468E-9</c:v>
                </c:pt>
                <c:pt idx="1735">
                  <c:v>3.4699999999999998E-9</c:v>
                </c:pt>
                <c:pt idx="1736">
                  <c:v>3.472E-9</c:v>
                </c:pt>
                <c:pt idx="1737">
                  <c:v>3.4740000000000002E-9</c:v>
                </c:pt>
                <c:pt idx="1738">
                  <c:v>3.476E-9</c:v>
                </c:pt>
                <c:pt idx="1739">
                  <c:v>3.4780000000000002E-9</c:v>
                </c:pt>
                <c:pt idx="1740">
                  <c:v>3.48E-9</c:v>
                </c:pt>
                <c:pt idx="1741">
                  <c:v>3.4820000000000002E-9</c:v>
                </c:pt>
                <c:pt idx="1742">
                  <c:v>3.484E-9</c:v>
                </c:pt>
                <c:pt idx="1743">
                  <c:v>3.4860000000000002E-9</c:v>
                </c:pt>
                <c:pt idx="1744">
                  <c:v>3.4879999999999999E-9</c:v>
                </c:pt>
                <c:pt idx="1745">
                  <c:v>3.4900000000000001E-9</c:v>
                </c:pt>
                <c:pt idx="1746">
                  <c:v>3.4919999999999999E-9</c:v>
                </c:pt>
                <c:pt idx="1747">
                  <c:v>3.4940000000000001E-9</c:v>
                </c:pt>
                <c:pt idx="1748">
                  <c:v>3.4959999999999999E-9</c:v>
                </c:pt>
                <c:pt idx="1749">
                  <c:v>3.4980000000000001E-9</c:v>
                </c:pt>
                <c:pt idx="1750">
                  <c:v>3.4999999999999999E-9</c:v>
                </c:pt>
                <c:pt idx="1751">
                  <c:v>3.5020000000000001E-9</c:v>
                </c:pt>
                <c:pt idx="1752">
                  <c:v>3.5039999999999999E-9</c:v>
                </c:pt>
                <c:pt idx="1753">
                  <c:v>3.5060000000000001E-9</c:v>
                </c:pt>
                <c:pt idx="1754">
                  <c:v>3.5079999999999999E-9</c:v>
                </c:pt>
                <c:pt idx="1755">
                  <c:v>3.5100000000000001E-9</c:v>
                </c:pt>
                <c:pt idx="1756">
                  <c:v>3.5119999999999999E-9</c:v>
                </c:pt>
                <c:pt idx="1757">
                  <c:v>3.5140000000000001E-9</c:v>
                </c:pt>
                <c:pt idx="1758">
                  <c:v>3.5159999999999999E-9</c:v>
                </c:pt>
                <c:pt idx="1759">
                  <c:v>3.5180000000000001E-9</c:v>
                </c:pt>
                <c:pt idx="1760">
                  <c:v>3.5199999999999998E-9</c:v>
                </c:pt>
                <c:pt idx="1761">
                  <c:v>3.522E-9</c:v>
                </c:pt>
                <c:pt idx="1762">
                  <c:v>3.5239999999999998E-9</c:v>
                </c:pt>
                <c:pt idx="1763">
                  <c:v>3.526E-9</c:v>
                </c:pt>
                <c:pt idx="1764">
                  <c:v>3.5279999999999998E-9</c:v>
                </c:pt>
                <c:pt idx="1765">
                  <c:v>3.53E-9</c:v>
                </c:pt>
                <c:pt idx="1766">
                  <c:v>3.5319999999999998E-9</c:v>
                </c:pt>
                <c:pt idx="1767">
                  <c:v>3.534E-9</c:v>
                </c:pt>
                <c:pt idx="1768">
                  <c:v>3.5360000000000002E-9</c:v>
                </c:pt>
                <c:pt idx="1769">
                  <c:v>3.538E-9</c:v>
                </c:pt>
                <c:pt idx="1770">
                  <c:v>3.5400000000000002E-9</c:v>
                </c:pt>
                <c:pt idx="1771">
                  <c:v>3.542E-9</c:v>
                </c:pt>
                <c:pt idx="1772">
                  <c:v>3.5440000000000002E-9</c:v>
                </c:pt>
                <c:pt idx="1773">
                  <c:v>3.546E-9</c:v>
                </c:pt>
                <c:pt idx="1774">
                  <c:v>3.5480000000000002E-9</c:v>
                </c:pt>
                <c:pt idx="1775">
                  <c:v>3.5499999999999999E-9</c:v>
                </c:pt>
                <c:pt idx="1776">
                  <c:v>3.5520000000000001E-9</c:v>
                </c:pt>
                <c:pt idx="1777">
                  <c:v>3.5539999999999999E-9</c:v>
                </c:pt>
                <c:pt idx="1778">
                  <c:v>3.5560000000000001E-9</c:v>
                </c:pt>
                <c:pt idx="1779">
                  <c:v>3.5579999999999999E-9</c:v>
                </c:pt>
                <c:pt idx="1780">
                  <c:v>3.5600000000000001E-9</c:v>
                </c:pt>
                <c:pt idx="1781">
                  <c:v>3.5619999999999999E-9</c:v>
                </c:pt>
                <c:pt idx="1782">
                  <c:v>3.5640000000000001E-9</c:v>
                </c:pt>
                <c:pt idx="1783">
                  <c:v>3.5659999999999999E-9</c:v>
                </c:pt>
                <c:pt idx="1784">
                  <c:v>3.5680000000000001E-9</c:v>
                </c:pt>
                <c:pt idx="1785">
                  <c:v>3.5699999999999999E-9</c:v>
                </c:pt>
                <c:pt idx="1786">
                  <c:v>3.5720000000000001E-9</c:v>
                </c:pt>
                <c:pt idx="1787">
                  <c:v>3.5739999999999999E-9</c:v>
                </c:pt>
                <c:pt idx="1788">
                  <c:v>3.5760000000000001E-9</c:v>
                </c:pt>
                <c:pt idx="1789">
                  <c:v>3.5779999999999998E-9</c:v>
                </c:pt>
                <c:pt idx="1790">
                  <c:v>3.58E-9</c:v>
                </c:pt>
                <c:pt idx="1791">
                  <c:v>3.5819999999999998E-9</c:v>
                </c:pt>
                <c:pt idx="1792">
                  <c:v>3.584E-9</c:v>
                </c:pt>
                <c:pt idx="1793">
                  <c:v>3.5859999999999998E-9</c:v>
                </c:pt>
                <c:pt idx="1794">
                  <c:v>3.588E-9</c:v>
                </c:pt>
                <c:pt idx="1795">
                  <c:v>3.5899999999999998E-9</c:v>
                </c:pt>
                <c:pt idx="1796">
                  <c:v>3.592E-9</c:v>
                </c:pt>
                <c:pt idx="1797">
                  <c:v>3.5940000000000002E-9</c:v>
                </c:pt>
                <c:pt idx="1798">
                  <c:v>3.596E-9</c:v>
                </c:pt>
                <c:pt idx="1799">
                  <c:v>3.5980000000000002E-9</c:v>
                </c:pt>
                <c:pt idx="1800">
                  <c:v>3.6E-9</c:v>
                </c:pt>
                <c:pt idx="1801">
                  <c:v>3.6020000000000002E-9</c:v>
                </c:pt>
                <c:pt idx="1802">
                  <c:v>3.604E-9</c:v>
                </c:pt>
                <c:pt idx="1803">
                  <c:v>3.6060000000000002E-9</c:v>
                </c:pt>
                <c:pt idx="1804">
                  <c:v>3.6079999999999999E-9</c:v>
                </c:pt>
                <c:pt idx="1805">
                  <c:v>3.6100000000000001E-9</c:v>
                </c:pt>
                <c:pt idx="1806">
                  <c:v>3.6119999999999999E-9</c:v>
                </c:pt>
                <c:pt idx="1807">
                  <c:v>3.6140000000000001E-9</c:v>
                </c:pt>
                <c:pt idx="1808">
                  <c:v>3.6159999999999999E-9</c:v>
                </c:pt>
                <c:pt idx="1809">
                  <c:v>3.6180000000000001E-9</c:v>
                </c:pt>
                <c:pt idx="1810">
                  <c:v>3.6199999999999999E-9</c:v>
                </c:pt>
                <c:pt idx="1811">
                  <c:v>3.6220000000000001E-9</c:v>
                </c:pt>
                <c:pt idx="1812">
                  <c:v>3.6239999999999999E-9</c:v>
                </c:pt>
                <c:pt idx="1813">
                  <c:v>3.6260000000000001E-9</c:v>
                </c:pt>
                <c:pt idx="1814">
                  <c:v>3.6279999999999999E-9</c:v>
                </c:pt>
                <c:pt idx="1815">
                  <c:v>3.6300000000000001E-9</c:v>
                </c:pt>
                <c:pt idx="1816">
                  <c:v>3.6319999999999999E-9</c:v>
                </c:pt>
                <c:pt idx="1817">
                  <c:v>3.6340000000000001E-9</c:v>
                </c:pt>
                <c:pt idx="1818">
                  <c:v>3.6359999999999999E-9</c:v>
                </c:pt>
                <c:pt idx="1819">
                  <c:v>3.6380000000000001E-9</c:v>
                </c:pt>
                <c:pt idx="1820">
                  <c:v>3.6399999999999998E-9</c:v>
                </c:pt>
                <c:pt idx="1821">
                  <c:v>3.642E-9</c:v>
                </c:pt>
                <c:pt idx="1822">
                  <c:v>3.6439999999999998E-9</c:v>
                </c:pt>
                <c:pt idx="1823">
                  <c:v>3.646E-9</c:v>
                </c:pt>
                <c:pt idx="1824">
                  <c:v>3.6479999999999998E-9</c:v>
                </c:pt>
                <c:pt idx="1825">
                  <c:v>3.65E-9</c:v>
                </c:pt>
                <c:pt idx="1826">
                  <c:v>3.6519999999999998E-9</c:v>
                </c:pt>
                <c:pt idx="1827">
                  <c:v>3.654E-9</c:v>
                </c:pt>
                <c:pt idx="1828">
                  <c:v>3.6560000000000002E-9</c:v>
                </c:pt>
                <c:pt idx="1829">
                  <c:v>3.658E-9</c:v>
                </c:pt>
                <c:pt idx="1830">
                  <c:v>3.6600000000000002E-9</c:v>
                </c:pt>
                <c:pt idx="1831">
                  <c:v>3.662E-9</c:v>
                </c:pt>
                <c:pt idx="1832">
                  <c:v>3.6640000000000002E-9</c:v>
                </c:pt>
                <c:pt idx="1833">
                  <c:v>3.666E-9</c:v>
                </c:pt>
                <c:pt idx="1834">
                  <c:v>3.6680000000000002E-9</c:v>
                </c:pt>
                <c:pt idx="1835">
                  <c:v>3.6699999999999999E-9</c:v>
                </c:pt>
                <c:pt idx="1836">
                  <c:v>3.6720000000000001E-9</c:v>
                </c:pt>
                <c:pt idx="1837">
                  <c:v>3.6739999999999999E-9</c:v>
                </c:pt>
                <c:pt idx="1838">
                  <c:v>3.6760000000000001E-9</c:v>
                </c:pt>
                <c:pt idx="1839">
                  <c:v>3.6779999999999999E-9</c:v>
                </c:pt>
                <c:pt idx="1840">
                  <c:v>3.6800000000000001E-9</c:v>
                </c:pt>
                <c:pt idx="1841">
                  <c:v>3.6819999999999999E-9</c:v>
                </c:pt>
                <c:pt idx="1842">
                  <c:v>3.6840000000000001E-9</c:v>
                </c:pt>
                <c:pt idx="1843">
                  <c:v>3.6859999999999999E-9</c:v>
                </c:pt>
                <c:pt idx="1844">
                  <c:v>3.6880000000000001E-9</c:v>
                </c:pt>
                <c:pt idx="1845">
                  <c:v>3.6899999999999999E-9</c:v>
                </c:pt>
                <c:pt idx="1846">
                  <c:v>3.6920000000000001E-9</c:v>
                </c:pt>
                <c:pt idx="1847">
                  <c:v>3.6939999999999999E-9</c:v>
                </c:pt>
                <c:pt idx="1848">
                  <c:v>3.6960000000000001E-9</c:v>
                </c:pt>
                <c:pt idx="1849">
                  <c:v>3.6979999999999998E-9</c:v>
                </c:pt>
                <c:pt idx="1850">
                  <c:v>3.7E-9</c:v>
                </c:pt>
                <c:pt idx="1851">
                  <c:v>3.7019999999999998E-9</c:v>
                </c:pt>
                <c:pt idx="1852">
                  <c:v>3.704E-9</c:v>
                </c:pt>
                <c:pt idx="1853">
                  <c:v>3.7059999999999998E-9</c:v>
                </c:pt>
                <c:pt idx="1854">
                  <c:v>3.708E-9</c:v>
                </c:pt>
                <c:pt idx="1855">
                  <c:v>3.7099999999999998E-9</c:v>
                </c:pt>
                <c:pt idx="1856">
                  <c:v>3.712E-9</c:v>
                </c:pt>
                <c:pt idx="1857">
                  <c:v>3.7140000000000002E-9</c:v>
                </c:pt>
                <c:pt idx="1858">
                  <c:v>3.716E-9</c:v>
                </c:pt>
                <c:pt idx="1859">
                  <c:v>3.7180000000000002E-9</c:v>
                </c:pt>
                <c:pt idx="1860">
                  <c:v>3.72E-9</c:v>
                </c:pt>
                <c:pt idx="1861">
                  <c:v>3.7220000000000002E-9</c:v>
                </c:pt>
                <c:pt idx="1862">
                  <c:v>3.724E-9</c:v>
                </c:pt>
                <c:pt idx="1863">
                  <c:v>3.7259999999999997E-9</c:v>
                </c:pt>
                <c:pt idx="1864">
                  <c:v>3.7280000000000004E-9</c:v>
                </c:pt>
                <c:pt idx="1865">
                  <c:v>3.7300000000000001E-9</c:v>
                </c:pt>
                <c:pt idx="1866">
                  <c:v>3.7319999999999999E-9</c:v>
                </c:pt>
                <c:pt idx="1867">
                  <c:v>3.7339999999999997E-9</c:v>
                </c:pt>
                <c:pt idx="1868">
                  <c:v>3.7360000000000003E-9</c:v>
                </c:pt>
                <c:pt idx="1869">
                  <c:v>3.7380000000000001E-9</c:v>
                </c:pt>
                <c:pt idx="1870">
                  <c:v>3.7399999999999999E-9</c:v>
                </c:pt>
                <c:pt idx="1871">
                  <c:v>3.7419999999999997E-9</c:v>
                </c:pt>
                <c:pt idx="1872">
                  <c:v>3.7440000000000003E-9</c:v>
                </c:pt>
                <c:pt idx="1873">
                  <c:v>3.7460000000000001E-9</c:v>
                </c:pt>
                <c:pt idx="1874">
                  <c:v>3.7479999999999999E-9</c:v>
                </c:pt>
                <c:pt idx="1875">
                  <c:v>3.7499999999999997E-9</c:v>
                </c:pt>
                <c:pt idx="1876">
                  <c:v>3.7520000000000003E-9</c:v>
                </c:pt>
                <c:pt idx="1877">
                  <c:v>3.7540000000000001E-9</c:v>
                </c:pt>
                <c:pt idx="1878">
                  <c:v>3.7559999999999999E-9</c:v>
                </c:pt>
                <c:pt idx="1879">
                  <c:v>3.7579999999999996E-9</c:v>
                </c:pt>
                <c:pt idx="1880">
                  <c:v>3.7600000000000003E-9</c:v>
                </c:pt>
                <c:pt idx="1881">
                  <c:v>3.762E-9</c:v>
                </c:pt>
                <c:pt idx="1882">
                  <c:v>3.7639999999999998E-9</c:v>
                </c:pt>
                <c:pt idx="1883">
                  <c:v>3.7659999999999996E-9</c:v>
                </c:pt>
                <c:pt idx="1884">
                  <c:v>3.7680000000000002E-9</c:v>
                </c:pt>
                <c:pt idx="1885">
                  <c:v>3.77E-9</c:v>
                </c:pt>
                <c:pt idx="1886">
                  <c:v>3.7719999999999998E-9</c:v>
                </c:pt>
                <c:pt idx="1887">
                  <c:v>3.7740000000000004E-9</c:v>
                </c:pt>
                <c:pt idx="1888">
                  <c:v>3.7760000000000002E-9</c:v>
                </c:pt>
                <c:pt idx="1889">
                  <c:v>3.778E-9</c:v>
                </c:pt>
                <c:pt idx="1890">
                  <c:v>3.7799999999999998E-9</c:v>
                </c:pt>
                <c:pt idx="1891">
                  <c:v>3.7820000000000004E-9</c:v>
                </c:pt>
                <c:pt idx="1892">
                  <c:v>3.7840000000000002E-9</c:v>
                </c:pt>
                <c:pt idx="1893">
                  <c:v>3.786E-9</c:v>
                </c:pt>
                <c:pt idx="1894">
                  <c:v>3.7879999999999997E-9</c:v>
                </c:pt>
                <c:pt idx="1895">
                  <c:v>3.7900000000000004E-9</c:v>
                </c:pt>
                <c:pt idx="1896">
                  <c:v>3.7920000000000001E-9</c:v>
                </c:pt>
                <c:pt idx="1897">
                  <c:v>3.7939999999999999E-9</c:v>
                </c:pt>
                <c:pt idx="1898">
                  <c:v>3.7959999999999997E-9</c:v>
                </c:pt>
                <c:pt idx="1899">
                  <c:v>3.7980000000000003E-9</c:v>
                </c:pt>
                <c:pt idx="1900">
                  <c:v>3.8000000000000001E-9</c:v>
                </c:pt>
                <c:pt idx="1901">
                  <c:v>3.8019999999999999E-9</c:v>
                </c:pt>
                <c:pt idx="1902">
                  <c:v>3.8039999999999997E-9</c:v>
                </c:pt>
                <c:pt idx="1903">
                  <c:v>3.8060000000000003E-9</c:v>
                </c:pt>
                <c:pt idx="1904">
                  <c:v>3.8080000000000001E-9</c:v>
                </c:pt>
                <c:pt idx="1905">
                  <c:v>3.8099999999999999E-9</c:v>
                </c:pt>
                <c:pt idx="1906">
                  <c:v>3.8119999999999997E-9</c:v>
                </c:pt>
                <c:pt idx="1907">
                  <c:v>3.8140000000000003E-9</c:v>
                </c:pt>
                <c:pt idx="1908">
                  <c:v>3.8160000000000001E-9</c:v>
                </c:pt>
                <c:pt idx="1909">
                  <c:v>3.8179999999999998E-9</c:v>
                </c:pt>
                <c:pt idx="1910">
                  <c:v>3.8199999999999996E-9</c:v>
                </c:pt>
                <c:pt idx="1911">
                  <c:v>3.8220000000000002E-9</c:v>
                </c:pt>
                <c:pt idx="1912">
                  <c:v>3.824E-9</c:v>
                </c:pt>
                <c:pt idx="1913">
                  <c:v>3.8259999999999998E-9</c:v>
                </c:pt>
                <c:pt idx="1914">
                  <c:v>3.8279999999999996E-9</c:v>
                </c:pt>
                <c:pt idx="1915">
                  <c:v>3.8300000000000002E-9</c:v>
                </c:pt>
                <c:pt idx="1916">
                  <c:v>3.832E-9</c:v>
                </c:pt>
                <c:pt idx="1917">
                  <c:v>3.8339999999999998E-9</c:v>
                </c:pt>
                <c:pt idx="1918">
                  <c:v>3.8360000000000004E-9</c:v>
                </c:pt>
                <c:pt idx="1919">
                  <c:v>3.8380000000000002E-9</c:v>
                </c:pt>
                <c:pt idx="1920">
                  <c:v>3.84E-9</c:v>
                </c:pt>
                <c:pt idx="1921">
                  <c:v>3.8419999999999998E-9</c:v>
                </c:pt>
                <c:pt idx="1922">
                  <c:v>3.8440000000000004E-9</c:v>
                </c:pt>
                <c:pt idx="1923">
                  <c:v>3.8460000000000002E-9</c:v>
                </c:pt>
                <c:pt idx="1924">
                  <c:v>3.8479999999999999E-9</c:v>
                </c:pt>
                <c:pt idx="1925">
                  <c:v>3.8499999999999997E-9</c:v>
                </c:pt>
                <c:pt idx="1926">
                  <c:v>3.8520000000000003E-9</c:v>
                </c:pt>
                <c:pt idx="1927">
                  <c:v>3.8540000000000001E-9</c:v>
                </c:pt>
                <c:pt idx="1928">
                  <c:v>3.8559999999999999E-9</c:v>
                </c:pt>
                <c:pt idx="1929">
                  <c:v>3.8579999999999997E-9</c:v>
                </c:pt>
                <c:pt idx="1930">
                  <c:v>3.8600000000000003E-9</c:v>
                </c:pt>
                <c:pt idx="1931">
                  <c:v>3.8620000000000001E-9</c:v>
                </c:pt>
                <c:pt idx="1932">
                  <c:v>3.8639999999999999E-9</c:v>
                </c:pt>
                <c:pt idx="1933">
                  <c:v>3.8659999999999997E-9</c:v>
                </c:pt>
                <c:pt idx="1934">
                  <c:v>3.8680000000000003E-9</c:v>
                </c:pt>
                <c:pt idx="1935">
                  <c:v>3.8700000000000001E-9</c:v>
                </c:pt>
                <c:pt idx="1936">
                  <c:v>3.8719999999999999E-9</c:v>
                </c:pt>
                <c:pt idx="1937">
                  <c:v>3.8739999999999997E-9</c:v>
                </c:pt>
                <c:pt idx="1938">
                  <c:v>3.8760000000000003E-9</c:v>
                </c:pt>
                <c:pt idx="1939">
                  <c:v>3.8780000000000001E-9</c:v>
                </c:pt>
                <c:pt idx="1940">
                  <c:v>3.8799999999999998E-9</c:v>
                </c:pt>
                <c:pt idx="1941">
                  <c:v>3.8819999999999996E-9</c:v>
                </c:pt>
                <c:pt idx="1942">
                  <c:v>3.8840000000000002E-9</c:v>
                </c:pt>
                <c:pt idx="1943">
                  <c:v>3.886E-9</c:v>
                </c:pt>
                <c:pt idx="1944">
                  <c:v>3.8879999999999998E-9</c:v>
                </c:pt>
                <c:pt idx="1945">
                  <c:v>3.8899999999999996E-9</c:v>
                </c:pt>
                <c:pt idx="1946">
                  <c:v>3.8920000000000002E-9</c:v>
                </c:pt>
                <c:pt idx="1947">
                  <c:v>3.894E-9</c:v>
                </c:pt>
                <c:pt idx="1948">
                  <c:v>3.8959999999999998E-9</c:v>
                </c:pt>
                <c:pt idx="1949">
                  <c:v>3.8980000000000004E-9</c:v>
                </c:pt>
                <c:pt idx="1950">
                  <c:v>3.9000000000000002E-9</c:v>
                </c:pt>
                <c:pt idx="1951">
                  <c:v>3.902E-9</c:v>
                </c:pt>
                <c:pt idx="1952">
                  <c:v>3.9039999999999998E-9</c:v>
                </c:pt>
                <c:pt idx="1953">
                  <c:v>3.9060000000000004E-9</c:v>
                </c:pt>
                <c:pt idx="1954">
                  <c:v>3.9080000000000002E-9</c:v>
                </c:pt>
                <c:pt idx="1955">
                  <c:v>3.9099999999999999E-9</c:v>
                </c:pt>
                <c:pt idx="1956">
                  <c:v>3.9119999999999997E-9</c:v>
                </c:pt>
                <c:pt idx="1957">
                  <c:v>3.9140000000000003E-9</c:v>
                </c:pt>
                <c:pt idx="1958">
                  <c:v>3.9160000000000001E-9</c:v>
                </c:pt>
                <c:pt idx="1959">
                  <c:v>3.9179999999999999E-9</c:v>
                </c:pt>
                <c:pt idx="1960">
                  <c:v>3.9199999999999997E-9</c:v>
                </c:pt>
                <c:pt idx="1961">
                  <c:v>3.9220000000000003E-9</c:v>
                </c:pt>
                <c:pt idx="1962">
                  <c:v>3.9240000000000001E-9</c:v>
                </c:pt>
                <c:pt idx="1963">
                  <c:v>3.9259999999999999E-9</c:v>
                </c:pt>
                <c:pt idx="1964">
                  <c:v>3.9279999999999997E-9</c:v>
                </c:pt>
                <c:pt idx="1965">
                  <c:v>3.9300000000000003E-9</c:v>
                </c:pt>
                <c:pt idx="1966">
                  <c:v>3.9320000000000001E-9</c:v>
                </c:pt>
                <c:pt idx="1967">
                  <c:v>3.9339999999999999E-9</c:v>
                </c:pt>
                <c:pt idx="1968">
                  <c:v>3.9359999999999996E-9</c:v>
                </c:pt>
                <c:pt idx="1969">
                  <c:v>3.9380000000000003E-9</c:v>
                </c:pt>
                <c:pt idx="1970">
                  <c:v>3.94E-9</c:v>
                </c:pt>
                <c:pt idx="1971">
                  <c:v>3.9419999999999998E-9</c:v>
                </c:pt>
                <c:pt idx="1972">
                  <c:v>3.9439999999999996E-9</c:v>
                </c:pt>
                <c:pt idx="1973">
                  <c:v>3.9460000000000002E-9</c:v>
                </c:pt>
                <c:pt idx="1974">
                  <c:v>3.948E-9</c:v>
                </c:pt>
                <c:pt idx="1975">
                  <c:v>3.9499999999999998E-9</c:v>
                </c:pt>
                <c:pt idx="1976">
                  <c:v>3.9519999999999996E-9</c:v>
                </c:pt>
                <c:pt idx="1977">
                  <c:v>3.9540000000000002E-9</c:v>
                </c:pt>
                <c:pt idx="1978">
                  <c:v>3.956E-9</c:v>
                </c:pt>
                <c:pt idx="1979">
                  <c:v>3.9579999999999998E-9</c:v>
                </c:pt>
                <c:pt idx="1980">
                  <c:v>3.9600000000000004E-9</c:v>
                </c:pt>
                <c:pt idx="1981">
                  <c:v>3.9620000000000002E-9</c:v>
                </c:pt>
                <c:pt idx="1982">
                  <c:v>3.964E-9</c:v>
                </c:pt>
                <c:pt idx="1983">
                  <c:v>3.9659999999999997E-9</c:v>
                </c:pt>
                <c:pt idx="1984">
                  <c:v>3.9680000000000004E-9</c:v>
                </c:pt>
                <c:pt idx="1985">
                  <c:v>3.9700000000000001E-9</c:v>
                </c:pt>
                <c:pt idx="1986">
                  <c:v>3.9719999999999999E-9</c:v>
                </c:pt>
                <c:pt idx="1987">
                  <c:v>3.9739999999999997E-9</c:v>
                </c:pt>
                <c:pt idx="1988">
                  <c:v>3.9760000000000003E-9</c:v>
                </c:pt>
                <c:pt idx="1989">
                  <c:v>3.9780000000000001E-9</c:v>
                </c:pt>
                <c:pt idx="1990">
                  <c:v>3.9799999999999999E-9</c:v>
                </c:pt>
                <c:pt idx="1991">
                  <c:v>3.9819999999999997E-9</c:v>
                </c:pt>
                <c:pt idx="1992">
                  <c:v>3.9840000000000003E-9</c:v>
                </c:pt>
                <c:pt idx="1993">
                  <c:v>3.9860000000000001E-9</c:v>
                </c:pt>
                <c:pt idx="1994">
                  <c:v>3.9879999999999999E-9</c:v>
                </c:pt>
                <c:pt idx="1995">
                  <c:v>3.9899999999999997E-9</c:v>
                </c:pt>
                <c:pt idx="1996">
                  <c:v>3.9920000000000003E-9</c:v>
                </c:pt>
                <c:pt idx="1997">
                  <c:v>3.9940000000000001E-9</c:v>
                </c:pt>
                <c:pt idx="1998">
                  <c:v>3.9959999999999998E-9</c:v>
                </c:pt>
                <c:pt idx="1999">
                  <c:v>3.9979999999999996E-9</c:v>
                </c:pt>
                <c:pt idx="2000">
                  <c:v>4.0000000000000002E-9</c:v>
                </c:pt>
              </c:numCache>
            </c:numRef>
          </c:xVal>
          <c:yVal>
            <c:numRef>
              <c:f>'SIM21'!$C$2:$C$2002</c:f>
              <c:numCache>
                <c:formatCode>0.00000E+00</c:formatCode>
                <c:ptCount val="2001"/>
                <c:pt idx="0">
                  <c:v>2.5221</c:v>
                </c:pt>
                <c:pt idx="1">
                  <c:v>2.5240999999999998</c:v>
                </c:pt>
                <c:pt idx="2">
                  <c:v>2.5287000000000002</c:v>
                </c:pt>
                <c:pt idx="3">
                  <c:v>2.5333000000000001</c:v>
                </c:pt>
                <c:pt idx="4">
                  <c:v>2.5379</c:v>
                </c:pt>
                <c:pt idx="5">
                  <c:v>2.5426000000000002</c:v>
                </c:pt>
                <c:pt idx="6">
                  <c:v>2.5472000000000001</c:v>
                </c:pt>
                <c:pt idx="7">
                  <c:v>2.5518999999999998</c:v>
                </c:pt>
                <c:pt idx="8">
                  <c:v>2.5566</c:v>
                </c:pt>
                <c:pt idx="9">
                  <c:v>2.5611999999999999</c:v>
                </c:pt>
                <c:pt idx="10">
                  <c:v>2.5659000000000001</c:v>
                </c:pt>
                <c:pt idx="11">
                  <c:v>2.5706000000000002</c:v>
                </c:pt>
                <c:pt idx="12">
                  <c:v>2.5752999999999999</c:v>
                </c:pt>
                <c:pt idx="13">
                  <c:v>2.58</c:v>
                </c:pt>
                <c:pt idx="14">
                  <c:v>2.5847000000000002</c:v>
                </c:pt>
                <c:pt idx="15">
                  <c:v>2.5893999999999999</c:v>
                </c:pt>
                <c:pt idx="16">
                  <c:v>2.5941000000000001</c:v>
                </c:pt>
                <c:pt idx="17">
                  <c:v>2.5988000000000002</c:v>
                </c:pt>
                <c:pt idx="18">
                  <c:v>2.6036000000000001</c:v>
                </c:pt>
                <c:pt idx="19">
                  <c:v>2.6082999999999998</c:v>
                </c:pt>
                <c:pt idx="20">
                  <c:v>2.613</c:v>
                </c:pt>
                <c:pt idx="21">
                  <c:v>2.6177999999999999</c:v>
                </c:pt>
                <c:pt idx="22">
                  <c:v>2.6225000000000001</c:v>
                </c:pt>
                <c:pt idx="23">
                  <c:v>2.6273</c:v>
                </c:pt>
                <c:pt idx="24">
                  <c:v>2.6320000000000001</c:v>
                </c:pt>
                <c:pt idx="25">
                  <c:v>2.6368</c:v>
                </c:pt>
                <c:pt idx="26">
                  <c:v>2.6415999999999999</c:v>
                </c:pt>
                <c:pt idx="27">
                  <c:v>2.6463999999999999</c:v>
                </c:pt>
                <c:pt idx="28">
                  <c:v>2.6511</c:v>
                </c:pt>
                <c:pt idx="29">
                  <c:v>2.6558999999999999</c:v>
                </c:pt>
                <c:pt idx="30">
                  <c:v>2.6606999999999998</c:v>
                </c:pt>
                <c:pt idx="31">
                  <c:v>2.6655000000000002</c:v>
                </c:pt>
                <c:pt idx="32">
                  <c:v>2.6703000000000001</c:v>
                </c:pt>
                <c:pt idx="33">
                  <c:v>2.6751</c:v>
                </c:pt>
                <c:pt idx="34">
                  <c:v>2.6798999999999999</c:v>
                </c:pt>
                <c:pt idx="35">
                  <c:v>2.6846999999999999</c:v>
                </c:pt>
                <c:pt idx="36">
                  <c:v>2.6894999999999998</c:v>
                </c:pt>
                <c:pt idx="37">
                  <c:v>2.6943000000000001</c:v>
                </c:pt>
                <c:pt idx="38">
                  <c:v>2.6991999999999998</c:v>
                </c:pt>
                <c:pt idx="39">
                  <c:v>2.7040000000000002</c:v>
                </c:pt>
                <c:pt idx="40">
                  <c:v>2.7088000000000001</c:v>
                </c:pt>
                <c:pt idx="41">
                  <c:v>2.7136</c:v>
                </c:pt>
                <c:pt idx="42">
                  <c:v>2.7185000000000001</c:v>
                </c:pt>
                <c:pt idx="43">
                  <c:v>2.7233000000000001</c:v>
                </c:pt>
                <c:pt idx="44">
                  <c:v>2.7282000000000002</c:v>
                </c:pt>
                <c:pt idx="45">
                  <c:v>2.7330000000000001</c:v>
                </c:pt>
                <c:pt idx="46">
                  <c:v>2.7378999999999998</c:v>
                </c:pt>
                <c:pt idx="47">
                  <c:v>2.7427000000000001</c:v>
                </c:pt>
                <c:pt idx="48">
                  <c:v>2.7475999999999998</c:v>
                </c:pt>
                <c:pt idx="49">
                  <c:v>2.7524000000000002</c:v>
                </c:pt>
                <c:pt idx="50">
                  <c:v>2.7572999999999999</c:v>
                </c:pt>
                <c:pt idx="51">
                  <c:v>2.7622</c:v>
                </c:pt>
                <c:pt idx="52">
                  <c:v>2.7669999999999999</c:v>
                </c:pt>
                <c:pt idx="53">
                  <c:v>2.7719</c:v>
                </c:pt>
                <c:pt idx="54">
                  <c:v>2.7768000000000002</c:v>
                </c:pt>
                <c:pt idx="55">
                  <c:v>2.7816000000000001</c:v>
                </c:pt>
                <c:pt idx="56">
                  <c:v>2.7865000000000002</c:v>
                </c:pt>
                <c:pt idx="57">
                  <c:v>2.7913999999999999</c:v>
                </c:pt>
                <c:pt idx="58">
                  <c:v>2.7963</c:v>
                </c:pt>
                <c:pt idx="59">
                  <c:v>2.8012000000000001</c:v>
                </c:pt>
                <c:pt idx="60">
                  <c:v>2.8060999999999998</c:v>
                </c:pt>
                <c:pt idx="61">
                  <c:v>2.8109999999999999</c:v>
                </c:pt>
                <c:pt idx="62">
                  <c:v>2.8159000000000001</c:v>
                </c:pt>
                <c:pt idx="63">
                  <c:v>2.8208000000000002</c:v>
                </c:pt>
                <c:pt idx="64">
                  <c:v>2.8256999999999999</c:v>
                </c:pt>
                <c:pt idx="65">
                  <c:v>2.8306</c:v>
                </c:pt>
                <c:pt idx="66">
                  <c:v>2.8355000000000001</c:v>
                </c:pt>
                <c:pt idx="67">
                  <c:v>2.8403999999999998</c:v>
                </c:pt>
                <c:pt idx="68">
                  <c:v>2.8452999999999999</c:v>
                </c:pt>
                <c:pt idx="69">
                  <c:v>2.8502000000000001</c:v>
                </c:pt>
                <c:pt idx="70">
                  <c:v>2.8551000000000002</c:v>
                </c:pt>
                <c:pt idx="71">
                  <c:v>2.86</c:v>
                </c:pt>
                <c:pt idx="72">
                  <c:v>2.8649</c:v>
                </c:pt>
                <c:pt idx="73">
                  <c:v>2.8698000000000001</c:v>
                </c:pt>
                <c:pt idx="74">
                  <c:v>2.8748</c:v>
                </c:pt>
                <c:pt idx="75">
                  <c:v>2.8797000000000001</c:v>
                </c:pt>
                <c:pt idx="76">
                  <c:v>2.8845999999999998</c:v>
                </c:pt>
                <c:pt idx="77">
                  <c:v>2.8895</c:v>
                </c:pt>
                <c:pt idx="78">
                  <c:v>2.8944999999999999</c:v>
                </c:pt>
                <c:pt idx="79">
                  <c:v>2.8994</c:v>
                </c:pt>
                <c:pt idx="80">
                  <c:v>2.9043000000000001</c:v>
                </c:pt>
                <c:pt idx="81">
                  <c:v>2.9093</c:v>
                </c:pt>
                <c:pt idx="82">
                  <c:v>2.9142000000000001</c:v>
                </c:pt>
                <c:pt idx="83">
                  <c:v>2.9190999999999998</c:v>
                </c:pt>
                <c:pt idx="84">
                  <c:v>2.9241000000000001</c:v>
                </c:pt>
                <c:pt idx="85">
                  <c:v>2.9289999999999998</c:v>
                </c:pt>
                <c:pt idx="86">
                  <c:v>2.9340000000000002</c:v>
                </c:pt>
                <c:pt idx="87">
                  <c:v>2.9388999999999998</c:v>
                </c:pt>
                <c:pt idx="88">
                  <c:v>2.9438</c:v>
                </c:pt>
                <c:pt idx="89">
                  <c:v>2.9487999999999999</c:v>
                </c:pt>
                <c:pt idx="90">
                  <c:v>2.9537</c:v>
                </c:pt>
                <c:pt idx="91">
                  <c:v>2.9586999999999999</c:v>
                </c:pt>
                <c:pt idx="92">
                  <c:v>2.9636</c:v>
                </c:pt>
                <c:pt idx="93">
                  <c:v>2.9685999999999999</c:v>
                </c:pt>
                <c:pt idx="94">
                  <c:v>2.9735</c:v>
                </c:pt>
                <c:pt idx="95">
                  <c:v>2.9784999999999999</c:v>
                </c:pt>
                <c:pt idx="96">
                  <c:v>2.9834999999999998</c:v>
                </c:pt>
                <c:pt idx="97">
                  <c:v>2.9883999999999999</c:v>
                </c:pt>
                <c:pt idx="98">
                  <c:v>2.9933999999999998</c:v>
                </c:pt>
                <c:pt idx="99">
                  <c:v>2.9983</c:v>
                </c:pt>
                <c:pt idx="100">
                  <c:v>3.0032999999999999</c:v>
                </c:pt>
                <c:pt idx="101">
                  <c:v>3.0083000000000002</c:v>
                </c:pt>
                <c:pt idx="102">
                  <c:v>3.0131999999999999</c:v>
                </c:pt>
                <c:pt idx="103">
                  <c:v>3.0182000000000002</c:v>
                </c:pt>
                <c:pt idx="104">
                  <c:v>3.0232000000000001</c:v>
                </c:pt>
                <c:pt idx="105">
                  <c:v>3.0280999999999998</c:v>
                </c:pt>
                <c:pt idx="106">
                  <c:v>3.0331000000000001</c:v>
                </c:pt>
                <c:pt idx="107">
                  <c:v>3.0379999999999998</c:v>
                </c:pt>
                <c:pt idx="108">
                  <c:v>3.0430000000000001</c:v>
                </c:pt>
                <c:pt idx="109">
                  <c:v>3.048</c:v>
                </c:pt>
                <c:pt idx="110">
                  <c:v>3.0529999999999999</c:v>
                </c:pt>
                <c:pt idx="111">
                  <c:v>3.0579000000000001</c:v>
                </c:pt>
                <c:pt idx="112">
                  <c:v>3.0629</c:v>
                </c:pt>
                <c:pt idx="113">
                  <c:v>3.0678999999999998</c:v>
                </c:pt>
                <c:pt idx="114">
                  <c:v>3.0729000000000002</c:v>
                </c:pt>
                <c:pt idx="115">
                  <c:v>3.0777999999999999</c:v>
                </c:pt>
                <c:pt idx="116">
                  <c:v>3.0828000000000002</c:v>
                </c:pt>
                <c:pt idx="117">
                  <c:v>3.0878000000000001</c:v>
                </c:pt>
                <c:pt idx="118">
                  <c:v>3.0928</c:v>
                </c:pt>
                <c:pt idx="119">
                  <c:v>3.0977999999999999</c:v>
                </c:pt>
                <c:pt idx="120">
                  <c:v>3.1027</c:v>
                </c:pt>
                <c:pt idx="121">
                  <c:v>3.1076999999999999</c:v>
                </c:pt>
                <c:pt idx="122">
                  <c:v>3.1126999999999998</c:v>
                </c:pt>
                <c:pt idx="123">
                  <c:v>3.1177000000000001</c:v>
                </c:pt>
                <c:pt idx="124">
                  <c:v>3.1227</c:v>
                </c:pt>
                <c:pt idx="125">
                  <c:v>3.1276999999999999</c:v>
                </c:pt>
                <c:pt idx="126">
                  <c:v>3.1326000000000001</c:v>
                </c:pt>
                <c:pt idx="127">
                  <c:v>3.1375999999999999</c:v>
                </c:pt>
                <c:pt idx="128">
                  <c:v>3.1425999999999998</c:v>
                </c:pt>
                <c:pt idx="129">
                  <c:v>3.1476000000000002</c:v>
                </c:pt>
                <c:pt idx="130">
                  <c:v>3.1526000000000001</c:v>
                </c:pt>
                <c:pt idx="131">
                  <c:v>3.1576</c:v>
                </c:pt>
                <c:pt idx="132">
                  <c:v>3.1625999999999999</c:v>
                </c:pt>
                <c:pt idx="133">
                  <c:v>3.1675</c:v>
                </c:pt>
                <c:pt idx="134">
                  <c:v>3.1724999999999999</c:v>
                </c:pt>
                <c:pt idx="135">
                  <c:v>3.1775000000000002</c:v>
                </c:pt>
                <c:pt idx="136">
                  <c:v>3.1825000000000001</c:v>
                </c:pt>
                <c:pt idx="137">
                  <c:v>3.1875</c:v>
                </c:pt>
                <c:pt idx="138">
                  <c:v>3.1924999999999999</c:v>
                </c:pt>
                <c:pt idx="139">
                  <c:v>3.1974999999999998</c:v>
                </c:pt>
                <c:pt idx="140">
                  <c:v>3.2025000000000001</c:v>
                </c:pt>
                <c:pt idx="141">
                  <c:v>3.2075</c:v>
                </c:pt>
                <c:pt idx="142">
                  <c:v>3.2124999999999999</c:v>
                </c:pt>
                <c:pt idx="143">
                  <c:v>3.2174999999999998</c:v>
                </c:pt>
                <c:pt idx="144">
                  <c:v>3.2225000000000001</c:v>
                </c:pt>
                <c:pt idx="145">
                  <c:v>3.2275</c:v>
                </c:pt>
                <c:pt idx="146">
                  <c:v>3.2324999999999999</c:v>
                </c:pt>
                <c:pt idx="147">
                  <c:v>3.2374999999999998</c:v>
                </c:pt>
                <c:pt idx="148">
                  <c:v>3.2425000000000002</c:v>
                </c:pt>
                <c:pt idx="149">
                  <c:v>3.2475000000000001</c:v>
                </c:pt>
                <c:pt idx="150">
                  <c:v>3.2524999999999999</c:v>
                </c:pt>
                <c:pt idx="151">
                  <c:v>3.2574999999999998</c:v>
                </c:pt>
                <c:pt idx="152">
                  <c:v>3.2625000000000002</c:v>
                </c:pt>
                <c:pt idx="153">
                  <c:v>3.2675000000000001</c:v>
                </c:pt>
                <c:pt idx="154">
                  <c:v>3.2725</c:v>
                </c:pt>
                <c:pt idx="155">
                  <c:v>3.2774999999999999</c:v>
                </c:pt>
                <c:pt idx="156">
                  <c:v>3.2825000000000002</c:v>
                </c:pt>
                <c:pt idx="157">
                  <c:v>3.2875000000000001</c:v>
                </c:pt>
                <c:pt idx="158">
                  <c:v>3.2925</c:v>
                </c:pt>
                <c:pt idx="159">
                  <c:v>3.2974999999999999</c:v>
                </c:pt>
                <c:pt idx="160">
                  <c:v>3.3025000000000002</c:v>
                </c:pt>
                <c:pt idx="161">
                  <c:v>3.3075000000000001</c:v>
                </c:pt>
                <c:pt idx="162">
                  <c:v>3.3125</c:v>
                </c:pt>
                <c:pt idx="163">
                  <c:v>3.3174999999999999</c:v>
                </c:pt>
                <c:pt idx="164">
                  <c:v>3.3224999999999998</c:v>
                </c:pt>
                <c:pt idx="165">
                  <c:v>3.3275000000000001</c:v>
                </c:pt>
                <c:pt idx="166">
                  <c:v>3.3325</c:v>
                </c:pt>
                <c:pt idx="167">
                  <c:v>3.3374999999999999</c:v>
                </c:pt>
                <c:pt idx="168">
                  <c:v>3.3424999999999998</c:v>
                </c:pt>
                <c:pt idx="169">
                  <c:v>3.3475000000000001</c:v>
                </c:pt>
                <c:pt idx="170">
                  <c:v>3.3525</c:v>
                </c:pt>
                <c:pt idx="171">
                  <c:v>3.3574999999999999</c:v>
                </c:pt>
                <c:pt idx="172">
                  <c:v>3.3624999999999998</c:v>
                </c:pt>
                <c:pt idx="173">
                  <c:v>3.3675000000000002</c:v>
                </c:pt>
                <c:pt idx="174">
                  <c:v>3.3725000000000001</c:v>
                </c:pt>
                <c:pt idx="175">
                  <c:v>3.3774999999999999</c:v>
                </c:pt>
                <c:pt idx="176">
                  <c:v>3.3824999999999998</c:v>
                </c:pt>
                <c:pt idx="177">
                  <c:v>3.3875999999999999</c:v>
                </c:pt>
                <c:pt idx="178">
                  <c:v>3.3925999999999998</c:v>
                </c:pt>
                <c:pt idx="179">
                  <c:v>3.3976000000000002</c:v>
                </c:pt>
                <c:pt idx="180">
                  <c:v>3.4026000000000001</c:v>
                </c:pt>
                <c:pt idx="181">
                  <c:v>3.4076</c:v>
                </c:pt>
                <c:pt idx="182">
                  <c:v>3.4125999999999999</c:v>
                </c:pt>
                <c:pt idx="183">
                  <c:v>3.4176000000000002</c:v>
                </c:pt>
                <c:pt idx="184">
                  <c:v>3.4226000000000001</c:v>
                </c:pt>
                <c:pt idx="185">
                  <c:v>3.4276</c:v>
                </c:pt>
                <c:pt idx="186">
                  <c:v>3.4325999999999999</c:v>
                </c:pt>
                <c:pt idx="187">
                  <c:v>3.4376000000000002</c:v>
                </c:pt>
                <c:pt idx="188">
                  <c:v>3.4426000000000001</c:v>
                </c:pt>
                <c:pt idx="189">
                  <c:v>3.4476</c:v>
                </c:pt>
                <c:pt idx="190">
                  <c:v>3.4527000000000001</c:v>
                </c:pt>
                <c:pt idx="191">
                  <c:v>3.4577</c:v>
                </c:pt>
                <c:pt idx="192">
                  <c:v>3.4626999999999999</c:v>
                </c:pt>
                <c:pt idx="193">
                  <c:v>3.4676999999999998</c:v>
                </c:pt>
                <c:pt idx="194">
                  <c:v>3.4727000000000001</c:v>
                </c:pt>
                <c:pt idx="195">
                  <c:v>3.4777</c:v>
                </c:pt>
                <c:pt idx="196">
                  <c:v>3.4826999999999999</c:v>
                </c:pt>
                <c:pt idx="197">
                  <c:v>3.4876999999999998</c:v>
                </c:pt>
                <c:pt idx="198">
                  <c:v>3.4927000000000001</c:v>
                </c:pt>
                <c:pt idx="199">
                  <c:v>3.4977</c:v>
                </c:pt>
                <c:pt idx="200">
                  <c:v>3.5026999999999999</c:v>
                </c:pt>
                <c:pt idx="201">
                  <c:v>3.5076999999999998</c:v>
                </c:pt>
                <c:pt idx="202">
                  <c:v>3.5127000000000002</c:v>
                </c:pt>
                <c:pt idx="203">
                  <c:v>3.5177999999999998</c:v>
                </c:pt>
                <c:pt idx="204">
                  <c:v>3.5228000000000002</c:v>
                </c:pt>
                <c:pt idx="205">
                  <c:v>3.5278</c:v>
                </c:pt>
                <c:pt idx="206">
                  <c:v>3.5327999999999999</c:v>
                </c:pt>
                <c:pt idx="207">
                  <c:v>3.5377999999999998</c:v>
                </c:pt>
                <c:pt idx="208">
                  <c:v>3.5428000000000002</c:v>
                </c:pt>
                <c:pt idx="209">
                  <c:v>3.5478000000000001</c:v>
                </c:pt>
                <c:pt idx="210">
                  <c:v>3.5528</c:v>
                </c:pt>
                <c:pt idx="211">
                  <c:v>3.5577999999999999</c:v>
                </c:pt>
                <c:pt idx="212">
                  <c:v>3.5628000000000002</c:v>
                </c:pt>
                <c:pt idx="213">
                  <c:v>3.5678000000000001</c:v>
                </c:pt>
                <c:pt idx="214">
                  <c:v>3.5729000000000002</c:v>
                </c:pt>
                <c:pt idx="215">
                  <c:v>3.5779000000000001</c:v>
                </c:pt>
                <c:pt idx="216">
                  <c:v>3.5829</c:v>
                </c:pt>
                <c:pt idx="217">
                  <c:v>3.5878999999999999</c:v>
                </c:pt>
                <c:pt idx="218">
                  <c:v>3.5929000000000002</c:v>
                </c:pt>
                <c:pt idx="219">
                  <c:v>3.5979000000000001</c:v>
                </c:pt>
                <c:pt idx="220">
                  <c:v>3.6029</c:v>
                </c:pt>
                <c:pt idx="221">
                  <c:v>3.6078999999999999</c:v>
                </c:pt>
                <c:pt idx="222">
                  <c:v>3.6128999999999998</c:v>
                </c:pt>
                <c:pt idx="223">
                  <c:v>3.6179000000000001</c:v>
                </c:pt>
                <c:pt idx="224">
                  <c:v>3.6229</c:v>
                </c:pt>
                <c:pt idx="225">
                  <c:v>3.6278999999999999</c:v>
                </c:pt>
                <c:pt idx="226">
                  <c:v>3.6328999999999998</c:v>
                </c:pt>
                <c:pt idx="227">
                  <c:v>3.6379999999999999</c:v>
                </c:pt>
                <c:pt idx="228">
                  <c:v>3.6429999999999998</c:v>
                </c:pt>
                <c:pt idx="229">
                  <c:v>3.6480000000000001</c:v>
                </c:pt>
                <c:pt idx="230">
                  <c:v>3.653</c:v>
                </c:pt>
                <c:pt idx="231">
                  <c:v>3.6579999999999999</c:v>
                </c:pt>
                <c:pt idx="232">
                  <c:v>3.6629999999999998</c:v>
                </c:pt>
                <c:pt idx="233">
                  <c:v>3.6680000000000001</c:v>
                </c:pt>
                <c:pt idx="234">
                  <c:v>3.673</c:v>
                </c:pt>
                <c:pt idx="235">
                  <c:v>3.6779999999999999</c:v>
                </c:pt>
                <c:pt idx="236">
                  <c:v>3.6829999999999998</c:v>
                </c:pt>
                <c:pt idx="237">
                  <c:v>3.6880000000000002</c:v>
                </c:pt>
                <c:pt idx="238">
                  <c:v>3.6930000000000001</c:v>
                </c:pt>
                <c:pt idx="239">
                  <c:v>3.6981000000000002</c:v>
                </c:pt>
                <c:pt idx="240">
                  <c:v>3.7031000000000001</c:v>
                </c:pt>
                <c:pt idx="241">
                  <c:v>3.7081</c:v>
                </c:pt>
                <c:pt idx="242">
                  <c:v>3.7130999999999998</c:v>
                </c:pt>
                <c:pt idx="243">
                  <c:v>3.7181000000000002</c:v>
                </c:pt>
                <c:pt idx="244">
                  <c:v>3.7231000000000001</c:v>
                </c:pt>
                <c:pt idx="245">
                  <c:v>3.7281</c:v>
                </c:pt>
                <c:pt idx="246">
                  <c:v>3.7330999999999999</c:v>
                </c:pt>
                <c:pt idx="247">
                  <c:v>3.7381000000000002</c:v>
                </c:pt>
                <c:pt idx="248">
                  <c:v>3.7431000000000001</c:v>
                </c:pt>
                <c:pt idx="249">
                  <c:v>3.7481</c:v>
                </c:pt>
                <c:pt idx="250">
                  <c:v>3.7530999999999999</c:v>
                </c:pt>
                <c:pt idx="251">
                  <c:v>3.7581000000000002</c:v>
                </c:pt>
                <c:pt idx="252">
                  <c:v>3.7631000000000001</c:v>
                </c:pt>
                <c:pt idx="253">
                  <c:v>3.7681</c:v>
                </c:pt>
                <c:pt idx="254">
                  <c:v>3.7730999999999999</c:v>
                </c:pt>
                <c:pt idx="255">
                  <c:v>3.7782</c:v>
                </c:pt>
                <c:pt idx="256">
                  <c:v>3.7831999999999999</c:v>
                </c:pt>
                <c:pt idx="257">
                  <c:v>3.7881999999999998</c:v>
                </c:pt>
                <c:pt idx="258">
                  <c:v>3.7932000000000001</c:v>
                </c:pt>
                <c:pt idx="259">
                  <c:v>3.7982</c:v>
                </c:pt>
                <c:pt idx="260">
                  <c:v>3.8031999999999999</c:v>
                </c:pt>
                <c:pt idx="261">
                  <c:v>3.8081999999999998</c:v>
                </c:pt>
                <c:pt idx="262">
                  <c:v>3.8132000000000001</c:v>
                </c:pt>
                <c:pt idx="263">
                  <c:v>3.8182</c:v>
                </c:pt>
                <c:pt idx="264">
                  <c:v>3.8231999999999999</c:v>
                </c:pt>
                <c:pt idx="265">
                  <c:v>3.8281999999999998</c:v>
                </c:pt>
                <c:pt idx="266">
                  <c:v>3.8332000000000002</c:v>
                </c:pt>
                <c:pt idx="267">
                  <c:v>3.8382000000000001</c:v>
                </c:pt>
                <c:pt idx="268">
                  <c:v>3.8431999999999999</c:v>
                </c:pt>
                <c:pt idx="269">
                  <c:v>3.8481999999999998</c:v>
                </c:pt>
                <c:pt idx="270">
                  <c:v>3.8532000000000002</c:v>
                </c:pt>
                <c:pt idx="271">
                  <c:v>3.8582000000000001</c:v>
                </c:pt>
                <c:pt idx="272">
                  <c:v>3.8632</c:v>
                </c:pt>
                <c:pt idx="273">
                  <c:v>3.8681999999999999</c:v>
                </c:pt>
                <c:pt idx="274">
                  <c:v>3.8732000000000002</c:v>
                </c:pt>
                <c:pt idx="275">
                  <c:v>3.8782999999999999</c:v>
                </c:pt>
                <c:pt idx="276">
                  <c:v>3.8833000000000002</c:v>
                </c:pt>
                <c:pt idx="277">
                  <c:v>3.8883000000000001</c:v>
                </c:pt>
                <c:pt idx="278">
                  <c:v>3.8933</c:v>
                </c:pt>
                <c:pt idx="279">
                  <c:v>3.8982999999999999</c:v>
                </c:pt>
                <c:pt idx="280">
                  <c:v>3.9033000000000002</c:v>
                </c:pt>
                <c:pt idx="281">
                  <c:v>3.9083000000000001</c:v>
                </c:pt>
                <c:pt idx="282">
                  <c:v>3.9133</c:v>
                </c:pt>
                <c:pt idx="283">
                  <c:v>3.9182999999999999</c:v>
                </c:pt>
                <c:pt idx="284">
                  <c:v>3.9232999999999998</c:v>
                </c:pt>
                <c:pt idx="285">
                  <c:v>3.9283000000000001</c:v>
                </c:pt>
                <c:pt idx="286">
                  <c:v>3.9333</c:v>
                </c:pt>
                <c:pt idx="287">
                  <c:v>3.9382999999999999</c:v>
                </c:pt>
                <c:pt idx="288">
                  <c:v>3.9432999999999998</c:v>
                </c:pt>
                <c:pt idx="289">
                  <c:v>3.9483000000000001</c:v>
                </c:pt>
                <c:pt idx="290">
                  <c:v>3.9533</c:v>
                </c:pt>
                <c:pt idx="291">
                  <c:v>3.9582999999999999</c:v>
                </c:pt>
                <c:pt idx="292">
                  <c:v>3.9632999999999998</c:v>
                </c:pt>
                <c:pt idx="293">
                  <c:v>3.9683000000000002</c:v>
                </c:pt>
                <c:pt idx="294">
                  <c:v>3.9733000000000001</c:v>
                </c:pt>
                <c:pt idx="295">
                  <c:v>3.9782999999999999</c:v>
                </c:pt>
                <c:pt idx="296">
                  <c:v>3.9832999999999998</c:v>
                </c:pt>
                <c:pt idx="297">
                  <c:v>3.9883000000000002</c:v>
                </c:pt>
                <c:pt idx="298">
                  <c:v>3.9933000000000001</c:v>
                </c:pt>
                <c:pt idx="299">
                  <c:v>3.9983</c:v>
                </c:pt>
                <c:pt idx="300">
                  <c:v>4.0033000000000003</c:v>
                </c:pt>
                <c:pt idx="301">
                  <c:v>4.0083000000000002</c:v>
                </c:pt>
                <c:pt idx="302">
                  <c:v>4.0133000000000001</c:v>
                </c:pt>
                <c:pt idx="303">
                  <c:v>4.0183</c:v>
                </c:pt>
                <c:pt idx="304">
                  <c:v>4.0232999999999999</c:v>
                </c:pt>
                <c:pt idx="305">
                  <c:v>4.0282999999999998</c:v>
                </c:pt>
                <c:pt idx="306">
                  <c:v>4.0332999999999997</c:v>
                </c:pt>
                <c:pt idx="307">
                  <c:v>4.0382999999999996</c:v>
                </c:pt>
                <c:pt idx="308">
                  <c:v>4.0433000000000003</c:v>
                </c:pt>
                <c:pt idx="309">
                  <c:v>4.0483000000000002</c:v>
                </c:pt>
                <c:pt idx="310">
                  <c:v>4.0533000000000001</c:v>
                </c:pt>
                <c:pt idx="311">
                  <c:v>4.0583</c:v>
                </c:pt>
                <c:pt idx="312">
                  <c:v>4.0632999999999999</c:v>
                </c:pt>
                <c:pt idx="313">
                  <c:v>4.0682999999999998</c:v>
                </c:pt>
                <c:pt idx="314">
                  <c:v>4.0732999999999997</c:v>
                </c:pt>
                <c:pt idx="315">
                  <c:v>4.0782999999999996</c:v>
                </c:pt>
                <c:pt idx="316">
                  <c:v>4.0833000000000004</c:v>
                </c:pt>
                <c:pt idx="317">
                  <c:v>4.0883000000000003</c:v>
                </c:pt>
                <c:pt idx="318">
                  <c:v>4.0933000000000002</c:v>
                </c:pt>
                <c:pt idx="319">
                  <c:v>4.0983000000000001</c:v>
                </c:pt>
                <c:pt idx="320">
                  <c:v>4.1032999999999999</c:v>
                </c:pt>
                <c:pt idx="321">
                  <c:v>4.1082999999999998</c:v>
                </c:pt>
                <c:pt idx="322">
                  <c:v>4.1132999999999997</c:v>
                </c:pt>
                <c:pt idx="323">
                  <c:v>4.1182999999999996</c:v>
                </c:pt>
                <c:pt idx="324">
                  <c:v>4.1233000000000004</c:v>
                </c:pt>
                <c:pt idx="325">
                  <c:v>4.1283000000000003</c:v>
                </c:pt>
                <c:pt idx="326">
                  <c:v>4.1333000000000002</c:v>
                </c:pt>
                <c:pt idx="327">
                  <c:v>4.1383000000000001</c:v>
                </c:pt>
                <c:pt idx="328">
                  <c:v>4.1433</c:v>
                </c:pt>
                <c:pt idx="329">
                  <c:v>4.1482999999999999</c:v>
                </c:pt>
                <c:pt idx="330">
                  <c:v>4.1532999999999998</c:v>
                </c:pt>
                <c:pt idx="331">
                  <c:v>4.1582999999999997</c:v>
                </c:pt>
                <c:pt idx="332">
                  <c:v>4.1632999999999996</c:v>
                </c:pt>
                <c:pt idx="333">
                  <c:v>4.1683000000000003</c:v>
                </c:pt>
                <c:pt idx="334">
                  <c:v>4.1733000000000002</c:v>
                </c:pt>
                <c:pt idx="335">
                  <c:v>4.1783000000000001</c:v>
                </c:pt>
                <c:pt idx="336">
                  <c:v>4.1833</c:v>
                </c:pt>
                <c:pt idx="337">
                  <c:v>4.1882000000000001</c:v>
                </c:pt>
                <c:pt idx="338">
                  <c:v>4.1932</c:v>
                </c:pt>
                <c:pt idx="339">
                  <c:v>4.1981999999999999</c:v>
                </c:pt>
                <c:pt idx="340">
                  <c:v>4.2031999999999998</c:v>
                </c:pt>
                <c:pt idx="341">
                  <c:v>4.2081999999999997</c:v>
                </c:pt>
                <c:pt idx="342">
                  <c:v>4.2131999999999996</c:v>
                </c:pt>
                <c:pt idx="343">
                  <c:v>4.2182000000000004</c:v>
                </c:pt>
                <c:pt idx="344">
                  <c:v>4.2232000000000003</c:v>
                </c:pt>
                <c:pt idx="345">
                  <c:v>4.2282000000000002</c:v>
                </c:pt>
                <c:pt idx="346">
                  <c:v>4.2332000000000001</c:v>
                </c:pt>
                <c:pt idx="347">
                  <c:v>4.2382</c:v>
                </c:pt>
                <c:pt idx="348">
                  <c:v>4.2431999999999999</c:v>
                </c:pt>
                <c:pt idx="349">
                  <c:v>4.2481999999999998</c:v>
                </c:pt>
                <c:pt idx="350">
                  <c:v>4.2531999999999996</c:v>
                </c:pt>
                <c:pt idx="351">
                  <c:v>4.2582000000000004</c:v>
                </c:pt>
                <c:pt idx="352">
                  <c:v>4.2632000000000003</c:v>
                </c:pt>
                <c:pt idx="353">
                  <c:v>4.2682000000000002</c:v>
                </c:pt>
                <c:pt idx="354">
                  <c:v>4.2732000000000001</c:v>
                </c:pt>
                <c:pt idx="355">
                  <c:v>4.2782</c:v>
                </c:pt>
                <c:pt idx="356">
                  <c:v>4.2831000000000001</c:v>
                </c:pt>
                <c:pt idx="357">
                  <c:v>4.2881</c:v>
                </c:pt>
                <c:pt idx="358">
                  <c:v>4.2930999999999999</c:v>
                </c:pt>
                <c:pt idx="359">
                  <c:v>4.2980999999999998</c:v>
                </c:pt>
                <c:pt idx="360">
                  <c:v>4.3030999999999997</c:v>
                </c:pt>
                <c:pt idx="361">
                  <c:v>4.3080999999999996</c:v>
                </c:pt>
                <c:pt idx="362">
                  <c:v>4.3131000000000004</c:v>
                </c:pt>
                <c:pt idx="363">
                  <c:v>4.3181000000000003</c:v>
                </c:pt>
                <c:pt idx="364">
                  <c:v>4.3231000000000002</c:v>
                </c:pt>
                <c:pt idx="365">
                  <c:v>4.3281000000000001</c:v>
                </c:pt>
                <c:pt idx="366">
                  <c:v>4.3331</c:v>
                </c:pt>
                <c:pt idx="367">
                  <c:v>4.3380999999999998</c:v>
                </c:pt>
                <c:pt idx="368">
                  <c:v>4.3430999999999997</c:v>
                </c:pt>
                <c:pt idx="369">
                  <c:v>4.3480999999999996</c:v>
                </c:pt>
                <c:pt idx="370">
                  <c:v>4.3529999999999998</c:v>
                </c:pt>
                <c:pt idx="371">
                  <c:v>4.3579999999999997</c:v>
                </c:pt>
                <c:pt idx="372">
                  <c:v>4.3630000000000004</c:v>
                </c:pt>
                <c:pt idx="373">
                  <c:v>4.3680000000000003</c:v>
                </c:pt>
                <c:pt idx="374">
                  <c:v>4.3730000000000002</c:v>
                </c:pt>
                <c:pt idx="375">
                  <c:v>4.3780000000000001</c:v>
                </c:pt>
                <c:pt idx="376">
                  <c:v>4.383</c:v>
                </c:pt>
                <c:pt idx="377">
                  <c:v>4.3879999999999999</c:v>
                </c:pt>
                <c:pt idx="378">
                  <c:v>4.3929999999999998</c:v>
                </c:pt>
                <c:pt idx="379">
                  <c:v>4.3979999999999997</c:v>
                </c:pt>
                <c:pt idx="380">
                  <c:v>4.4028999999999998</c:v>
                </c:pt>
                <c:pt idx="381">
                  <c:v>4.4078999999999997</c:v>
                </c:pt>
                <c:pt idx="382">
                  <c:v>4.4128999999999996</c:v>
                </c:pt>
                <c:pt idx="383">
                  <c:v>4.4179000000000004</c:v>
                </c:pt>
                <c:pt idx="384">
                  <c:v>4.4229000000000003</c:v>
                </c:pt>
                <c:pt idx="385">
                  <c:v>4.4279000000000002</c:v>
                </c:pt>
                <c:pt idx="386">
                  <c:v>4.4329000000000001</c:v>
                </c:pt>
                <c:pt idx="387">
                  <c:v>4.4379</c:v>
                </c:pt>
                <c:pt idx="388">
                  <c:v>4.4428999999999998</c:v>
                </c:pt>
                <c:pt idx="389">
                  <c:v>4.4478999999999997</c:v>
                </c:pt>
                <c:pt idx="390">
                  <c:v>4.4527999999999999</c:v>
                </c:pt>
                <c:pt idx="391">
                  <c:v>4.4577999999999998</c:v>
                </c:pt>
                <c:pt idx="392">
                  <c:v>4.4627999999999997</c:v>
                </c:pt>
                <c:pt idx="393">
                  <c:v>4.4678000000000004</c:v>
                </c:pt>
                <c:pt idx="394">
                  <c:v>4.4728000000000003</c:v>
                </c:pt>
                <c:pt idx="395">
                  <c:v>4.4778000000000002</c:v>
                </c:pt>
                <c:pt idx="396">
                  <c:v>4.4828000000000001</c:v>
                </c:pt>
                <c:pt idx="397">
                  <c:v>4.4878</c:v>
                </c:pt>
                <c:pt idx="398">
                  <c:v>4.4927999999999999</c:v>
                </c:pt>
                <c:pt idx="399">
                  <c:v>4.4977</c:v>
                </c:pt>
                <c:pt idx="400">
                  <c:v>4.5026999999999999</c:v>
                </c:pt>
                <c:pt idx="401">
                  <c:v>4.5076999999999998</c:v>
                </c:pt>
                <c:pt idx="402">
                  <c:v>4.5126999999999997</c:v>
                </c:pt>
                <c:pt idx="403">
                  <c:v>4.5176999999999996</c:v>
                </c:pt>
                <c:pt idx="404">
                  <c:v>4.5225999999999997</c:v>
                </c:pt>
                <c:pt idx="405">
                  <c:v>4.5275999999999996</c:v>
                </c:pt>
                <c:pt idx="406">
                  <c:v>4.5326000000000004</c:v>
                </c:pt>
                <c:pt idx="407">
                  <c:v>4.5376000000000003</c:v>
                </c:pt>
                <c:pt idx="408">
                  <c:v>4.5426000000000002</c:v>
                </c:pt>
                <c:pt idx="409">
                  <c:v>4.5475000000000003</c:v>
                </c:pt>
                <c:pt idx="410">
                  <c:v>4.5525000000000002</c:v>
                </c:pt>
                <c:pt idx="411">
                  <c:v>4.5575000000000001</c:v>
                </c:pt>
                <c:pt idx="412">
                  <c:v>4.5625</c:v>
                </c:pt>
                <c:pt idx="413">
                  <c:v>4.5674999999999999</c:v>
                </c:pt>
                <c:pt idx="414">
                  <c:v>4.5724</c:v>
                </c:pt>
                <c:pt idx="415">
                  <c:v>4.5773999999999999</c:v>
                </c:pt>
                <c:pt idx="416">
                  <c:v>4.5823999999999998</c:v>
                </c:pt>
                <c:pt idx="417">
                  <c:v>4.5873999999999997</c:v>
                </c:pt>
                <c:pt idx="418">
                  <c:v>4.5923999999999996</c:v>
                </c:pt>
                <c:pt idx="419">
                  <c:v>4.5974000000000004</c:v>
                </c:pt>
                <c:pt idx="420">
                  <c:v>4.6022999999999996</c:v>
                </c:pt>
                <c:pt idx="421">
                  <c:v>4.6073000000000004</c:v>
                </c:pt>
                <c:pt idx="422">
                  <c:v>4.6123000000000003</c:v>
                </c:pt>
                <c:pt idx="423">
                  <c:v>4.6173000000000002</c:v>
                </c:pt>
                <c:pt idx="424">
                  <c:v>4.6223000000000001</c:v>
                </c:pt>
                <c:pt idx="425">
                  <c:v>4.6273</c:v>
                </c:pt>
                <c:pt idx="426">
                  <c:v>4.6322999999999999</c:v>
                </c:pt>
                <c:pt idx="427">
                  <c:v>4.6372999999999998</c:v>
                </c:pt>
                <c:pt idx="428">
                  <c:v>4.6421999999999999</c:v>
                </c:pt>
                <c:pt idx="429">
                  <c:v>4.6471999999999998</c:v>
                </c:pt>
                <c:pt idx="430">
                  <c:v>4.6521999999999997</c:v>
                </c:pt>
                <c:pt idx="431">
                  <c:v>4.6571999999999996</c:v>
                </c:pt>
                <c:pt idx="432">
                  <c:v>4.6622000000000003</c:v>
                </c:pt>
                <c:pt idx="433">
                  <c:v>4.6672000000000002</c:v>
                </c:pt>
                <c:pt idx="434">
                  <c:v>4.6722000000000001</c:v>
                </c:pt>
                <c:pt idx="435">
                  <c:v>4.6772</c:v>
                </c:pt>
                <c:pt idx="436">
                  <c:v>4.6821999999999999</c:v>
                </c:pt>
                <c:pt idx="437">
                  <c:v>4.6871999999999998</c:v>
                </c:pt>
                <c:pt idx="438">
                  <c:v>4.6921999999999997</c:v>
                </c:pt>
                <c:pt idx="439">
                  <c:v>4.6971999999999996</c:v>
                </c:pt>
                <c:pt idx="440">
                  <c:v>4.7022000000000004</c:v>
                </c:pt>
                <c:pt idx="441">
                  <c:v>4.7070999999999996</c:v>
                </c:pt>
                <c:pt idx="442">
                  <c:v>4.7121000000000004</c:v>
                </c:pt>
                <c:pt idx="443">
                  <c:v>4.7171000000000003</c:v>
                </c:pt>
                <c:pt idx="444">
                  <c:v>4.7221000000000002</c:v>
                </c:pt>
                <c:pt idx="445">
                  <c:v>4.7271000000000001</c:v>
                </c:pt>
                <c:pt idx="446">
                  <c:v>4.7321</c:v>
                </c:pt>
                <c:pt idx="447">
                  <c:v>4.7370999999999999</c:v>
                </c:pt>
                <c:pt idx="448">
                  <c:v>4.7420999999999998</c:v>
                </c:pt>
                <c:pt idx="449">
                  <c:v>4.7469999999999999</c:v>
                </c:pt>
                <c:pt idx="450">
                  <c:v>4.7519999999999998</c:v>
                </c:pt>
                <c:pt idx="451">
                  <c:v>4.7569999999999997</c:v>
                </c:pt>
                <c:pt idx="452">
                  <c:v>4.7619999999999996</c:v>
                </c:pt>
                <c:pt idx="453">
                  <c:v>4.7670000000000003</c:v>
                </c:pt>
                <c:pt idx="454">
                  <c:v>4.7720000000000002</c:v>
                </c:pt>
                <c:pt idx="455">
                  <c:v>4.7770000000000001</c:v>
                </c:pt>
                <c:pt idx="456">
                  <c:v>4.782</c:v>
                </c:pt>
                <c:pt idx="457">
                  <c:v>4.7869999999999999</c:v>
                </c:pt>
                <c:pt idx="458">
                  <c:v>4.7919999999999998</c:v>
                </c:pt>
                <c:pt idx="459">
                  <c:v>4.7968999999999999</c:v>
                </c:pt>
                <c:pt idx="460">
                  <c:v>4.8018999999999998</c:v>
                </c:pt>
                <c:pt idx="461">
                  <c:v>4.8068999999999997</c:v>
                </c:pt>
                <c:pt idx="462">
                  <c:v>4.8118999999999996</c:v>
                </c:pt>
                <c:pt idx="463">
                  <c:v>4.8169000000000004</c:v>
                </c:pt>
                <c:pt idx="464">
                  <c:v>4.8219000000000003</c:v>
                </c:pt>
                <c:pt idx="465">
                  <c:v>4.8269000000000002</c:v>
                </c:pt>
                <c:pt idx="466">
                  <c:v>4.8319000000000001</c:v>
                </c:pt>
                <c:pt idx="467">
                  <c:v>4.8369</c:v>
                </c:pt>
                <c:pt idx="468">
                  <c:v>4.8418999999999999</c:v>
                </c:pt>
                <c:pt idx="469">
                  <c:v>4.8468999999999998</c:v>
                </c:pt>
                <c:pt idx="470">
                  <c:v>4.8517999999999999</c:v>
                </c:pt>
                <c:pt idx="471">
                  <c:v>4.8567999999999998</c:v>
                </c:pt>
                <c:pt idx="472">
                  <c:v>4.8617999999999997</c:v>
                </c:pt>
                <c:pt idx="473">
                  <c:v>4.8667999999999996</c:v>
                </c:pt>
                <c:pt idx="474">
                  <c:v>4.8718000000000004</c:v>
                </c:pt>
                <c:pt idx="475">
                  <c:v>4.8768000000000002</c:v>
                </c:pt>
                <c:pt idx="476">
                  <c:v>4.8818000000000001</c:v>
                </c:pt>
                <c:pt idx="477">
                  <c:v>4.8868</c:v>
                </c:pt>
                <c:pt idx="478">
                  <c:v>4.8917999999999999</c:v>
                </c:pt>
                <c:pt idx="479">
                  <c:v>4.8967000000000001</c:v>
                </c:pt>
                <c:pt idx="480">
                  <c:v>4.9016999999999999</c:v>
                </c:pt>
                <c:pt idx="481">
                  <c:v>4.9066999999999998</c:v>
                </c:pt>
                <c:pt idx="482">
                  <c:v>4.9116999999999997</c:v>
                </c:pt>
                <c:pt idx="483">
                  <c:v>4.9166999999999996</c:v>
                </c:pt>
                <c:pt idx="484">
                  <c:v>4.9217000000000004</c:v>
                </c:pt>
                <c:pt idx="485">
                  <c:v>4.9267000000000003</c:v>
                </c:pt>
                <c:pt idx="486">
                  <c:v>4.9317000000000002</c:v>
                </c:pt>
                <c:pt idx="487">
                  <c:v>4.9367000000000001</c:v>
                </c:pt>
                <c:pt idx="488">
                  <c:v>4.9416000000000002</c:v>
                </c:pt>
                <c:pt idx="489">
                  <c:v>4.9466000000000001</c:v>
                </c:pt>
                <c:pt idx="490">
                  <c:v>4.9516</c:v>
                </c:pt>
                <c:pt idx="491">
                  <c:v>4.9565999999999999</c:v>
                </c:pt>
                <c:pt idx="492">
                  <c:v>4.9615999999999998</c:v>
                </c:pt>
                <c:pt idx="493">
                  <c:v>4.9665999999999997</c:v>
                </c:pt>
                <c:pt idx="494">
                  <c:v>4.9715999999999996</c:v>
                </c:pt>
                <c:pt idx="495">
                  <c:v>4.9766000000000004</c:v>
                </c:pt>
                <c:pt idx="496">
                  <c:v>4.9816000000000003</c:v>
                </c:pt>
                <c:pt idx="497">
                  <c:v>4.9866000000000001</c:v>
                </c:pt>
                <c:pt idx="498">
                  <c:v>4.9916</c:v>
                </c:pt>
                <c:pt idx="499">
                  <c:v>4.9965999999999999</c:v>
                </c:pt>
                <c:pt idx="500">
                  <c:v>5.0015999999999998</c:v>
                </c:pt>
                <c:pt idx="501">
                  <c:v>5.0034999999999998</c:v>
                </c:pt>
                <c:pt idx="502">
                  <c:v>5.0039999999999996</c:v>
                </c:pt>
                <c:pt idx="503">
                  <c:v>5.0044000000000004</c:v>
                </c:pt>
                <c:pt idx="504">
                  <c:v>5.0045000000000002</c:v>
                </c:pt>
                <c:pt idx="505">
                  <c:v>5.0045000000000002</c:v>
                </c:pt>
                <c:pt idx="506">
                  <c:v>5.0045000000000002</c:v>
                </c:pt>
                <c:pt idx="507">
                  <c:v>5.0044000000000004</c:v>
                </c:pt>
                <c:pt idx="508">
                  <c:v>5.0044000000000004</c:v>
                </c:pt>
                <c:pt idx="509">
                  <c:v>5.0042999999999997</c:v>
                </c:pt>
                <c:pt idx="510">
                  <c:v>5.0042</c:v>
                </c:pt>
                <c:pt idx="511">
                  <c:v>5.0042</c:v>
                </c:pt>
                <c:pt idx="512">
                  <c:v>5.0041000000000002</c:v>
                </c:pt>
                <c:pt idx="513">
                  <c:v>5.0039999999999996</c:v>
                </c:pt>
                <c:pt idx="514">
                  <c:v>5.0039999999999996</c:v>
                </c:pt>
                <c:pt idx="515">
                  <c:v>5.0038999999999998</c:v>
                </c:pt>
                <c:pt idx="516">
                  <c:v>5.0038999999999998</c:v>
                </c:pt>
                <c:pt idx="517">
                  <c:v>5.0038</c:v>
                </c:pt>
                <c:pt idx="518">
                  <c:v>5.0037000000000003</c:v>
                </c:pt>
                <c:pt idx="519">
                  <c:v>5.0037000000000003</c:v>
                </c:pt>
                <c:pt idx="520">
                  <c:v>5.0035999999999996</c:v>
                </c:pt>
                <c:pt idx="521">
                  <c:v>5.0035999999999996</c:v>
                </c:pt>
                <c:pt idx="522">
                  <c:v>5.0034999999999998</c:v>
                </c:pt>
                <c:pt idx="523">
                  <c:v>5.0034999999999998</c:v>
                </c:pt>
                <c:pt idx="524">
                  <c:v>5.0034000000000001</c:v>
                </c:pt>
                <c:pt idx="525">
                  <c:v>5.0034000000000001</c:v>
                </c:pt>
                <c:pt idx="526">
                  <c:v>5.0033000000000003</c:v>
                </c:pt>
                <c:pt idx="527">
                  <c:v>5.0033000000000003</c:v>
                </c:pt>
                <c:pt idx="528">
                  <c:v>5.0031999999999996</c:v>
                </c:pt>
                <c:pt idx="529">
                  <c:v>5.0031999999999996</c:v>
                </c:pt>
                <c:pt idx="530">
                  <c:v>5.0030999999999999</c:v>
                </c:pt>
                <c:pt idx="531">
                  <c:v>5.0030999999999999</c:v>
                </c:pt>
                <c:pt idx="532">
                  <c:v>5.0030000000000001</c:v>
                </c:pt>
                <c:pt idx="533">
                  <c:v>5.0030000000000001</c:v>
                </c:pt>
                <c:pt idx="534">
                  <c:v>5.0029000000000003</c:v>
                </c:pt>
                <c:pt idx="535">
                  <c:v>5.0029000000000003</c:v>
                </c:pt>
                <c:pt idx="536">
                  <c:v>5.0027999999999997</c:v>
                </c:pt>
                <c:pt idx="537">
                  <c:v>5.0027999999999997</c:v>
                </c:pt>
                <c:pt idx="538">
                  <c:v>5.0026999999999999</c:v>
                </c:pt>
                <c:pt idx="539">
                  <c:v>5.0026999999999999</c:v>
                </c:pt>
                <c:pt idx="540">
                  <c:v>5.0026999999999999</c:v>
                </c:pt>
                <c:pt idx="541">
                  <c:v>5.0026000000000002</c:v>
                </c:pt>
                <c:pt idx="542">
                  <c:v>5.0026000000000002</c:v>
                </c:pt>
                <c:pt idx="543">
                  <c:v>5.0025000000000004</c:v>
                </c:pt>
                <c:pt idx="544">
                  <c:v>5.0025000000000004</c:v>
                </c:pt>
                <c:pt idx="545">
                  <c:v>5.0025000000000004</c:v>
                </c:pt>
                <c:pt idx="546">
                  <c:v>5.0023999999999997</c:v>
                </c:pt>
                <c:pt idx="547">
                  <c:v>5.0023999999999997</c:v>
                </c:pt>
                <c:pt idx="548">
                  <c:v>5.0023</c:v>
                </c:pt>
                <c:pt idx="549">
                  <c:v>5.0023</c:v>
                </c:pt>
                <c:pt idx="550">
                  <c:v>5.0023</c:v>
                </c:pt>
                <c:pt idx="551">
                  <c:v>5.0022000000000002</c:v>
                </c:pt>
                <c:pt idx="552">
                  <c:v>5.0022000000000002</c:v>
                </c:pt>
                <c:pt idx="553">
                  <c:v>5.0022000000000002</c:v>
                </c:pt>
                <c:pt idx="554">
                  <c:v>5.0021000000000004</c:v>
                </c:pt>
                <c:pt idx="555">
                  <c:v>5.0021000000000004</c:v>
                </c:pt>
                <c:pt idx="556">
                  <c:v>5.0021000000000004</c:v>
                </c:pt>
                <c:pt idx="557">
                  <c:v>5.0019999999999998</c:v>
                </c:pt>
                <c:pt idx="558">
                  <c:v>5.0019999999999998</c:v>
                </c:pt>
                <c:pt idx="559">
                  <c:v>5.0019999999999998</c:v>
                </c:pt>
                <c:pt idx="560">
                  <c:v>5.0019</c:v>
                </c:pt>
                <c:pt idx="561">
                  <c:v>5.0019</c:v>
                </c:pt>
                <c:pt idx="562">
                  <c:v>5.0019</c:v>
                </c:pt>
                <c:pt idx="563">
                  <c:v>5.0018000000000002</c:v>
                </c:pt>
                <c:pt idx="564">
                  <c:v>5.0018000000000002</c:v>
                </c:pt>
                <c:pt idx="565">
                  <c:v>5.0018000000000002</c:v>
                </c:pt>
                <c:pt idx="566">
                  <c:v>5.0016999999999996</c:v>
                </c:pt>
                <c:pt idx="567">
                  <c:v>5.0016999999999996</c:v>
                </c:pt>
                <c:pt idx="568">
                  <c:v>5.0016999999999996</c:v>
                </c:pt>
                <c:pt idx="569">
                  <c:v>5.0016999999999996</c:v>
                </c:pt>
                <c:pt idx="570">
                  <c:v>5.0015999999999998</c:v>
                </c:pt>
                <c:pt idx="571">
                  <c:v>5.0015999999999998</c:v>
                </c:pt>
                <c:pt idx="572">
                  <c:v>5.0015999999999998</c:v>
                </c:pt>
                <c:pt idx="573">
                  <c:v>5.0015999999999998</c:v>
                </c:pt>
                <c:pt idx="574">
                  <c:v>5.0015000000000001</c:v>
                </c:pt>
                <c:pt idx="575">
                  <c:v>5.0015000000000001</c:v>
                </c:pt>
                <c:pt idx="576">
                  <c:v>5.0015000000000001</c:v>
                </c:pt>
                <c:pt idx="577">
                  <c:v>5.0015000000000001</c:v>
                </c:pt>
                <c:pt idx="578">
                  <c:v>5.0014000000000003</c:v>
                </c:pt>
                <c:pt idx="579">
                  <c:v>5.0014000000000003</c:v>
                </c:pt>
                <c:pt idx="580">
                  <c:v>5.0014000000000003</c:v>
                </c:pt>
                <c:pt idx="581">
                  <c:v>5.0014000000000003</c:v>
                </c:pt>
                <c:pt idx="582">
                  <c:v>5.0012999999999996</c:v>
                </c:pt>
                <c:pt idx="583">
                  <c:v>5.0012999999999996</c:v>
                </c:pt>
                <c:pt idx="584">
                  <c:v>5.0012999999999996</c:v>
                </c:pt>
                <c:pt idx="585">
                  <c:v>5.0012999999999996</c:v>
                </c:pt>
                <c:pt idx="586">
                  <c:v>5.0012999999999996</c:v>
                </c:pt>
                <c:pt idx="587">
                  <c:v>5.0011999999999999</c:v>
                </c:pt>
                <c:pt idx="588">
                  <c:v>5.0011999999999999</c:v>
                </c:pt>
                <c:pt idx="589">
                  <c:v>5.0011999999999999</c:v>
                </c:pt>
                <c:pt idx="590">
                  <c:v>5.0011999999999999</c:v>
                </c:pt>
                <c:pt idx="591">
                  <c:v>5.0011999999999999</c:v>
                </c:pt>
                <c:pt idx="592">
                  <c:v>5.0011000000000001</c:v>
                </c:pt>
                <c:pt idx="593">
                  <c:v>5.0011000000000001</c:v>
                </c:pt>
                <c:pt idx="594">
                  <c:v>5.0011000000000001</c:v>
                </c:pt>
                <c:pt idx="595">
                  <c:v>5.0011000000000001</c:v>
                </c:pt>
                <c:pt idx="596">
                  <c:v>5.0011000000000001</c:v>
                </c:pt>
                <c:pt idx="597">
                  <c:v>5.0011000000000001</c:v>
                </c:pt>
                <c:pt idx="598">
                  <c:v>5.0010000000000003</c:v>
                </c:pt>
                <c:pt idx="599">
                  <c:v>5.0010000000000003</c:v>
                </c:pt>
                <c:pt idx="600">
                  <c:v>5.0010000000000003</c:v>
                </c:pt>
                <c:pt idx="601">
                  <c:v>5.0010000000000003</c:v>
                </c:pt>
                <c:pt idx="602">
                  <c:v>5.0010000000000003</c:v>
                </c:pt>
                <c:pt idx="603">
                  <c:v>5.0010000000000003</c:v>
                </c:pt>
                <c:pt idx="604">
                  <c:v>5.0008999999999997</c:v>
                </c:pt>
                <c:pt idx="605">
                  <c:v>5.0008999999999997</c:v>
                </c:pt>
                <c:pt idx="606">
                  <c:v>5.0008999999999997</c:v>
                </c:pt>
                <c:pt idx="607">
                  <c:v>5.0008999999999997</c:v>
                </c:pt>
                <c:pt idx="608">
                  <c:v>5.0008999999999997</c:v>
                </c:pt>
                <c:pt idx="609">
                  <c:v>5.0008999999999997</c:v>
                </c:pt>
                <c:pt idx="610">
                  <c:v>5.0008999999999997</c:v>
                </c:pt>
                <c:pt idx="611">
                  <c:v>5.0008999999999997</c:v>
                </c:pt>
                <c:pt idx="612">
                  <c:v>5.0007999999999999</c:v>
                </c:pt>
                <c:pt idx="613">
                  <c:v>5.0007999999999999</c:v>
                </c:pt>
                <c:pt idx="614">
                  <c:v>5.0007999999999999</c:v>
                </c:pt>
                <c:pt idx="615">
                  <c:v>5.0007999999999999</c:v>
                </c:pt>
                <c:pt idx="616">
                  <c:v>5.0007999999999999</c:v>
                </c:pt>
                <c:pt idx="617">
                  <c:v>5.0007999999999999</c:v>
                </c:pt>
                <c:pt idx="618">
                  <c:v>5.0007999999999999</c:v>
                </c:pt>
                <c:pt idx="619">
                  <c:v>5.0007000000000001</c:v>
                </c:pt>
                <c:pt idx="620">
                  <c:v>5.0007000000000001</c:v>
                </c:pt>
                <c:pt idx="621">
                  <c:v>5.0007000000000001</c:v>
                </c:pt>
                <c:pt idx="622">
                  <c:v>5.0007000000000001</c:v>
                </c:pt>
                <c:pt idx="623">
                  <c:v>5.0007000000000001</c:v>
                </c:pt>
                <c:pt idx="624">
                  <c:v>5.0007000000000001</c:v>
                </c:pt>
                <c:pt idx="625">
                  <c:v>5.0007000000000001</c:v>
                </c:pt>
                <c:pt idx="626">
                  <c:v>5.0007000000000001</c:v>
                </c:pt>
                <c:pt idx="627">
                  <c:v>5.0007000000000001</c:v>
                </c:pt>
                <c:pt idx="628">
                  <c:v>5.0007000000000001</c:v>
                </c:pt>
                <c:pt idx="629">
                  <c:v>5.0007000000000001</c:v>
                </c:pt>
                <c:pt idx="630">
                  <c:v>5.0006000000000004</c:v>
                </c:pt>
                <c:pt idx="631">
                  <c:v>5.0006000000000004</c:v>
                </c:pt>
                <c:pt idx="632">
                  <c:v>5.0006000000000004</c:v>
                </c:pt>
                <c:pt idx="633">
                  <c:v>5.0006000000000004</c:v>
                </c:pt>
                <c:pt idx="634">
                  <c:v>5.0006000000000004</c:v>
                </c:pt>
                <c:pt idx="635">
                  <c:v>5.0006000000000004</c:v>
                </c:pt>
                <c:pt idx="636">
                  <c:v>5.0006000000000004</c:v>
                </c:pt>
                <c:pt idx="637">
                  <c:v>5.0006000000000004</c:v>
                </c:pt>
                <c:pt idx="638">
                  <c:v>5.0006000000000004</c:v>
                </c:pt>
                <c:pt idx="639">
                  <c:v>5.0006000000000004</c:v>
                </c:pt>
                <c:pt idx="640">
                  <c:v>5.0006000000000004</c:v>
                </c:pt>
                <c:pt idx="641">
                  <c:v>5.0006000000000004</c:v>
                </c:pt>
                <c:pt idx="642">
                  <c:v>5.0006000000000004</c:v>
                </c:pt>
                <c:pt idx="643">
                  <c:v>5.0004999999999997</c:v>
                </c:pt>
                <c:pt idx="644">
                  <c:v>5.0004999999999997</c:v>
                </c:pt>
                <c:pt idx="645">
                  <c:v>5.0004999999999997</c:v>
                </c:pt>
                <c:pt idx="646">
                  <c:v>5.0004999999999997</c:v>
                </c:pt>
                <c:pt idx="647">
                  <c:v>5.0004999999999997</c:v>
                </c:pt>
                <c:pt idx="648">
                  <c:v>5.0004999999999997</c:v>
                </c:pt>
                <c:pt idx="649">
                  <c:v>5.0004999999999997</c:v>
                </c:pt>
                <c:pt idx="650">
                  <c:v>5.0004999999999997</c:v>
                </c:pt>
                <c:pt idx="651">
                  <c:v>5.0004999999999997</c:v>
                </c:pt>
                <c:pt idx="652">
                  <c:v>5.0004999999999997</c:v>
                </c:pt>
                <c:pt idx="653">
                  <c:v>5.0004999999999997</c:v>
                </c:pt>
                <c:pt idx="654">
                  <c:v>5.0004999999999997</c:v>
                </c:pt>
                <c:pt idx="655">
                  <c:v>5.0004999999999997</c:v>
                </c:pt>
                <c:pt idx="656">
                  <c:v>5.0004999999999997</c:v>
                </c:pt>
                <c:pt idx="657">
                  <c:v>5.0004999999999997</c:v>
                </c:pt>
                <c:pt idx="658">
                  <c:v>5.0004999999999997</c:v>
                </c:pt>
                <c:pt idx="659">
                  <c:v>5.0004999999999997</c:v>
                </c:pt>
                <c:pt idx="660">
                  <c:v>5.0004999999999997</c:v>
                </c:pt>
                <c:pt idx="661">
                  <c:v>5.0004999999999997</c:v>
                </c:pt>
                <c:pt idx="662">
                  <c:v>5.0004999999999997</c:v>
                </c:pt>
                <c:pt idx="663">
                  <c:v>5.0004999999999997</c:v>
                </c:pt>
                <c:pt idx="664">
                  <c:v>5.0004</c:v>
                </c:pt>
                <c:pt idx="665">
                  <c:v>5.0004</c:v>
                </c:pt>
                <c:pt idx="666">
                  <c:v>5.0004</c:v>
                </c:pt>
                <c:pt idx="667">
                  <c:v>5.0004</c:v>
                </c:pt>
                <c:pt idx="668">
                  <c:v>5.0004</c:v>
                </c:pt>
                <c:pt idx="669">
                  <c:v>5.0004</c:v>
                </c:pt>
                <c:pt idx="670">
                  <c:v>5.0004</c:v>
                </c:pt>
                <c:pt idx="671">
                  <c:v>5.0004</c:v>
                </c:pt>
                <c:pt idx="672">
                  <c:v>5.0004</c:v>
                </c:pt>
                <c:pt idx="673">
                  <c:v>5.0004</c:v>
                </c:pt>
                <c:pt idx="674">
                  <c:v>5.0004</c:v>
                </c:pt>
                <c:pt idx="675">
                  <c:v>5.0004</c:v>
                </c:pt>
                <c:pt idx="676">
                  <c:v>5.0004</c:v>
                </c:pt>
                <c:pt idx="677">
                  <c:v>5.0004</c:v>
                </c:pt>
                <c:pt idx="678">
                  <c:v>5.0004</c:v>
                </c:pt>
                <c:pt idx="679">
                  <c:v>5.0004</c:v>
                </c:pt>
                <c:pt idx="680">
                  <c:v>5.0004</c:v>
                </c:pt>
                <c:pt idx="681">
                  <c:v>5.0004</c:v>
                </c:pt>
                <c:pt idx="682">
                  <c:v>5.0004</c:v>
                </c:pt>
                <c:pt idx="683">
                  <c:v>5.0004</c:v>
                </c:pt>
                <c:pt idx="684">
                  <c:v>5.0004</c:v>
                </c:pt>
                <c:pt idx="685">
                  <c:v>5.0004</c:v>
                </c:pt>
                <c:pt idx="686">
                  <c:v>5.0004</c:v>
                </c:pt>
                <c:pt idx="687">
                  <c:v>5.0004</c:v>
                </c:pt>
                <c:pt idx="688">
                  <c:v>5.0004</c:v>
                </c:pt>
                <c:pt idx="689">
                  <c:v>5.0004</c:v>
                </c:pt>
                <c:pt idx="690">
                  <c:v>5.0004</c:v>
                </c:pt>
                <c:pt idx="691">
                  <c:v>5.0004</c:v>
                </c:pt>
                <c:pt idx="692">
                  <c:v>5.0004</c:v>
                </c:pt>
                <c:pt idx="693">
                  <c:v>5.0004</c:v>
                </c:pt>
                <c:pt idx="694">
                  <c:v>5.0004</c:v>
                </c:pt>
                <c:pt idx="695">
                  <c:v>5.0004</c:v>
                </c:pt>
                <c:pt idx="696">
                  <c:v>5.0004</c:v>
                </c:pt>
                <c:pt idx="697">
                  <c:v>5.0004</c:v>
                </c:pt>
                <c:pt idx="698">
                  <c:v>5.0004</c:v>
                </c:pt>
                <c:pt idx="699">
                  <c:v>5.0004</c:v>
                </c:pt>
                <c:pt idx="700">
                  <c:v>5.0004</c:v>
                </c:pt>
                <c:pt idx="701">
                  <c:v>5.0004</c:v>
                </c:pt>
                <c:pt idx="702">
                  <c:v>5.0004</c:v>
                </c:pt>
                <c:pt idx="703">
                  <c:v>5.0004</c:v>
                </c:pt>
                <c:pt idx="704">
                  <c:v>5.0004</c:v>
                </c:pt>
                <c:pt idx="705">
                  <c:v>5.0004</c:v>
                </c:pt>
                <c:pt idx="706">
                  <c:v>5.0004</c:v>
                </c:pt>
                <c:pt idx="707">
                  <c:v>5.0004</c:v>
                </c:pt>
                <c:pt idx="708">
                  <c:v>5.0004</c:v>
                </c:pt>
                <c:pt idx="709">
                  <c:v>5.0004</c:v>
                </c:pt>
                <c:pt idx="710">
                  <c:v>5.0004</c:v>
                </c:pt>
                <c:pt idx="711">
                  <c:v>5.0004</c:v>
                </c:pt>
                <c:pt idx="712">
                  <c:v>5.0004</c:v>
                </c:pt>
                <c:pt idx="713">
                  <c:v>5.0004</c:v>
                </c:pt>
                <c:pt idx="714">
                  <c:v>5.0004</c:v>
                </c:pt>
                <c:pt idx="715">
                  <c:v>5.0004</c:v>
                </c:pt>
                <c:pt idx="716">
                  <c:v>5.0004</c:v>
                </c:pt>
                <c:pt idx="717">
                  <c:v>5.0004</c:v>
                </c:pt>
                <c:pt idx="718">
                  <c:v>5.0004</c:v>
                </c:pt>
                <c:pt idx="719">
                  <c:v>5.0004</c:v>
                </c:pt>
                <c:pt idx="720">
                  <c:v>5.0004</c:v>
                </c:pt>
                <c:pt idx="721">
                  <c:v>5.0004</c:v>
                </c:pt>
                <c:pt idx="722">
                  <c:v>5.0004</c:v>
                </c:pt>
                <c:pt idx="723">
                  <c:v>5.0004</c:v>
                </c:pt>
                <c:pt idx="724">
                  <c:v>5.0004</c:v>
                </c:pt>
                <c:pt idx="725">
                  <c:v>5.0004</c:v>
                </c:pt>
                <c:pt idx="726">
                  <c:v>5.0004</c:v>
                </c:pt>
                <c:pt idx="727">
                  <c:v>5.0004</c:v>
                </c:pt>
                <c:pt idx="728">
                  <c:v>5.0004</c:v>
                </c:pt>
                <c:pt idx="729">
                  <c:v>5.0004</c:v>
                </c:pt>
                <c:pt idx="730">
                  <c:v>5.0004</c:v>
                </c:pt>
                <c:pt idx="731">
                  <c:v>5.0004</c:v>
                </c:pt>
                <c:pt idx="732">
                  <c:v>5.0004</c:v>
                </c:pt>
                <c:pt idx="733">
                  <c:v>5.0004</c:v>
                </c:pt>
                <c:pt idx="734">
                  <c:v>5.0004</c:v>
                </c:pt>
                <c:pt idx="735">
                  <c:v>5.0004</c:v>
                </c:pt>
                <c:pt idx="736">
                  <c:v>5.0004</c:v>
                </c:pt>
                <c:pt idx="737">
                  <c:v>5.0004</c:v>
                </c:pt>
                <c:pt idx="738">
                  <c:v>5.0004</c:v>
                </c:pt>
                <c:pt idx="739">
                  <c:v>5.0004</c:v>
                </c:pt>
                <c:pt idx="740">
                  <c:v>5.0004</c:v>
                </c:pt>
                <c:pt idx="741">
                  <c:v>5.0004</c:v>
                </c:pt>
                <c:pt idx="742">
                  <c:v>5.0004</c:v>
                </c:pt>
                <c:pt idx="743">
                  <c:v>5.0004</c:v>
                </c:pt>
                <c:pt idx="744">
                  <c:v>5.0004</c:v>
                </c:pt>
                <c:pt idx="745">
                  <c:v>5.0004</c:v>
                </c:pt>
                <c:pt idx="746">
                  <c:v>5.0003000000000002</c:v>
                </c:pt>
                <c:pt idx="747">
                  <c:v>5.0003000000000002</c:v>
                </c:pt>
                <c:pt idx="748">
                  <c:v>5.0003000000000002</c:v>
                </c:pt>
                <c:pt idx="749">
                  <c:v>5.0003000000000002</c:v>
                </c:pt>
                <c:pt idx="750">
                  <c:v>5.0003000000000002</c:v>
                </c:pt>
                <c:pt idx="751">
                  <c:v>5.0003000000000002</c:v>
                </c:pt>
                <c:pt idx="752">
                  <c:v>5.0003000000000002</c:v>
                </c:pt>
                <c:pt idx="753">
                  <c:v>5.0003000000000002</c:v>
                </c:pt>
                <c:pt idx="754">
                  <c:v>5.0003000000000002</c:v>
                </c:pt>
                <c:pt idx="755">
                  <c:v>5.0003000000000002</c:v>
                </c:pt>
                <c:pt idx="756">
                  <c:v>5.0003000000000002</c:v>
                </c:pt>
                <c:pt idx="757">
                  <c:v>5.0003000000000002</c:v>
                </c:pt>
                <c:pt idx="758">
                  <c:v>5.0003000000000002</c:v>
                </c:pt>
                <c:pt idx="759">
                  <c:v>5.0003000000000002</c:v>
                </c:pt>
                <c:pt idx="760">
                  <c:v>5.0003000000000002</c:v>
                </c:pt>
                <c:pt idx="761">
                  <c:v>5.0003000000000002</c:v>
                </c:pt>
                <c:pt idx="762">
                  <c:v>5.0003000000000002</c:v>
                </c:pt>
                <c:pt idx="763">
                  <c:v>5.0003000000000002</c:v>
                </c:pt>
                <c:pt idx="764">
                  <c:v>5.0003000000000002</c:v>
                </c:pt>
                <c:pt idx="765">
                  <c:v>5.0003000000000002</c:v>
                </c:pt>
                <c:pt idx="766">
                  <c:v>5.0003000000000002</c:v>
                </c:pt>
                <c:pt idx="767">
                  <c:v>5.0003000000000002</c:v>
                </c:pt>
                <c:pt idx="768">
                  <c:v>5.0003000000000002</c:v>
                </c:pt>
                <c:pt idx="769">
                  <c:v>5.0003000000000002</c:v>
                </c:pt>
                <c:pt idx="770">
                  <c:v>5.0003000000000002</c:v>
                </c:pt>
                <c:pt idx="771">
                  <c:v>5.0003000000000002</c:v>
                </c:pt>
                <c:pt idx="772">
                  <c:v>5.0003000000000002</c:v>
                </c:pt>
                <c:pt idx="773">
                  <c:v>5.0003000000000002</c:v>
                </c:pt>
                <c:pt idx="774">
                  <c:v>5.0003000000000002</c:v>
                </c:pt>
                <c:pt idx="775">
                  <c:v>5.0003000000000002</c:v>
                </c:pt>
                <c:pt idx="776">
                  <c:v>5.0003000000000002</c:v>
                </c:pt>
                <c:pt idx="777">
                  <c:v>5.0002000000000004</c:v>
                </c:pt>
                <c:pt idx="778">
                  <c:v>5.0002000000000004</c:v>
                </c:pt>
                <c:pt idx="779">
                  <c:v>5.0002000000000004</c:v>
                </c:pt>
                <c:pt idx="780">
                  <c:v>5.0002000000000004</c:v>
                </c:pt>
                <c:pt idx="781">
                  <c:v>5.0002000000000004</c:v>
                </c:pt>
                <c:pt idx="782">
                  <c:v>5.0002000000000004</c:v>
                </c:pt>
                <c:pt idx="783">
                  <c:v>5.0002000000000004</c:v>
                </c:pt>
                <c:pt idx="784">
                  <c:v>5.0002000000000004</c:v>
                </c:pt>
                <c:pt idx="785">
                  <c:v>5.0002000000000004</c:v>
                </c:pt>
                <c:pt idx="786">
                  <c:v>5.0002000000000004</c:v>
                </c:pt>
                <c:pt idx="787">
                  <c:v>5.0002000000000004</c:v>
                </c:pt>
                <c:pt idx="788">
                  <c:v>5.0002000000000004</c:v>
                </c:pt>
                <c:pt idx="789">
                  <c:v>5.0002000000000004</c:v>
                </c:pt>
                <c:pt idx="790">
                  <c:v>5.0002000000000004</c:v>
                </c:pt>
                <c:pt idx="791">
                  <c:v>5.0002000000000004</c:v>
                </c:pt>
                <c:pt idx="792">
                  <c:v>5.0002000000000004</c:v>
                </c:pt>
                <c:pt idx="793">
                  <c:v>5.0002000000000004</c:v>
                </c:pt>
                <c:pt idx="794">
                  <c:v>5.0002000000000004</c:v>
                </c:pt>
                <c:pt idx="795">
                  <c:v>5.0002000000000004</c:v>
                </c:pt>
                <c:pt idx="796">
                  <c:v>5.0002000000000004</c:v>
                </c:pt>
                <c:pt idx="797">
                  <c:v>5.0002000000000004</c:v>
                </c:pt>
                <c:pt idx="798">
                  <c:v>5.0002000000000004</c:v>
                </c:pt>
                <c:pt idx="799">
                  <c:v>5.0000999999999998</c:v>
                </c:pt>
                <c:pt idx="800">
                  <c:v>5.0000999999999998</c:v>
                </c:pt>
                <c:pt idx="801">
                  <c:v>5.0000999999999998</c:v>
                </c:pt>
                <c:pt idx="802">
                  <c:v>5.0000999999999998</c:v>
                </c:pt>
                <c:pt idx="803">
                  <c:v>5.0000999999999998</c:v>
                </c:pt>
                <c:pt idx="804">
                  <c:v>5.0000999999999998</c:v>
                </c:pt>
                <c:pt idx="805">
                  <c:v>5.0000999999999998</c:v>
                </c:pt>
                <c:pt idx="806">
                  <c:v>5.0000999999999998</c:v>
                </c:pt>
                <c:pt idx="807">
                  <c:v>5.0000999999999998</c:v>
                </c:pt>
                <c:pt idx="808">
                  <c:v>5.0000999999999998</c:v>
                </c:pt>
                <c:pt idx="809">
                  <c:v>5.0000999999999998</c:v>
                </c:pt>
                <c:pt idx="810">
                  <c:v>5.0000999999999998</c:v>
                </c:pt>
                <c:pt idx="811">
                  <c:v>5.0000999999999998</c:v>
                </c:pt>
                <c:pt idx="812">
                  <c:v>5.0000999999999998</c:v>
                </c:pt>
                <c:pt idx="813">
                  <c:v>5.0000999999999998</c:v>
                </c:pt>
                <c:pt idx="814">
                  <c:v>5.0000999999999998</c:v>
                </c:pt>
                <c:pt idx="815">
                  <c:v>5.0000999999999998</c:v>
                </c:pt>
                <c:pt idx="816">
                  <c:v>5.0000999999999998</c:v>
                </c:pt>
                <c:pt idx="817">
                  <c:v>5.0000999999999998</c:v>
                </c:pt>
                <c:pt idx="818">
                  <c:v>5.0000999999999998</c:v>
                </c:pt>
                <c:pt idx="819">
                  <c:v>5.0000999999999998</c:v>
                </c:pt>
                <c:pt idx="820">
                  <c:v>5</c:v>
                </c:pt>
                <c:pt idx="821">
                  <c:v>5</c:v>
                </c:pt>
                <c:pt idx="822">
                  <c:v>5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5</c:v>
                </c:pt>
                <c:pt idx="828">
                  <c:v>5</c:v>
                </c:pt>
                <c:pt idx="829">
                  <c:v>5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5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4.9999000000000002</c:v>
                </c:pt>
                <c:pt idx="841">
                  <c:v>4.9999000000000002</c:v>
                </c:pt>
                <c:pt idx="842">
                  <c:v>4.9999000000000002</c:v>
                </c:pt>
                <c:pt idx="843">
                  <c:v>4.9999000000000002</c:v>
                </c:pt>
                <c:pt idx="844">
                  <c:v>4.9999000000000002</c:v>
                </c:pt>
                <c:pt idx="845">
                  <c:v>4.9999000000000002</c:v>
                </c:pt>
                <c:pt idx="846">
                  <c:v>4.9999000000000002</c:v>
                </c:pt>
                <c:pt idx="847">
                  <c:v>4.9999000000000002</c:v>
                </c:pt>
                <c:pt idx="848">
                  <c:v>4.9999000000000002</c:v>
                </c:pt>
                <c:pt idx="849">
                  <c:v>4.9999000000000002</c:v>
                </c:pt>
                <c:pt idx="850">
                  <c:v>4.9999000000000002</c:v>
                </c:pt>
                <c:pt idx="851">
                  <c:v>4.9999000000000002</c:v>
                </c:pt>
                <c:pt idx="852">
                  <c:v>4.9999000000000002</c:v>
                </c:pt>
                <c:pt idx="853">
                  <c:v>4.9999000000000002</c:v>
                </c:pt>
                <c:pt idx="854">
                  <c:v>4.9999000000000002</c:v>
                </c:pt>
                <c:pt idx="855">
                  <c:v>4.9999000000000002</c:v>
                </c:pt>
                <c:pt idx="856">
                  <c:v>4.9999000000000002</c:v>
                </c:pt>
                <c:pt idx="857">
                  <c:v>4.9999000000000002</c:v>
                </c:pt>
                <c:pt idx="858">
                  <c:v>4.9999000000000002</c:v>
                </c:pt>
                <c:pt idx="859">
                  <c:v>4.9999000000000002</c:v>
                </c:pt>
                <c:pt idx="860">
                  <c:v>4.9999000000000002</c:v>
                </c:pt>
                <c:pt idx="861">
                  <c:v>4.9999000000000002</c:v>
                </c:pt>
                <c:pt idx="862">
                  <c:v>4.9999000000000002</c:v>
                </c:pt>
                <c:pt idx="863">
                  <c:v>4.9997999999999996</c:v>
                </c:pt>
                <c:pt idx="864">
                  <c:v>4.9997999999999996</c:v>
                </c:pt>
                <c:pt idx="865">
                  <c:v>4.9997999999999996</c:v>
                </c:pt>
                <c:pt idx="866">
                  <c:v>4.9997999999999996</c:v>
                </c:pt>
                <c:pt idx="867">
                  <c:v>4.9997999999999996</c:v>
                </c:pt>
                <c:pt idx="868">
                  <c:v>4.9997999999999996</c:v>
                </c:pt>
                <c:pt idx="869">
                  <c:v>4.9997999999999996</c:v>
                </c:pt>
                <c:pt idx="870">
                  <c:v>4.9997999999999996</c:v>
                </c:pt>
                <c:pt idx="871">
                  <c:v>4.9997999999999996</c:v>
                </c:pt>
                <c:pt idx="872">
                  <c:v>4.9997999999999996</c:v>
                </c:pt>
                <c:pt idx="873">
                  <c:v>4.9997999999999996</c:v>
                </c:pt>
                <c:pt idx="874">
                  <c:v>4.9997999999999996</c:v>
                </c:pt>
                <c:pt idx="875">
                  <c:v>4.9997999999999996</c:v>
                </c:pt>
                <c:pt idx="876">
                  <c:v>4.9997999999999996</c:v>
                </c:pt>
                <c:pt idx="877">
                  <c:v>4.9997999999999996</c:v>
                </c:pt>
                <c:pt idx="878">
                  <c:v>4.9997999999999996</c:v>
                </c:pt>
                <c:pt idx="879">
                  <c:v>4.9997999999999996</c:v>
                </c:pt>
                <c:pt idx="880">
                  <c:v>4.9997999999999996</c:v>
                </c:pt>
                <c:pt idx="881">
                  <c:v>4.9997999999999996</c:v>
                </c:pt>
                <c:pt idx="882">
                  <c:v>4.9997999999999996</c:v>
                </c:pt>
                <c:pt idx="883">
                  <c:v>4.9997999999999996</c:v>
                </c:pt>
                <c:pt idx="884">
                  <c:v>4.9997999999999996</c:v>
                </c:pt>
                <c:pt idx="885">
                  <c:v>4.9997999999999996</c:v>
                </c:pt>
                <c:pt idx="886">
                  <c:v>4.9997999999999996</c:v>
                </c:pt>
                <c:pt idx="887">
                  <c:v>4.9997999999999996</c:v>
                </c:pt>
                <c:pt idx="888">
                  <c:v>4.9997999999999996</c:v>
                </c:pt>
                <c:pt idx="889">
                  <c:v>4.9997999999999996</c:v>
                </c:pt>
                <c:pt idx="890">
                  <c:v>4.9997999999999996</c:v>
                </c:pt>
                <c:pt idx="891">
                  <c:v>4.9997999999999996</c:v>
                </c:pt>
                <c:pt idx="892">
                  <c:v>4.9997999999999996</c:v>
                </c:pt>
                <c:pt idx="893">
                  <c:v>4.9997999999999996</c:v>
                </c:pt>
                <c:pt idx="894">
                  <c:v>4.9997999999999996</c:v>
                </c:pt>
                <c:pt idx="895">
                  <c:v>4.9997999999999996</c:v>
                </c:pt>
                <c:pt idx="896">
                  <c:v>4.9997999999999996</c:v>
                </c:pt>
                <c:pt idx="897">
                  <c:v>4.9997999999999996</c:v>
                </c:pt>
                <c:pt idx="898">
                  <c:v>4.9997999999999996</c:v>
                </c:pt>
                <c:pt idx="899">
                  <c:v>4.9996999999999998</c:v>
                </c:pt>
                <c:pt idx="900">
                  <c:v>4.9996999999999998</c:v>
                </c:pt>
                <c:pt idx="901">
                  <c:v>4.9996999999999998</c:v>
                </c:pt>
                <c:pt idx="902">
                  <c:v>4.9996999999999998</c:v>
                </c:pt>
                <c:pt idx="903">
                  <c:v>4.9996999999999998</c:v>
                </c:pt>
                <c:pt idx="904">
                  <c:v>4.9996999999999998</c:v>
                </c:pt>
                <c:pt idx="905">
                  <c:v>4.9996999999999998</c:v>
                </c:pt>
                <c:pt idx="906">
                  <c:v>4.9996999999999998</c:v>
                </c:pt>
                <c:pt idx="907">
                  <c:v>4.9996999999999998</c:v>
                </c:pt>
                <c:pt idx="908">
                  <c:v>4.9996999999999998</c:v>
                </c:pt>
                <c:pt idx="909">
                  <c:v>4.9996999999999998</c:v>
                </c:pt>
                <c:pt idx="910">
                  <c:v>4.9996999999999998</c:v>
                </c:pt>
                <c:pt idx="911">
                  <c:v>4.9996999999999998</c:v>
                </c:pt>
                <c:pt idx="912">
                  <c:v>4.9996999999999998</c:v>
                </c:pt>
                <c:pt idx="913">
                  <c:v>4.9996999999999998</c:v>
                </c:pt>
                <c:pt idx="914">
                  <c:v>4.9996999999999998</c:v>
                </c:pt>
                <c:pt idx="915">
                  <c:v>4.9996999999999998</c:v>
                </c:pt>
                <c:pt idx="916">
                  <c:v>4.9996999999999998</c:v>
                </c:pt>
                <c:pt idx="917">
                  <c:v>4.9996999999999998</c:v>
                </c:pt>
                <c:pt idx="918">
                  <c:v>4.9996999999999998</c:v>
                </c:pt>
                <c:pt idx="919">
                  <c:v>4.9996999999999998</c:v>
                </c:pt>
                <c:pt idx="920">
                  <c:v>4.9996999999999998</c:v>
                </c:pt>
                <c:pt idx="921">
                  <c:v>4.9996999999999998</c:v>
                </c:pt>
                <c:pt idx="922">
                  <c:v>4.9996999999999998</c:v>
                </c:pt>
                <c:pt idx="923">
                  <c:v>4.9996999999999998</c:v>
                </c:pt>
                <c:pt idx="924">
                  <c:v>4.9996999999999998</c:v>
                </c:pt>
                <c:pt idx="925">
                  <c:v>4.9996999999999998</c:v>
                </c:pt>
                <c:pt idx="926">
                  <c:v>4.9996999999999998</c:v>
                </c:pt>
                <c:pt idx="927">
                  <c:v>4.9996999999999998</c:v>
                </c:pt>
                <c:pt idx="928">
                  <c:v>4.9996999999999998</c:v>
                </c:pt>
                <c:pt idx="929">
                  <c:v>4.9996999999999998</c:v>
                </c:pt>
                <c:pt idx="930">
                  <c:v>4.9996999999999998</c:v>
                </c:pt>
                <c:pt idx="931">
                  <c:v>4.9996999999999998</c:v>
                </c:pt>
                <c:pt idx="932">
                  <c:v>4.9996999999999998</c:v>
                </c:pt>
                <c:pt idx="933">
                  <c:v>4.9996999999999998</c:v>
                </c:pt>
                <c:pt idx="934">
                  <c:v>4.9996999999999998</c:v>
                </c:pt>
                <c:pt idx="935">
                  <c:v>4.9996</c:v>
                </c:pt>
                <c:pt idx="936">
                  <c:v>4.9996</c:v>
                </c:pt>
                <c:pt idx="937">
                  <c:v>4.9996</c:v>
                </c:pt>
                <c:pt idx="938">
                  <c:v>4.9996</c:v>
                </c:pt>
                <c:pt idx="939">
                  <c:v>4.9996</c:v>
                </c:pt>
                <c:pt idx="940">
                  <c:v>4.9996</c:v>
                </c:pt>
                <c:pt idx="941">
                  <c:v>4.9996</c:v>
                </c:pt>
                <c:pt idx="942">
                  <c:v>4.9996</c:v>
                </c:pt>
                <c:pt idx="943">
                  <c:v>4.9996</c:v>
                </c:pt>
                <c:pt idx="944">
                  <c:v>4.9996</c:v>
                </c:pt>
                <c:pt idx="945">
                  <c:v>4.9996</c:v>
                </c:pt>
                <c:pt idx="946">
                  <c:v>4.9996</c:v>
                </c:pt>
                <c:pt idx="947">
                  <c:v>4.9996</c:v>
                </c:pt>
                <c:pt idx="948">
                  <c:v>4.9996</c:v>
                </c:pt>
                <c:pt idx="949">
                  <c:v>4.9996</c:v>
                </c:pt>
                <c:pt idx="950">
                  <c:v>4.9996999999999998</c:v>
                </c:pt>
                <c:pt idx="951">
                  <c:v>4.9996999999999998</c:v>
                </c:pt>
                <c:pt idx="952">
                  <c:v>4.9996</c:v>
                </c:pt>
                <c:pt idx="953">
                  <c:v>4.9996</c:v>
                </c:pt>
                <c:pt idx="954">
                  <c:v>4.9996</c:v>
                </c:pt>
                <c:pt idx="955">
                  <c:v>4.9996</c:v>
                </c:pt>
                <c:pt idx="956">
                  <c:v>4.9996</c:v>
                </c:pt>
                <c:pt idx="957">
                  <c:v>4.9996</c:v>
                </c:pt>
                <c:pt idx="958">
                  <c:v>4.9996</c:v>
                </c:pt>
                <c:pt idx="959">
                  <c:v>4.9996</c:v>
                </c:pt>
                <c:pt idx="960">
                  <c:v>4.9996</c:v>
                </c:pt>
                <c:pt idx="961">
                  <c:v>4.9996</c:v>
                </c:pt>
                <c:pt idx="962">
                  <c:v>4.9996</c:v>
                </c:pt>
                <c:pt idx="963">
                  <c:v>4.9996</c:v>
                </c:pt>
                <c:pt idx="964">
                  <c:v>4.9996</c:v>
                </c:pt>
                <c:pt idx="965">
                  <c:v>4.9996999999999998</c:v>
                </c:pt>
                <c:pt idx="966">
                  <c:v>4.9996999999999998</c:v>
                </c:pt>
                <c:pt idx="967">
                  <c:v>4.9996999999999998</c:v>
                </c:pt>
                <c:pt idx="968">
                  <c:v>4.9996999999999998</c:v>
                </c:pt>
                <c:pt idx="969">
                  <c:v>4.9996999999999998</c:v>
                </c:pt>
                <c:pt idx="970">
                  <c:v>4.9996999999999998</c:v>
                </c:pt>
                <c:pt idx="971">
                  <c:v>4.9996999999999998</c:v>
                </c:pt>
                <c:pt idx="972">
                  <c:v>4.9996999999999998</c:v>
                </c:pt>
                <c:pt idx="973">
                  <c:v>4.9996999999999998</c:v>
                </c:pt>
                <c:pt idx="974">
                  <c:v>4.9996999999999998</c:v>
                </c:pt>
                <c:pt idx="975">
                  <c:v>4.9996999999999998</c:v>
                </c:pt>
                <c:pt idx="976">
                  <c:v>4.9996999999999998</c:v>
                </c:pt>
                <c:pt idx="977">
                  <c:v>4.9996999999999998</c:v>
                </c:pt>
                <c:pt idx="978">
                  <c:v>4.9996999999999998</c:v>
                </c:pt>
                <c:pt idx="979">
                  <c:v>4.9996999999999998</c:v>
                </c:pt>
                <c:pt idx="980">
                  <c:v>4.9996999999999998</c:v>
                </c:pt>
                <c:pt idx="981">
                  <c:v>4.9996999999999998</c:v>
                </c:pt>
                <c:pt idx="982">
                  <c:v>4.9996999999999998</c:v>
                </c:pt>
                <c:pt idx="983">
                  <c:v>4.9996999999999998</c:v>
                </c:pt>
                <c:pt idx="984">
                  <c:v>4.9996999999999998</c:v>
                </c:pt>
                <c:pt idx="985">
                  <c:v>4.9996999999999998</c:v>
                </c:pt>
                <c:pt idx="986">
                  <c:v>4.9996999999999998</c:v>
                </c:pt>
                <c:pt idx="987">
                  <c:v>4.9996999999999998</c:v>
                </c:pt>
                <c:pt idx="988">
                  <c:v>4.9996999999999998</c:v>
                </c:pt>
                <c:pt idx="989">
                  <c:v>4.9996999999999998</c:v>
                </c:pt>
                <c:pt idx="990">
                  <c:v>4.9996999999999998</c:v>
                </c:pt>
                <c:pt idx="991">
                  <c:v>4.9996999999999998</c:v>
                </c:pt>
                <c:pt idx="992">
                  <c:v>4.9996999999999998</c:v>
                </c:pt>
                <c:pt idx="993">
                  <c:v>4.9996999999999998</c:v>
                </c:pt>
                <c:pt idx="994">
                  <c:v>4.9996999999999998</c:v>
                </c:pt>
                <c:pt idx="995">
                  <c:v>4.9996999999999998</c:v>
                </c:pt>
                <c:pt idx="996">
                  <c:v>4.9996999999999998</c:v>
                </c:pt>
                <c:pt idx="997">
                  <c:v>4.9996999999999998</c:v>
                </c:pt>
                <c:pt idx="998">
                  <c:v>4.9996999999999998</c:v>
                </c:pt>
                <c:pt idx="999">
                  <c:v>4.9996999999999998</c:v>
                </c:pt>
                <c:pt idx="1000">
                  <c:v>4.9996999999999998</c:v>
                </c:pt>
                <c:pt idx="1001">
                  <c:v>4.9962</c:v>
                </c:pt>
                <c:pt idx="1002">
                  <c:v>4.9916</c:v>
                </c:pt>
                <c:pt idx="1003">
                  <c:v>4.9869000000000003</c:v>
                </c:pt>
                <c:pt idx="1004">
                  <c:v>4.9823000000000004</c:v>
                </c:pt>
                <c:pt idx="1005">
                  <c:v>4.9775999999999998</c:v>
                </c:pt>
                <c:pt idx="1006">
                  <c:v>4.9729999999999999</c:v>
                </c:pt>
                <c:pt idx="1007">
                  <c:v>4.9683000000000002</c:v>
                </c:pt>
                <c:pt idx="1008">
                  <c:v>4.9635999999999996</c:v>
                </c:pt>
                <c:pt idx="1009">
                  <c:v>4.9588999999999999</c:v>
                </c:pt>
                <c:pt idx="1010">
                  <c:v>4.9542999999999999</c:v>
                </c:pt>
                <c:pt idx="1011">
                  <c:v>4.9496000000000002</c:v>
                </c:pt>
                <c:pt idx="1012">
                  <c:v>4.9448999999999996</c:v>
                </c:pt>
                <c:pt idx="1013">
                  <c:v>4.9401000000000002</c:v>
                </c:pt>
                <c:pt idx="1014">
                  <c:v>4.9353999999999996</c:v>
                </c:pt>
                <c:pt idx="1015">
                  <c:v>4.9306999999999999</c:v>
                </c:pt>
                <c:pt idx="1016">
                  <c:v>4.9260000000000002</c:v>
                </c:pt>
                <c:pt idx="1017">
                  <c:v>4.9211999999999998</c:v>
                </c:pt>
                <c:pt idx="1018">
                  <c:v>4.9165000000000001</c:v>
                </c:pt>
                <c:pt idx="1019">
                  <c:v>4.9116999999999997</c:v>
                </c:pt>
                <c:pt idx="1020">
                  <c:v>4.907</c:v>
                </c:pt>
                <c:pt idx="1021">
                  <c:v>4.9021999999999997</c:v>
                </c:pt>
                <c:pt idx="1022">
                  <c:v>4.8975</c:v>
                </c:pt>
                <c:pt idx="1023">
                  <c:v>4.8926999999999996</c:v>
                </c:pt>
                <c:pt idx="1024">
                  <c:v>4.8879000000000001</c:v>
                </c:pt>
                <c:pt idx="1025">
                  <c:v>4.8830999999999998</c:v>
                </c:pt>
                <c:pt idx="1026">
                  <c:v>4.8783000000000003</c:v>
                </c:pt>
                <c:pt idx="1027">
                  <c:v>4.8734999999999999</c:v>
                </c:pt>
                <c:pt idx="1028">
                  <c:v>4.8686999999999996</c:v>
                </c:pt>
                <c:pt idx="1029">
                  <c:v>4.8639000000000001</c:v>
                </c:pt>
                <c:pt idx="1030">
                  <c:v>4.8590999999999998</c:v>
                </c:pt>
                <c:pt idx="1031">
                  <c:v>4.8543000000000003</c:v>
                </c:pt>
                <c:pt idx="1032">
                  <c:v>4.8494000000000002</c:v>
                </c:pt>
                <c:pt idx="1033">
                  <c:v>4.8445999999999998</c:v>
                </c:pt>
                <c:pt idx="1034">
                  <c:v>4.8398000000000003</c:v>
                </c:pt>
                <c:pt idx="1035">
                  <c:v>4.8349000000000002</c:v>
                </c:pt>
                <c:pt idx="1036">
                  <c:v>4.8300999999999998</c:v>
                </c:pt>
                <c:pt idx="1037">
                  <c:v>4.8251999999999997</c:v>
                </c:pt>
                <c:pt idx="1038">
                  <c:v>4.8204000000000002</c:v>
                </c:pt>
                <c:pt idx="1039">
                  <c:v>4.8155000000000001</c:v>
                </c:pt>
                <c:pt idx="1040">
                  <c:v>4.8106999999999998</c:v>
                </c:pt>
                <c:pt idx="1041">
                  <c:v>4.8057999999999996</c:v>
                </c:pt>
                <c:pt idx="1042">
                  <c:v>4.8009000000000004</c:v>
                </c:pt>
                <c:pt idx="1043">
                  <c:v>4.7960000000000003</c:v>
                </c:pt>
                <c:pt idx="1044">
                  <c:v>4.7911000000000001</c:v>
                </c:pt>
                <c:pt idx="1045">
                  <c:v>4.7862999999999998</c:v>
                </c:pt>
                <c:pt idx="1046">
                  <c:v>4.7813999999999997</c:v>
                </c:pt>
                <c:pt idx="1047">
                  <c:v>4.7765000000000004</c:v>
                </c:pt>
                <c:pt idx="1048">
                  <c:v>4.7716000000000003</c:v>
                </c:pt>
                <c:pt idx="1049">
                  <c:v>4.7667000000000002</c:v>
                </c:pt>
                <c:pt idx="1050">
                  <c:v>4.7617000000000003</c:v>
                </c:pt>
                <c:pt idx="1051">
                  <c:v>4.7568000000000001</c:v>
                </c:pt>
                <c:pt idx="1052">
                  <c:v>4.7519</c:v>
                </c:pt>
                <c:pt idx="1053">
                  <c:v>4.7469999999999999</c:v>
                </c:pt>
                <c:pt idx="1054">
                  <c:v>4.7420999999999998</c:v>
                </c:pt>
                <c:pt idx="1055">
                  <c:v>4.7370999999999999</c:v>
                </c:pt>
                <c:pt idx="1056">
                  <c:v>4.7321999999999997</c:v>
                </c:pt>
                <c:pt idx="1057">
                  <c:v>4.7272999999999996</c:v>
                </c:pt>
                <c:pt idx="1058">
                  <c:v>4.7222999999999997</c:v>
                </c:pt>
                <c:pt idx="1059">
                  <c:v>4.7173999999999996</c:v>
                </c:pt>
                <c:pt idx="1060">
                  <c:v>4.7125000000000004</c:v>
                </c:pt>
                <c:pt idx="1061">
                  <c:v>4.7074999999999996</c:v>
                </c:pt>
                <c:pt idx="1062">
                  <c:v>4.7024999999999997</c:v>
                </c:pt>
                <c:pt idx="1063">
                  <c:v>4.6976000000000004</c:v>
                </c:pt>
                <c:pt idx="1064">
                  <c:v>4.6925999999999997</c:v>
                </c:pt>
                <c:pt idx="1065">
                  <c:v>4.6877000000000004</c:v>
                </c:pt>
                <c:pt idx="1066">
                  <c:v>4.6826999999999996</c:v>
                </c:pt>
                <c:pt idx="1067">
                  <c:v>4.6776999999999997</c:v>
                </c:pt>
                <c:pt idx="1068">
                  <c:v>4.6727999999999996</c:v>
                </c:pt>
                <c:pt idx="1069">
                  <c:v>4.6677999999999997</c:v>
                </c:pt>
                <c:pt idx="1070">
                  <c:v>4.6627999999999998</c:v>
                </c:pt>
                <c:pt idx="1071">
                  <c:v>4.6577999999999999</c:v>
                </c:pt>
                <c:pt idx="1072">
                  <c:v>4.6528</c:v>
                </c:pt>
                <c:pt idx="1073">
                  <c:v>4.6478999999999999</c:v>
                </c:pt>
                <c:pt idx="1074">
                  <c:v>4.6429</c:v>
                </c:pt>
                <c:pt idx="1075">
                  <c:v>4.6379000000000001</c:v>
                </c:pt>
                <c:pt idx="1076">
                  <c:v>4.6329000000000002</c:v>
                </c:pt>
                <c:pt idx="1077">
                  <c:v>4.6279000000000003</c:v>
                </c:pt>
                <c:pt idx="1078">
                  <c:v>4.6228999999999996</c:v>
                </c:pt>
                <c:pt idx="1079">
                  <c:v>4.6178999999999997</c:v>
                </c:pt>
                <c:pt idx="1080">
                  <c:v>4.6128999999999998</c:v>
                </c:pt>
                <c:pt idx="1081">
                  <c:v>4.6078999999999999</c:v>
                </c:pt>
                <c:pt idx="1082">
                  <c:v>4.6028000000000002</c:v>
                </c:pt>
                <c:pt idx="1083">
                  <c:v>4.5978000000000003</c:v>
                </c:pt>
                <c:pt idx="1084">
                  <c:v>4.5928000000000004</c:v>
                </c:pt>
                <c:pt idx="1085">
                  <c:v>4.5877999999999997</c:v>
                </c:pt>
                <c:pt idx="1086">
                  <c:v>4.5827999999999998</c:v>
                </c:pt>
                <c:pt idx="1087">
                  <c:v>4.5777999999999999</c:v>
                </c:pt>
                <c:pt idx="1088">
                  <c:v>4.5727000000000002</c:v>
                </c:pt>
                <c:pt idx="1089">
                  <c:v>4.5677000000000003</c:v>
                </c:pt>
                <c:pt idx="1090">
                  <c:v>4.5627000000000004</c:v>
                </c:pt>
                <c:pt idx="1091">
                  <c:v>4.5575999999999999</c:v>
                </c:pt>
                <c:pt idx="1092">
                  <c:v>4.5526</c:v>
                </c:pt>
                <c:pt idx="1093">
                  <c:v>4.5476000000000001</c:v>
                </c:pt>
                <c:pt idx="1094">
                  <c:v>4.5425000000000004</c:v>
                </c:pt>
                <c:pt idx="1095">
                  <c:v>4.5374999999999996</c:v>
                </c:pt>
                <c:pt idx="1096">
                  <c:v>4.5324</c:v>
                </c:pt>
                <c:pt idx="1097">
                  <c:v>4.5274000000000001</c:v>
                </c:pt>
                <c:pt idx="1098">
                  <c:v>4.5224000000000002</c:v>
                </c:pt>
                <c:pt idx="1099">
                  <c:v>4.5172999999999996</c:v>
                </c:pt>
                <c:pt idx="1100">
                  <c:v>4.5122999999999998</c:v>
                </c:pt>
                <c:pt idx="1101">
                  <c:v>4.5072000000000001</c:v>
                </c:pt>
                <c:pt idx="1102">
                  <c:v>4.5021000000000004</c:v>
                </c:pt>
                <c:pt idx="1103">
                  <c:v>4.4970999999999997</c:v>
                </c:pt>
                <c:pt idx="1104">
                  <c:v>4.492</c:v>
                </c:pt>
                <c:pt idx="1105">
                  <c:v>4.4870000000000001</c:v>
                </c:pt>
                <c:pt idx="1106">
                  <c:v>4.4819000000000004</c:v>
                </c:pt>
                <c:pt idx="1107">
                  <c:v>4.4768999999999997</c:v>
                </c:pt>
                <c:pt idx="1108">
                  <c:v>4.4718</c:v>
                </c:pt>
                <c:pt idx="1109">
                  <c:v>4.4667000000000003</c:v>
                </c:pt>
                <c:pt idx="1110">
                  <c:v>4.4617000000000004</c:v>
                </c:pt>
                <c:pt idx="1111">
                  <c:v>4.4565999999999999</c:v>
                </c:pt>
                <c:pt idx="1112">
                  <c:v>4.4515000000000002</c:v>
                </c:pt>
                <c:pt idx="1113">
                  <c:v>4.4465000000000003</c:v>
                </c:pt>
                <c:pt idx="1114">
                  <c:v>4.4413999999999998</c:v>
                </c:pt>
                <c:pt idx="1115">
                  <c:v>4.4363000000000001</c:v>
                </c:pt>
                <c:pt idx="1116">
                  <c:v>4.4311999999999996</c:v>
                </c:pt>
                <c:pt idx="1117">
                  <c:v>4.4261999999999997</c:v>
                </c:pt>
                <c:pt idx="1118">
                  <c:v>4.4211</c:v>
                </c:pt>
                <c:pt idx="1119">
                  <c:v>4.4160000000000004</c:v>
                </c:pt>
                <c:pt idx="1120">
                  <c:v>4.4108999999999998</c:v>
                </c:pt>
                <c:pt idx="1121">
                  <c:v>4.4058000000000002</c:v>
                </c:pt>
                <c:pt idx="1122">
                  <c:v>4.4008000000000003</c:v>
                </c:pt>
                <c:pt idx="1123">
                  <c:v>4.3956999999999997</c:v>
                </c:pt>
                <c:pt idx="1124">
                  <c:v>4.3906000000000001</c:v>
                </c:pt>
                <c:pt idx="1125">
                  <c:v>4.3855000000000004</c:v>
                </c:pt>
                <c:pt idx="1126">
                  <c:v>4.3803999999999998</c:v>
                </c:pt>
                <c:pt idx="1127">
                  <c:v>4.3753000000000002</c:v>
                </c:pt>
                <c:pt idx="1128">
                  <c:v>4.3703000000000003</c:v>
                </c:pt>
                <c:pt idx="1129">
                  <c:v>4.3651999999999997</c:v>
                </c:pt>
                <c:pt idx="1130">
                  <c:v>4.3601000000000001</c:v>
                </c:pt>
                <c:pt idx="1131">
                  <c:v>4.3550000000000004</c:v>
                </c:pt>
                <c:pt idx="1132">
                  <c:v>4.3498999999999999</c:v>
                </c:pt>
                <c:pt idx="1133">
                  <c:v>4.3448000000000002</c:v>
                </c:pt>
                <c:pt idx="1134">
                  <c:v>4.3396999999999997</c:v>
                </c:pt>
                <c:pt idx="1135">
                  <c:v>4.3346</c:v>
                </c:pt>
                <c:pt idx="1136">
                  <c:v>4.3295000000000003</c:v>
                </c:pt>
                <c:pt idx="1137">
                  <c:v>4.3243999999999998</c:v>
                </c:pt>
                <c:pt idx="1138">
                  <c:v>4.3193000000000001</c:v>
                </c:pt>
                <c:pt idx="1139">
                  <c:v>4.3141999999999996</c:v>
                </c:pt>
                <c:pt idx="1140">
                  <c:v>4.3090999999999999</c:v>
                </c:pt>
                <c:pt idx="1141">
                  <c:v>4.3040000000000003</c:v>
                </c:pt>
                <c:pt idx="1142">
                  <c:v>4.2988999999999997</c:v>
                </c:pt>
                <c:pt idx="1143">
                  <c:v>4.2938000000000001</c:v>
                </c:pt>
                <c:pt idx="1144">
                  <c:v>4.2887000000000004</c:v>
                </c:pt>
                <c:pt idx="1145">
                  <c:v>4.2835999999999999</c:v>
                </c:pt>
                <c:pt idx="1146">
                  <c:v>4.2785000000000002</c:v>
                </c:pt>
                <c:pt idx="1147">
                  <c:v>4.2735000000000003</c:v>
                </c:pt>
                <c:pt idx="1148">
                  <c:v>4.2683999999999997</c:v>
                </c:pt>
                <c:pt idx="1149">
                  <c:v>4.2633000000000001</c:v>
                </c:pt>
                <c:pt idx="1150">
                  <c:v>4.2580999999999998</c:v>
                </c:pt>
                <c:pt idx="1151">
                  <c:v>4.2530000000000001</c:v>
                </c:pt>
                <c:pt idx="1152">
                  <c:v>4.2478999999999996</c:v>
                </c:pt>
                <c:pt idx="1153">
                  <c:v>4.2427999999999999</c:v>
                </c:pt>
                <c:pt idx="1154">
                  <c:v>4.2377000000000002</c:v>
                </c:pt>
                <c:pt idx="1155">
                  <c:v>4.2325999999999997</c:v>
                </c:pt>
                <c:pt idx="1156">
                  <c:v>4.2275</c:v>
                </c:pt>
                <c:pt idx="1157">
                  <c:v>4.2224000000000004</c:v>
                </c:pt>
                <c:pt idx="1158">
                  <c:v>4.2172999999999998</c:v>
                </c:pt>
                <c:pt idx="1159">
                  <c:v>4.2122000000000002</c:v>
                </c:pt>
                <c:pt idx="1160">
                  <c:v>4.2070999999999996</c:v>
                </c:pt>
                <c:pt idx="1161">
                  <c:v>4.202</c:v>
                </c:pt>
                <c:pt idx="1162">
                  <c:v>4.1969000000000003</c:v>
                </c:pt>
                <c:pt idx="1163">
                  <c:v>4.1917999999999997</c:v>
                </c:pt>
                <c:pt idx="1164">
                  <c:v>4.1867000000000001</c:v>
                </c:pt>
                <c:pt idx="1165">
                  <c:v>4.1816000000000004</c:v>
                </c:pt>
                <c:pt idx="1166">
                  <c:v>4.1764999999999999</c:v>
                </c:pt>
                <c:pt idx="1167">
                  <c:v>4.1714000000000002</c:v>
                </c:pt>
                <c:pt idx="1168">
                  <c:v>4.1662999999999997</c:v>
                </c:pt>
                <c:pt idx="1169">
                  <c:v>4.1612</c:v>
                </c:pt>
                <c:pt idx="1170">
                  <c:v>4.1561000000000003</c:v>
                </c:pt>
                <c:pt idx="1171">
                  <c:v>4.1509999999999998</c:v>
                </c:pt>
                <c:pt idx="1172">
                  <c:v>4.1459000000000001</c:v>
                </c:pt>
                <c:pt idx="1173">
                  <c:v>4.1407999999999996</c:v>
                </c:pt>
                <c:pt idx="1174">
                  <c:v>4.1356999999999999</c:v>
                </c:pt>
                <c:pt idx="1175">
                  <c:v>4.1304999999999996</c:v>
                </c:pt>
                <c:pt idx="1176">
                  <c:v>4.1254</c:v>
                </c:pt>
                <c:pt idx="1177">
                  <c:v>4.1203000000000003</c:v>
                </c:pt>
                <c:pt idx="1178">
                  <c:v>4.1151999999999997</c:v>
                </c:pt>
                <c:pt idx="1179">
                  <c:v>4.1101000000000001</c:v>
                </c:pt>
                <c:pt idx="1180">
                  <c:v>4.1050000000000004</c:v>
                </c:pt>
                <c:pt idx="1181">
                  <c:v>4.0998999999999999</c:v>
                </c:pt>
                <c:pt idx="1182">
                  <c:v>4.0948000000000002</c:v>
                </c:pt>
                <c:pt idx="1183">
                  <c:v>4.0896999999999997</c:v>
                </c:pt>
                <c:pt idx="1184">
                  <c:v>4.0846</c:v>
                </c:pt>
                <c:pt idx="1185">
                  <c:v>4.0795000000000003</c:v>
                </c:pt>
                <c:pt idx="1186">
                  <c:v>4.0743999999999998</c:v>
                </c:pt>
                <c:pt idx="1187">
                  <c:v>4.0693000000000001</c:v>
                </c:pt>
                <c:pt idx="1188">
                  <c:v>4.0641999999999996</c:v>
                </c:pt>
                <c:pt idx="1189">
                  <c:v>4.0590999999999999</c:v>
                </c:pt>
                <c:pt idx="1190">
                  <c:v>4.0540000000000003</c:v>
                </c:pt>
                <c:pt idx="1191">
                  <c:v>4.0488999999999997</c:v>
                </c:pt>
                <c:pt idx="1192">
                  <c:v>4.0438000000000001</c:v>
                </c:pt>
                <c:pt idx="1193">
                  <c:v>4.0387000000000004</c:v>
                </c:pt>
                <c:pt idx="1194">
                  <c:v>4.0335999999999999</c:v>
                </c:pt>
                <c:pt idx="1195">
                  <c:v>4.0285000000000002</c:v>
                </c:pt>
                <c:pt idx="1196">
                  <c:v>4.0233999999999996</c:v>
                </c:pt>
                <c:pt idx="1197">
                  <c:v>4.0183</c:v>
                </c:pt>
                <c:pt idx="1198">
                  <c:v>4.0132000000000003</c:v>
                </c:pt>
                <c:pt idx="1199">
                  <c:v>4.0080999999999998</c:v>
                </c:pt>
                <c:pt idx="1200">
                  <c:v>4.0030000000000001</c:v>
                </c:pt>
                <c:pt idx="1201">
                  <c:v>3.9979</c:v>
                </c:pt>
                <c:pt idx="1202">
                  <c:v>3.9927999999999999</c:v>
                </c:pt>
                <c:pt idx="1203">
                  <c:v>3.9876999999999998</c:v>
                </c:pt>
                <c:pt idx="1204">
                  <c:v>3.9826000000000001</c:v>
                </c:pt>
                <c:pt idx="1205">
                  <c:v>3.9775</c:v>
                </c:pt>
                <c:pt idx="1206">
                  <c:v>3.9723999999999999</c:v>
                </c:pt>
                <c:pt idx="1207">
                  <c:v>3.9672999999999998</c:v>
                </c:pt>
                <c:pt idx="1208">
                  <c:v>3.9622000000000002</c:v>
                </c:pt>
                <c:pt idx="1209">
                  <c:v>3.9571000000000001</c:v>
                </c:pt>
                <c:pt idx="1210">
                  <c:v>3.952</c:v>
                </c:pt>
                <c:pt idx="1211">
                  <c:v>3.9470000000000001</c:v>
                </c:pt>
                <c:pt idx="1212">
                  <c:v>3.9419</c:v>
                </c:pt>
                <c:pt idx="1213">
                  <c:v>3.9367999999999999</c:v>
                </c:pt>
                <c:pt idx="1214">
                  <c:v>3.9317000000000002</c:v>
                </c:pt>
                <c:pt idx="1215">
                  <c:v>3.9266000000000001</c:v>
                </c:pt>
                <c:pt idx="1216">
                  <c:v>3.9215</c:v>
                </c:pt>
                <c:pt idx="1217">
                  <c:v>3.9163999999999999</c:v>
                </c:pt>
                <c:pt idx="1218">
                  <c:v>3.9113000000000002</c:v>
                </c:pt>
                <c:pt idx="1219">
                  <c:v>3.9062000000000001</c:v>
                </c:pt>
                <c:pt idx="1220">
                  <c:v>3.9011</c:v>
                </c:pt>
                <c:pt idx="1221">
                  <c:v>3.8961000000000001</c:v>
                </c:pt>
                <c:pt idx="1222">
                  <c:v>3.891</c:v>
                </c:pt>
                <c:pt idx="1223">
                  <c:v>3.8858999999999999</c:v>
                </c:pt>
                <c:pt idx="1224">
                  <c:v>3.8807999999999998</c:v>
                </c:pt>
                <c:pt idx="1225">
                  <c:v>3.8757000000000001</c:v>
                </c:pt>
                <c:pt idx="1226">
                  <c:v>3.8706</c:v>
                </c:pt>
                <c:pt idx="1227">
                  <c:v>3.8656000000000001</c:v>
                </c:pt>
                <c:pt idx="1228">
                  <c:v>3.8605</c:v>
                </c:pt>
                <c:pt idx="1229">
                  <c:v>3.8553999999999999</c:v>
                </c:pt>
                <c:pt idx="1230">
                  <c:v>3.8502999999999998</c:v>
                </c:pt>
                <c:pt idx="1231">
                  <c:v>3.8452000000000002</c:v>
                </c:pt>
                <c:pt idx="1232">
                  <c:v>3.8401000000000001</c:v>
                </c:pt>
                <c:pt idx="1233">
                  <c:v>3.8351000000000002</c:v>
                </c:pt>
                <c:pt idx="1234">
                  <c:v>3.83</c:v>
                </c:pt>
                <c:pt idx="1235">
                  <c:v>3.8249</c:v>
                </c:pt>
                <c:pt idx="1236">
                  <c:v>3.8197999999999999</c:v>
                </c:pt>
                <c:pt idx="1237">
                  <c:v>3.8148</c:v>
                </c:pt>
                <c:pt idx="1238">
                  <c:v>3.8096999999999999</c:v>
                </c:pt>
                <c:pt idx="1239">
                  <c:v>3.8046000000000002</c:v>
                </c:pt>
                <c:pt idx="1240">
                  <c:v>3.7995000000000001</c:v>
                </c:pt>
                <c:pt idx="1241">
                  <c:v>3.7944</c:v>
                </c:pt>
                <c:pt idx="1242">
                  <c:v>3.7894000000000001</c:v>
                </c:pt>
                <c:pt idx="1243">
                  <c:v>3.7843</c:v>
                </c:pt>
                <c:pt idx="1244">
                  <c:v>3.7791999999999999</c:v>
                </c:pt>
                <c:pt idx="1245">
                  <c:v>3.7742</c:v>
                </c:pt>
                <c:pt idx="1246">
                  <c:v>3.7690999999999999</c:v>
                </c:pt>
                <c:pt idx="1247">
                  <c:v>3.7639999999999998</c:v>
                </c:pt>
                <c:pt idx="1248">
                  <c:v>3.7589999999999999</c:v>
                </c:pt>
                <c:pt idx="1249">
                  <c:v>3.7538999999999998</c:v>
                </c:pt>
                <c:pt idx="1250">
                  <c:v>3.7488000000000001</c:v>
                </c:pt>
                <c:pt idx="1251">
                  <c:v>3.7437999999999998</c:v>
                </c:pt>
                <c:pt idx="1252">
                  <c:v>3.7387000000000001</c:v>
                </c:pt>
                <c:pt idx="1253">
                  <c:v>3.7336</c:v>
                </c:pt>
                <c:pt idx="1254">
                  <c:v>3.7286000000000001</c:v>
                </c:pt>
                <c:pt idx="1255">
                  <c:v>3.7235</c:v>
                </c:pt>
                <c:pt idx="1256">
                  <c:v>3.7183999999999999</c:v>
                </c:pt>
                <c:pt idx="1257">
                  <c:v>3.7134</c:v>
                </c:pt>
                <c:pt idx="1258">
                  <c:v>3.7082999999999999</c:v>
                </c:pt>
                <c:pt idx="1259">
                  <c:v>3.7031999999999998</c:v>
                </c:pt>
                <c:pt idx="1260">
                  <c:v>3.6981999999999999</c:v>
                </c:pt>
                <c:pt idx="1261">
                  <c:v>3.6930999999999998</c:v>
                </c:pt>
                <c:pt idx="1262">
                  <c:v>3.6880999999999999</c:v>
                </c:pt>
                <c:pt idx="1263">
                  <c:v>3.6829999999999998</c:v>
                </c:pt>
                <c:pt idx="1264">
                  <c:v>3.6779000000000002</c:v>
                </c:pt>
                <c:pt idx="1265">
                  <c:v>3.6728999999999998</c:v>
                </c:pt>
                <c:pt idx="1266">
                  <c:v>3.6678000000000002</c:v>
                </c:pt>
                <c:pt idx="1267">
                  <c:v>3.6627999999999998</c:v>
                </c:pt>
                <c:pt idx="1268">
                  <c:v>3.6577000000000002</c:v>
                </c:pt>
                <c:pt idx="1269">
                  <c:v>3.6526999999999998</c:v>
                </c:pt>
                <c:pt idx="1270">
                  <c:v>3.6476000000000002</c:v>
                </c:pt>
                <c:pt idx="1271">
                  <c:v>3.6425999999999998</c:v>
                </c:pt>
                <c:pt idx="1272">
                  <c:v>3.6375000000000002</c:v>
                </c:pt>
                <c:pt idx="1273">
                  <c:v>3.6324999999999998</c:v>
                </c:pt>
                <c:pt idx="1274">
                  <c:v>3.6274000000000002</c:v>
                </c:pt>
                <c:pt idx="1275">
                  <c:v>3.6223000000000001</c:v>
                </c:pt>
                <c:pt idx="1276">
                  <c:v>3.6173000000000002</c:v>
                </c:pt>
                <c:pt idx="1277">
                  <c:v>3.6122000000000001</c:v>
                </c:pt>
                <c:pt idx="1278">
                  <c:v>3.6072000000000002</c:v>
                </c:pt>
                <c:pt idx="1279">
                  <c:v>3.6021000000000001</c:v>
                </c:pt>
                <c:pt idx="1280">
                  <c:v>3.5971000000000002</c:v>
                </c:pt>
                <c:pt idx="1281">
                  <c:v>3.5920999999999998</c:v>
                </c:pt>
                <c:pt idx="1282">
                  <c:v>3.5870000000000002</c:v>
                </c:pt>
                <c:pt idx="1283">
                  <c:v>3.5819999999999999</c:v>
                </c:pt>
                <c:pt idx="1284">
                  <c:v>3.5769000000000002</c:v>
                </c:pt>
                <c:pt idx="1285">
                  <c:v>3.5718999999999999</c:v>
                </c:pt>
                <c:pt idx="1286">
                  <c:v>3.5668000000000002</c:v>
                </c:pt>
                <c:pt idx="1287">
                  <c:v>3.5617999999999999</c:v>
                </c:pt>
                <c:pt idx="1288">
                  <c:v>3.5567000000000002</c:v>
                </c:pt>
                <c:pt idx="1289">
                  <c:v>3.5516999999999999</c:v>
                </c:pt>
                <c:pt idx="1290">
                  <c:v>3.5467</c:v>
                </c:pt>
                <c:pt idx="1291">
                  <c:v>3.5415999999999999</c:v>
                </c:pt>
                <c:pt idx="1292">
                  <c:v>3.5366</c:v>
                </c:pt>
                <c:pt idx="1293">
                  <c:v>3.5316000000000001</c:v>
                </c:pt>
                <c:pt idx="1294">
                  <c:v>3.5265</c:v>
                </c:pt>
                <c:pt idx="1295">
                  <c:v>3.5215000000000001</c:v>
                </c:pt>
                <c:pt idx="1296">
                  <c:v>3.5164</c:v>
                </c:pt>
                <c:pt idx="1297">
                  <c:v>3.5114000000000001</c:v>
                </c:pt>
                <c:pt idx="1298">
                  <c:v>3.5064000000000002</c:v>
                </c:pt>
                <c:pt idx="1299">
                  <c:v>3.5013000000000001</c:v>
                </c:pt>
                <c:pt idx="1300">
                  <c:v>3.4963000000000002</c:v>
                </c:pt>
                <c:pt idx="1301">
                  <c:v>3.4912999999999998</c:v>
                </c:pt>
                <c:pt idx="1302">
                  <c:v>3.4862000000000002</c:v>
                </c:pt>
                <c:pt idx="1303">
                  <c:v>3.4811999999999999</c:v>
                </c:pt>
                <c:pt idx="1304">
                  <c:v>3.4762</c:v>
                </c:pt>
                <c:pt idx="1305">
                  <c:v>3.4710999999999999</c:v>
                </c:pt>
                <c:pt idx="1306">
                  <c:v>3.4661</c:v>
                </c:pt>
                <c:pt idx="1307">
                  <c:v>3.4611000000000001</c:v>
                </c:pt>
                <c:pt idx="1308">
                  <c:v>3.4561000000000002</c:v>
                </c:pt>
                <c:pt idx="1309">
                  <c:v>3.4510000000000001</c:v>
                </c:pt>
                <c:pt idx="1310">
                  <c:v>3.4460000000000002</c:v>
                </c:pt>
                <c:pt idx="1311">
                  <c:v>3.4409999999999998</c:v>
                </c:pt>
                <c:pt idx="1312">
                  <c:v>3.4359999999999999</c:v>
                </c:pt>
                <c:pt idx="1313">
                  <c:v>3.4308999999999998</c:v>
                </c:pt>
                <c:pt idx="1314">
                  <c:v>3.4258999999999999</c:v>
                </c:pt>
                <c:pt idx="1315">
                  <c:v>3.4209000000000001</c:v>
                </c:pt>
                <c:pt idx="1316">
                  <c:v>3.4159000000000002</c:v>
                </c:pt>
                <c:pt idx="1317">
                  <c:v>3.4108000000000001</c:v>
                </c:pt>
                <c:pt idx="1318">
                  <c:v>3.4058000000000002</c:v>
                </c:pt>
                <c:pt idx="1319">
                  <c:v>3.4007999999999998</c:v>
                </c:pt>
                <c:pt idx="1320">
                  <c:v>3.3957999999999999</c:v>
                </c:pt>
                <c:pt idx="1321">
                  <c:v>3.3908</c:v>
                </c:pt>
                <c:pt idx="1322">
                  <c:v>3.3856999999999999</c:v>
                </c:pt>
                <c:pt idx="1323">
                  <c:v>3.3807</c:v>
                </c:pt>
                <c:pt idx="1324">
                  <c:v>3.3757000000000001</c:v>
                </c:pt>
                <c:pt idx="1325">
                  <c:v>3.3706999999999998</c:v>
                </c:pt>
                <c:pt idx="1326">
                  <c:v>3.3656999999999999</c:v>
                </c:pt>
                <c:pt idx="1327">
                  <c:v>3.3605999999999998</c:v>
                </c:pt>
                <c:pt idx="1328">
                  <c:v>3.3555999999999999</c:v>
                </c:pt>
                <c:pt idx="1329">
                  <c:v>3.3506</c:v>
                </c:pt>
                <c:pt idx="1330">
                  <c:v>3.3456000000000001</c:v>
                </c:pt>
                <c:pt idx="1331">
                  <c:v>3.3405999999999998</c:v>
                </c:pt>
                <c:pt idx="1332">
                  <c:v>3.3355999999999999</c:v>
                </c:pt>
                <c:pt idx="1333">
                  <c:v>3.3306</c:v>
                </c:pt>
                <c:pt idx="1334">
                  <c:v>3.3256000000000001</c:v>
                </c:pt>
                <c:pt idx="1335">
                  <c:v>3.3205</c:v>
                </c:pt>
                <c:pt idx="1336">
                  <c:v>3.3155000000000001</c:v>
                </c:pt>
                <c:pt idx="1337">
                  <c:v>3.3105000000000002</c:v>
                </c:pt>
                <c:pt idx="1338">
                  <c:v>3.3054999999999999</c:v>
                </c:pt>
                <c:pt idx="1339">
                  <c:v>3.3005</c:v>
                </c:pt>
                <c:pt idx="1340">
                  <c:v>3.2955000000000001</c:v>
                </c:pt>
                <c:pt idx="1341">
                  <c:v>3.2905000000000002</c:v>
                </c:pt>
                <c:pt idx="1342">
                  <c:v>3.2854999999999999</c:v>
                </c:pt>
                <c:pt idx="1343">
                  <c:v>3.2805</c:v>
                </c:pt>
                <c:pt idx="1344">
                  <c:v>3.2755000000000001</c:v>
                </c:pt>
                <c:pt idx="1345">
                  <c:v>3.2705000000000002</c:v>
                </c:pt>
                <c:pt idx="1346">
                  <c:v>3.2654999999999998</c:v>
                </c:pt>
                <c:pt idx="1347">
                  <c:v>3.2604000000000002</c:v>
                </c:pt>
                <c:pt idx="1348">
                  <c:v>3.2553999999999998</c:v>
                </c:pt>
                <c:pt idx="1349">
                  <c:v>3.2504</c:v>
                </c:pt>
                <c:pt idx="1350">
                  <c:v>3.2454000000000001</c:v>
                </c:pt>
                <c:pt idx="1351">
                  <c:v>3.2404000000000002</c:v>
                </c:pt>
                <c:pt idx="1352">
                  <c:v>3.2353999999999998</c:v>
                </c:pt>
                <c:pt idx="1353">
                  <c:v>3.2303999999999999</c:v>
                </c:pt>
                <c:pt idx="1354">
                  <c:v>3.2254</c:v>
                </c:pt>
                <c:pt idx="1355">
                  <c:v>3.2204000000000002</c:v>
                </c:pt>
                <c:pt idx="1356">
                  <c:v>3.2153999999999998</c:v>
                </c:pt>
                <c:pt idx="1357">
                  <c:v>3.2103999999999999</c:v>
                </c:pt>
                <c:pt idx="1358">
                  <c:v>3.2054</c:v>
                </c:pt>
                <c:pt idx="1359">
                  <c:v>3.2004000000000001</c:v>
                </c:pt>
                <c:pt idx="1360">
                  <c:v>3.1953999999999998</c:v>
                </c:pt>
                <c:pt idx="1361">
                  <c:v>3.1903999999999999</c:v>
                </c:pt>
                <c:pt idx="1362">
                  <c:v>3.1855000000000002</c:v>
                </c:pt>
                <c:pt idx="1363">
                  <c:v>3.1804999999999999</c:v>
                </c:pt>
                <c:pt idx="1364">
                  <c:v>3.1755</c:v>
                </c:pt>
                <c:pt idx="1365">
                  <c:v>3.1705000000000001</c:v>
                </c:pt>
                <c:pt idx="1366">
                  <c:v>3.1655000000000002</c:v>
                </c:pt>
                <c:pt idx="1367">
                  <c:v>3.1604999999999999</c:v>
                </c:pt>
                <c:pt idx="1368">
                  <c:v>3.1555</c:v>
                </c:pt>
                <c:pt idx="1369">
                  <c:v>3.1505000000000001</c:v>
                </c:pt>
                <c:pt idx="1370">
                  <c:v>3.1455000000000002</c:v>
                </c:pt>
                <c:pt idx="1371">
                  <c:v>3.1404999999999998</c:v>
                </c:pt>
                <c:pt idx="1372">
                  <c:v>3.1355</c:v>
                </c:pt>
                <c:pt idx="1373">
                  <c:v>3.1305000000000001</c:v>
                </c:pt>
                <c:pt idx="1374">
                  <c:v>3.1255000000000002</c:v>
                </c:pt>
                <c:pt idx="1375">
                  <c:v>3.1204999999999998</c:v>
                </c:pt>
                <c:pt idx="1376">
                  <c:v>3.1154999999999999</c:v>
                </c:pt>
                <c:pt idx="1377">
                  <c:v>3.1105</c:v>
                </c:pt>
                <c:pt idx="1378">
                  <c:v>3.1055000000000001</c:v>
                </c:pt>
                <c:pt idx="1379">
                  <c:v>3.1004999999999998</c:v>
                </c:pt>
                <c:pt idx="1380">
                  <c:v>3.0956000000000001</c:v>
                </c:pt>
                <c:pt idx="1381">
                  <c:v>3.0905999999999998</c:v>
                </c:pt>
                <c:pt idx="1382">
                  <c:v>3.0855999999999999</c:v>
                </c:pt>
                <c:pt idx="1383">
                  <c:v>3.0806</c:v>
                </c:pt>
                <c:pt idx="1384">
                  <c:v>3.0756000000000001</c:v>
                </c:pt>
                <c:pt idx="1385">
                  <c:v>3.0706000000000002</c:v>
                </c:pt>
                <c:pt idx="1386">
                  <c:v>3.0655999999999999</c:v>
                </c:pt>
                <c:pt idx="1387">
                  <c:v>3.0606</c:v>
                </c:pt>
                <c:pt idx="1388">
                  <c:v>3.0556999999999999</c:v>
                </c:pt>
                <c:pt idx="1389">
                  <c:v>3.0507</c:v>
                </c:pt>
                <c:pt idx="1390">
                  <c:v>3.0457000000000001</c:v>
                </c:pt>
                <c:pt idx="1391">
                  <c:v>3.0407000000000002</c:v>
                </c:pt>
                <c:pt idx="1392">
                  <c:v>3.0356999999999998</c:v>
                </c:pt>
                <c:pt idx="1393">
                  <c:v>3.0306999999999999</c:v>
                </c:pt>
                <c:pt idx="1394">
                  <c:v>3.0257000000000001</c:v>
                </c:pt>
                <c:pt idx="1395">
                  <c:v>3.0207000000000002</c:v>
                </c:pt>
                <c:pt idx="1396">
                  <c:v>3.0158</c:v>
                </c:pt>
                <c:pt idx="1397">
                  <c:v>3.0108000000000001</c:v>
                </c:pt>
                <c:pt idx="1398">
                  <c:v>3.0057999999999998</c:v>
                </c:pt>
                <c:pt idx="1399">
                  <c:v>3.0007999999999999</c:v>
                </c:pt>
                <c:pt idx="1400">
                  <c:v>2.9958</c:v>
                </c:pt>
                <c:pt idx="1401">
                  <c:v>2.9908999999999999</c:v>
                </c:pt>
                <c:pt idx="1402">
                  <c:v>2.9859</c:v>
                </c:pt>
                <c:pt idx="1403">
                  <c:v>2.9809000000000001</c:v>
                </c:pt>
                <c:pt idx="1404">
                  <c:v>2.9759000000000002</c:v>
                </c:pt>
                <c:pt idx="1405">
                  <c:v>2.9710000000000001</c:v>
                </c:pt>
                <c:pt idx="1406">
                  <c:v>2.9660000000000002</c:v>
                </c:pt>
                <c:pt idx="1407">
                  <c:v>2.9609999999999999</c:v>
                </c:pt>
                <c:pt idx="1408">
                  <c:v>2.956</c:v>
                </c:pt>
                <c:pt idx="1409">
                  <c:v>2.9510999999999998</c:v>
                </c:pt>
                <c:pt idx="1410">
                  <c:v>2.9460999999999999</c:v>
                </c:pt>
                <c:pt idx="1411">
                  <c:v>2.9411</c:v>
                </c:pt>
                <c:pt idx="1412">
                  <c:v>2.9361000000000002</c:v>
                </c:pt>
                <c:pt idx="1413">
                  <c:v>2.9312</c:v>
                </c:pt>
                <c:pt idx="1414">
                  <c:v>2.9262000000000001</c:v>
                </c:pt>
                <c:pt idx="1415">
                  <c:v>2.9211999999999998</c:v>
                </c:pt>
                <c:pt idx="1416">
                  <c:v>2.9161999999999999</c:v>
                </c:pt>
                <c:pt idx="1417">
                  <c:v>2.9113000000000002</c:v>
                </c:pt>
                <c:pt idx="1418">
                  <c:v>2.9062999999999999</c:v>
                </c:pt>
                <c:pt idx="1419">
                  <c:v>2.9013</c:v>
                </c:pt>
                <c:pt idx="1420">
                  <c:v>2.8963000000000001</c:v>
                </c:pt>
                <c:pt idx="1421">
                  <c:v>2.8914</c:v>
                </c:pt>
                <c:pt idx="1422">
                  <c:v>2.8864000000000001</c:v>
                </c:pt>
                <c:pt idx="1423">
                  <c:v>2.8814000000000002</c:v>
                </c:pt>
                <c:pt idx="1424">
                  <c:v>2.8763999999999998</c:v>
                </c:pt>
                <c:pt idx="1425">
                  <c:v>2.8714</c:v>
                </c:pt>
                <c:pt idx="1426">
                  <c:v>2.8664999999999998</c:v>
                </c:pt>
                <c:pt idx="1427">
                  <c:v>2.8614999999999999</c:v>
                </c:pt>
                <c:pt idx="1428">
                  <c:v>2.8565</c:v>
                </c:pt>
                <c:pt idx="1429">
                  <c:v>2.8515000000000001</c:v>
                </c:pt>
                <c:pt idx="1430">
                  <c:v>2.8464999999999998</c:v>
                </c:pt>
                <c:pt idx="1431">
                  <c:v>2.8414999999999999</c:v>
                </c:pt>
                <c:pt idx="1432">
                  <c:v>2.8365</c:v>
                </c:pt>
                <c:pt idx="1433">
                  <c:v>2.8315999999999999</c:v>
                </c:pt>
                <c:pt idx="1434">
                  <c:v>2.8266</c:v>
                </c:pt>
                <c:pt idx="1435">
                  <c:v>2.8216000000000001</c:v>
                </c:pt>
                <c:pt idx="1436">
                  <c:v>2.8166000000000002</c:v>
                </c:pt>
                <c:pt idx="1437">
                  <c:v>2.8115999999999999</c:v>
                </c:pt>
                <c:pt idx="1438">
                  <c:v>2.8066</c:v>
                </c:pt>
                <c:pt idx="1439">
                  <c:v>2.8016999999999999</c:v>
                </c:pt>
                <c:pt idx="1440">
                  <c:v>2.7967</c:v>
                </c:pt>
                <c:pt idx="1441">
                  <c:v>2.7917000000000001</c:v>
                </c:pt>
                <c:pt idx="1442">
                  <c:v>2.7867000000000002</c:v>
                </c:pt>
                <c:pt idx="1443">
                  <c:v>2.7816999999999998</c:v>
                </c:pt>
                <c:pt idx="1444">
                  <c:v>2.7768000000000002</c:v>
                </c:pt>
                <c:pt idx="1445">
                  <c:v>2.7717999999999998</c:v>
                </c:pt>
                <c:pt idx="1446">
                  <c:v>2.7667999999999999</c:v>
                </c:pt>
                <c:pt idx="1447">
                  <c:v>2.7618</c:v>
                </c:pt>
                <c:pt idx="1448">
                  <c:v>2.7568999999999999</c:v>
                </c:pt>
                <c:pt idx="1449">
                  <c:v>2.7519</c:v>
                </c:pt>
                <c:pt idx="1450">
                  <c:v>2.7469000000000001</c:v>
                </c:pt>
                <c:pt idx="1451">
                  <c:v>2.7418999999999998</c:v>
                </c:pt>
                <c:pt idx="1452">
                  <c:v>2.7368999999999999</c:v>
                </c:pt>
                <c:pt idx="1453">
                  <c:v>2.7320000000000002</c:v>
                </c:pt>
                <c:pt idx="1454">
                  <c:v>2.7269999999999999</c:v>
                </c:pt>
                <c:pt idx="1455">
                  <c:v>2.722</c:v>
                </c:pt>
                <c:pt idx="1456">
                  <c:v>2.7170000000000001</c:v>
                </c:pt>
                <c:pt idx="1457">
                  <c:v>2.7120000000000002</c:v>
                </c:pt>
                <c:pt idx="1458">
                  <c:v>2.7069999999999999</c:v>
                </c:pt>
                <c:pt idx="1459">
                  <c:v>2.7021000000000002</c:v>
                </c:pt>
                <c:pt idx="1460">
                  <c:v>2.6970999999999998</c:v>
                </c:pt>
                <c:pt idx="1461">
                  <c:v>2.6920999999999999</c:v>
                </c:pt>
                <c:pt idx="1462">
                  <c:v>2.6871</c:v>
                </c:pt>
                <c:pt idx="1463">
                  <c:v>2.6821000000000002</c:v>
                </c:pt>
                <c:pt idx="1464">
                  <c:v>2.6770999999999998</c:v>
                </c:pt>
                <c:pt idx="1465">
                  <c:v>2.6722000000000001</c:v>
                </c:pt>
                <c:pt idx="1466">
                  <c:v>2.6671999999999998</c:v>
                </c:pt>
                <c:pt idx="1467">
                  <c:v>2.6621999999999999</c:v>
                </c:pt>
                <c:pt idx="1468">
                  <c:v>2.6572</c:v>
                </c:pt>
                <c:pt idx="1469">
                  <c:v>2.6522000000000001</c:v>
                </c:pt>
                <c:pt idx="1470">
                  <c:v>2.6473</c:v>
                </c:pt>
                <c:pt idx="1471">
                  <c:v>2.6423000000000001</c:v>
                </c:pt>
                <c:pt idx="1472">
                  <c:v>2.6373000000000002</c:v>
                </c:pt>
                <c:pt idx="1473">
                  <c:v>2.6322999999999999</c:v>
                </c:pt>
                <c:pt idx="1474">
                  <c:v>2.6273</c:v>
                </c:pt>
                <c:pt idx="1475">
                  <c:v>2.6223999999999998</c:v>
                </c:pt>
                <c:pt idx="1476">
                  <c:v>2.6173999999999999</c:v>
                </c:pt>
                <c:pt idx="1477">
                  <c:v>2.6124000000000001</c:v>
                </c:pt>
                <c:pt idx="1478">
                  <c:v>2.6074000000000002</c:v>
                </c:pt>
                <c:pt idx="1479">
                  <c:v>2.6023999999999998</c:v>
                </c:pt>
                <c:pt idx="1480">
                  <c:v>2.5975000000000001</c:v>
                </c:pt>
                <c:pt idx="1481">
                  <c:v>2.5924999999999998</c:v>
                </c:pt>
                <c:pt idx="1482">
                  <c:v>2.5874999999999999</c:v>
                </c:pt>
                <c:pt idx="1483">
                  <c:v>2.5825</c:v>
                </c:pt>
                <c:pt idx="1484">
                  <c:v>2.5775000000000001</c:v>
                </c:pt>
                <c:pt idx="1485">
                  <c:v>2.5726</c:v>
                </c:pt>
                <c:pt idx="1486">
                  <c:v>2.5676000000000001</c:v>
                </c:pt>
                <c:pt idx="1487">
                  <c:v>2.5626000000000002</c:v>
                </c:pt>
                <c:pt idx="1488">
                  <c:v>2.5575999999999999</c:v>
                </c:pt>
                <c:pt idx="1489">
                  <c:v>2.5526</c:v>
                </c:pt>
                <c:pt idx="1490">
                  <c:v>2.5476000000000001</c:v>
                </c:pt>
                <c:pt idx="1491">
                  <c:v>2.5427</c:v>
                </c:pt>
                <c:pt idx="1492">
                  <c:v>2.5377000000000001</c:v>
                </c:pt>
                <c:pt idx="1493">
                  <c:v>2.5327000000000002</c:v>
                </c:pt>
                <c:pt idx="1494">
                  <c:v>2.5276999999999998</c:v>
                </c:pt>
                <c:pt idx="1495">
                  <c:v>2.5226999999999999</c:v>
                </c:pt>
                <c:pt idx="1496">
                  <c:v>2.5177</c:v>
                </c:pt>
                <c:pt idx="1497">
                  <c:v>2.5127999999999999</c:v>
                </c:pt>
                <c:pt idx="1498">
                  <c:v>2.5078</c:v>
                </c:pt>
                <c:pt idx="1499">
                  <c:v>2.5028000000000001</c:v>
                </c:pt>
                <c:pt idx="1500">
                  <c:v>2.4992000000000001</c:v>
                </c:pt>
                <c:pt idx="1501">
                  <c:v>2.4973999999999998</c:v>
                </c:pt>
                <c:pt idx="1502">
                  <c:v>2.4967000000000001</c:v>
                </c:pt>
                <c:pt idx="1503">
                  <c:v>2.4964</c:v>
                </c:pt>
                <c:pt idx="1504">
                  <c:v>2.4963000000000002</c:v>
                </c:pt>
                <c:pt idx="1505">
                  <c:v>2.4963000000000002</c:v>
                </c:pt>
                <c:pt idx="1506">
                  <c:v>2.4963000000000002</c:v>
                </c:pt>
                <c:pt idx="1507">
                  <c:v>2.4964</c:v>
                </c:pt>
                <c:pt idx="1508">
                  <c:v>2.4964</c:v>
                </c:pt>
                <c:pt idx="1509">
                  <c:v>2.4964</c:v>
                </c:pt>
                <c:pt idx="1510">
                  <c:v>2.4965000000000002</c:v>
                </c:pt>
                <c:pt idx="1511">
                  <c:v>2.4965999999999999</c:v>
                </c:pt>
                <c:pt idx="1512">
                  <c:v>2.4965999999999999</c:v>
                </c:pt>
                <c:pt idx="1513">
                  <c:v>2.4967000000000001</c:v>
                </c:pt>
                <c:pt idx="1514">
                  <c:v>2.4967999999999999</c:v>
                </c:pt>
                <c:pt idx="1515">
                  <c:v>2.4967999999999999</c:v>
                </c:pt>
                <c:pt idx="1516">
                  <c:v>2.4969000000000001</c:v>
                </c:pt>
                <c:pt idx="1517">
                  <c:v>2.4969999999999999</c:v>
                </c:pt>
                <c:pt idx="1518">
                  <c:v>2.4969999999999999</c:v>
                </c:pt>
                <c:pt idx="1519">
                  <c:v>2.4971000000000001</c:v>
                </c:pt>
                <c:pt idx="1520">
                  <c:v>2.4971999999999999</c:v>
                </c:pt>
                <c:pt idx="1521">
                  <c:v>2.4971999999999999</c:v>
                </c:pt>
                <c:pt idx="1522">
                  <c:v>2.4973000000000001</c:v>
                </c:pt>
                <c:pt idx="1523">
                  <c:v>2.4973000000000001</c:v>
                </c:pt>
                <c:pt idx="1524">
                  <c:v>2.4973999999999998</c:v>
                </c:pt>
                <c:pt idx="1525">
                  <c:v>2.4975000000000001</c:v>
                </c:pt>
                <c:pt idx="1526">
                  <c:v>2.4975000000000001</c:v>
                </c:pt>
                <c:pt idx="1527">
                  <c:v>2.4975999999999998</c:v>
                </c:pt>
                <c:pt idx="1528">
                  <c:v>2.4975999999999998</c:v>
                </c:pt>
                <c:pt idx="1529">
                  <c:v>2.4977</c:v>
                </c:pt>
                <c:pt idx="1530">
                  <c:v>2.4977</c:v>
                </c:pt>
                <c:pt idx="1531">
                  <c:v>2.4977999999999998</c:v>
                </c:pt>
                <c:pt idx="1532">
                  <c:v>2.4979</c:v>
                </c:pt>
                <c:pt idx="1533">
                  <c:v>2.4979</c:v>
                </c:pt>
                <c:pt idx="1534">
                  <c:v>2.4980000000000002</c:v>
                </c:pt>
                <c:pt idx="1535">
                  <c:v>2.4980000000000002</c:v>
                </c:pt>
                <c:pt idx="1536">
                  <c:v>2.4981</c:v>
                </c:pt>
                <c:pt idx="1537">
                  <c:v>2.4981</c:v>
                </c:pt>
                <c:pt idx="1538">
                  <c:v>2.4982000000000002</c:v>
                </c:pt>
                <c:pt idx="1539">
                  <c:v>2.4982000000000002</c:v>
                </c:pt>
                <c:pt idx="1540">
                  <c:v>2.4982000000000002</c:v>
                </c:pt>
                <c:pt idx="1541">
                  <c:v>2.4983</c:v>
                </c:pt>
                <c:pt idx="1542">
                  <c:v>2.4983</c:v>
                </c:pt>
                <c:pt idx="1543">
                  <c:v>2.4984000000000002</c:v>
                </c:pt>
                <c:pt idx="1544">
                  <c:v>2.4984000000000002</c:v>
                </c:pt>
                <c:pt idx="1545">
                  <c:v>2.4984999999999999</c:v>
                </c:pt>
                <c:pt idx="1546">
                  <c:v>2.4984999999999999</c:v>
                </c:pt>
                <c:pt idx="1547">
                  <c:v>2.4986000000000002</c:v>
                </c:pt>
                <c:pt idx="1548">
                  <c:v>2.4986000000000002</c:v>
                </c:pt>
                <c:pt idx="1549">
                  <c:v>2.4986000000000002</c:v>
                </c:pt>
                <c:pt idx="1550">
                  <c:v>2.4986999999999999</c:v>
                </c:pt>
                <c:pt idx="1551">
                  <c:v>2.4986999999999999</c:v>
                </c:pt>
                <c:pt idx="1552">
                  <c:v>2.4988000000000001</c:v>
                </c:pt>
                <c:pt idx="1553">
                  <c:v>2.4988000000000001</c:v>
                </c:pt>
                <c:pt idx="1554">
                  <c:v>2.4988000000000001</c:v>
                </c:pt>
                <c:pt idx="1555">
                  <c:v>2.4988999999999999</c:v>
                </c:pt>
                <c:pt idx="1556">
                  <c:v>2.4988999999999999</c:v>
                </c:pt>
                <c:pt idx="1557">
                  <c:v>2.4988999999999999</c:v>
                </c:pt>
                <c:pt idx="1558">
                  <c:v>2.4990000000000001</c:v>
                </c:pt>
                <c:pt idx="1559">
                  <c:v>2.4990000000000001</c:v>
                </c:pt>
                <c:pt idx="1560">
                  <c:v>2.4990999999999999</c:v>
                </c:pt>
                <c:pt idx="1561">
                  <c:v>2.4990999999999999</c:v>
                </c:pt>
                <c:pt idx="1562">
                  <c:v>2.4990999999999999</c:v>
                </c:pt>
                <c:pt idx="1563">
                  <c:v>2.4992000000000001</c:v>
                </c:pt>
                <c:pt idx="1564">
                  <c:v>2.4992000000000001</c:v>
                </c:pt>
                <c:pt idx="1565">
                  <c:v>2.4992000000000001</c:v>
                </c:pt>
                <c:pt idx="1566">
                  <c:v>2.4992999999999999</c:v>
                </c:pt>
                <c:pt idx="1567">
                  <c:v>2.4992999999999999</c:v>
                </c:pt>
                <c:pt idx="1568">
                  <c:v>2.4992999999999999</c:v>
                </c:pt>
                <c:pt idx="1569">
                  <c:v>2.4992999999999999</c:v>
                </c:pt>
                <c:pt idx="1570">
                  <c:v>2.4994000000000001</c:v>
                </c:pt>
                <c:pt idx="1571">
                  <c:v>2.4994000000000001</c:v>
                </c:pt>
                <c:pt idx="1572">
                  <c:v>2.4994000000000001</c:v>
                </c:pt>
                <c:pt idx="1573">
                  <c:v>2.4994000000000001</c:v>
                </c:pt>
                <c:pt idx="1574">
                  <c:v>2.4994999999999998</c:v>
                </c:pt>
                <c:pt idx="1575">
                  <c:v>2.4994999999999998</c:v>
                </c:pt>
                <c:pt idx="1576">
                  <c:v>2.4994999999999998</c:v>
                </c:pt>
                <c:pt idx="1577">
                  <c:v>2.4994999999999998</c:v>
                </c:pt>
                <c:pt idx="1578">
                  <c:v>2.4996</c:v>
                </c:pt>
                <c:pt idx="1579">
                  <c:v>2.4996</c:v>
                </c:pt>
                <c:pt idx="1580">
                  <c:v>2.4996</c:v>
                </c:pt>
                <c:pt idx="1581">
                  <c:v>2.4996</c:v>
                </c:pt>
                <c:pt idx="1582">
                  <c:v>2.4996999999999998</c:v>
                </c:pt>
                <c:pt idx="1583">
                  <c:v>2.4996999999999998</c:v>
                </c:pt>
                <c:pt idx="1584">
                  <c:v>2.4996999999999998</c:v>
                </c:pt>
                <c:pt idx="1585">
                  <c:v>2.4996999999999998</c:v>
                </c:pt>
                <c:pt idx="1586">
                  <c:v>2.4998</c:v>
                </c:pt>
                <c:pt idx="1587">
                  <c:v>2.4998</c:v>
                </c:pt>
                <c:pt idx="1588">
                  <c:v>2.4998</c:v>
                </c:pt>
                <c:pt idx="1589">
                  <c:v>2.4998</c:v>
                </c:pt>
                <c:pt idx="1590">
                  <c:v>2.4998</c:v>
                </c:pt>
                <c:pt idx="1591">
                  <c:v>2.4998</c:v>
                </c:pt>
                <c:pt idx="1592">
                  <c:v>2.4998999999999998</c:v>
                </c:pt>
                <c:pt idx="1593">
                  <c:v>2.4998999999999998</c:v>
                </c:pt>
                <c:pt idx="1594">
                  <c:v>2.4998999999999998</c:v>
                </c:pt>
                <c:pt idx="1595">
                  <c:v>2.4998999999999998</c:v>
                </c:pt>
                <c:pt idx="1596">
                  <c:v>2.4998999999999998</c:v>
                </c:pt>
                <c:pt idx="1597">
                  <c:v>2.5</c:v>
                </c:pt>
                <c:pt idx="1598">
                  <c:v>2.5</c:v>
                </c:pt>
                <c:pt idx="1599">
                  <c:v>2.5</c:v>
                </c:pt>
                <c:pt idx="1600">
                  <c:v>2.5</c:v>
                </c:pt>
                <c:pt idx="1601">
                  <c:v>2.5</c:v>
                </c:pt>
                <c:pt idx="1602">
                  <c:v>2.5</c:v>
                </c:pt>
                <c:pt idx="1603">
                  <c:v>2.5001000000000002</c:v>
                </c:pt>
                <c:pt idx="1604">
                  <c:v>2.5001000000000002</c:v>
                </c:pt>
                <c:pt idx="1605">
                  <c:v>2.5001000000000002</c:v>
                </c:pt>
                <c:pt idx="1606">
                  <c:v>2.5001000000000002</c:v>
                </c:pt>
                <c:pt idx="1607">
                  <c:v>2.5001000000000002</c:v>
                </c:pt>
                <c:pt idx="1608">
                  <c:v>2.5001000000000002</c:v>
                </c:pt>
                <c:pt idx="1609">
                  <c:v>2.5001000000000002</c:v>
                </c:pt>
                <c:pt idx="1610">
                  <c:v>2.5001000000000002</c:v>
                </c:pt>
                <c:pt idx="1611">
                  <c:v>2.5001000000000002</c:v>
                </c:pt>
                <c:pt idx="1612">
                  <c:v>2.5002</c:v>
                </c:pt>
                <c:pt idx="1613">
                  <c:v>2.5002</c:v>
                </c:pt>
                <c:pt idx="1614">
                  <c:v>2.5002</c:v>
                </c:pt>
                <c:pt idx="1615">
                  <c:v>2.5002</c:v>
                </c:pt>
                <c:pt idx="1616">
                  <c:v>2.5002</c:v>
                </c:pt>
                <c:pt idx="1617">
                  <c:v>2.5002</c:v>
                </c:pt>
                <c:pt idx="1618">
                  <c:v>2.5002</c:v>
                </c:pt>
                <c:pt idx="1619">
                  <c:v>2.5002</c:v>
                </c:pt>
                <c:pt idx="1620">
                  <c:v>2.5002</c:v>
                </c:pt>
                <c:pt idx="1621">
                  <c:v>2.5002</c:v>
                </c:pt>
                <c:pt idx="1622">
                  <c:v>2.5002</c:v>
                </c:pt>
                <c:pt idx="1623">
                  <c:v>2.5003000000000002</c:v>
                </c:pt>
                <c:pt idx="1624">
                  <c:v>2.5003000000000002</c:v>
                </c:pt>
                <c:pt idx="1625">
                  <c:v>2.5003000000000002</c:v>
                </c:pt>
                <c:pt idx="1626">
                  <c:v>2.5003000000000002</c:v>
                </c:pt>
                <c:pt idx="1627">
                  <c:v>2.5003000000000002</c:v>
                </c:pt>
                <c:pt idx="1628">
                  <c:v>2.5003000000000002</c:v>
                </c:pt>
                <c:pt idx="1629">
                  <c:v>2.5003000000000002</c:v>
                </c:pt>
                <c:pt idx="1630">
                  <c:v>2.5003000000000002</c:v>
                </c:pt>
                <c:pt idx="1631">
                  <c:v>2.5003000000000002</c:v>
                </c:pt>
                <c:pt idx="1632">
                  <c:v>2.5003000000000002</c:v>
                </c:pt>
                <c:pt idx="1633">
                  <c:v>2.5003000000000002</c:v>
                </c:pt>
                <c:pt idx="1634">
                  <c:v>2.5003000000000002</c:v>
                </c:pt>
                <c:pt idx="1635">
                  <c:v>2.5003000000000002</c:v>
                </c:pt>
                <c:pt idx="1636">
                  <c:v>2.5003000000000002</c:v>
                </c:pt>
                <c:pt idx="1637">
                  <c:v>2.5003000000000002</c:v>
                </c:pt>
                <c:pt idx="1638">
                  <c:v>2.5003000000000002</c:v>
                </c:pt>
                <c:pt idx="1639">
                  <c:v>2.5003000000000002</c:v>
                </c:pt>
                <c:pt idx="1640">
                  <c:v>2.5003000000000002</c:v>
                </c:pt>
                <c:pt idx="1641">
                  <c:v>2.5003000000000002</c:v>
                </c:pt>
                <c:pt idx="1642">
                  <c:v>2.5004</c:v>
                </c:pt>
                <c:pt idx="1643">
                  <c:v>2.5004</c:v>
                </c:pt>
                <c:pt idx="1644">
                  <c:v>2.5004</c:v>
                </c:pt>
                <c:pt idx="1645">
                  <c:v>2.5004</c:v>
                </c:pt>
                <c:pt idx="1646">
                  <c:v>2.5004</c:v>
                </c:pt>
                <c:pt idx="1647">
                  <c:v>2.5004</c:v>
                </c:pt>
                <c:pt idx="1648">
                  <c:v>2.5004</c:v>
                </c:pt>
                <c:pt idx="1649">
                  <c:v>2.5004</c:v>
                </c:pt>
                <c:pt idx="1650">
                  <c:v>2.5004</c:v>
                </c:pt>
                <c:pt idx="1651">
                  <c:v>2.5004</c:v>
                </c:pt>
                <c:pt idx="1652">
                  <c:v>2.5004</c:v>
                </c:pt>
                <c:pt idx="1653">
                  <c:v>2.5004</c:v>
                </c:pt>
                <c:pt idx="1654">
                  <c:v>2.5004</c:v>
                </c:pt>
                <c:pt idx="1655">
                  <c:v>2.5004</c:v>
                </c:pt>
                <c:pt idx="1656">
                  <c:v>2.5004</c:v>
                </c:pt>
                <c:pt idx="1657">
                  <c:v>2.5004</c:v>
                </c:pt>
                <c:pt idx="1658">
                  <c:v>2.5004</c:v>
                </c:pt>
                <c:pt idx="1659">
                  <c:v>2.5004</c:v>
                </c:pt>
                <c:pt idx="1660">
                  <c:v>2.5004</c:v>
                </c:pt>
                <c:pt idx="1661">
                  <c:v>2.5004</c:v>
                </c:pt>
                <c:pt idx="1662">
                  <c:v>2.5004</c:v>
                </c:pt>
                <c:pt idx="1663">
                  <c:v>2.5004</c:v>
                </c:pt>
                <c:pt idx="1664">
                  <c:v>2.5004</c:v>
                </c:pt>
                <c:pt idx="1665">
                  <c:v>2.5004</c:v>
                </c:pt>
                <c:pt idx="1666">
                  <c:v>2.5004</c:v>
                </c:pt>
                <c:pt idx="1667">
                  <c:v>2.5004</c:v>
                </c:pt>
                <c:pt idx="1668">
                  <c:v>2.5004</c:v>
                </c:pt>
                <c:pt idx="1669">
                  <c:v>2.5004</c:v>
                </c:pt>
                <c:pt idx="1670">
                  <c:v>2.5003000000000002</c:v>
                </c:pt>
                <c:pt idx="1671">
                  <c:v>2.5003000000000002</c:v>
                </c:pt>
                <c:pt idx="1672">
                  <c:v>2.5003000000000002</c:v>
                </c:pt>
                <c:pt idx="1673">
                  <c:v>2.5003000000000002</c:v>
                </c:pt>
                <c:pt idx="1674">
                  <c:v>2.5003000000000002</c:v>
                </c:pt>
                <c:pt idx="1675">
                  <c:v>2.5003000000000002</c:v>
                </c:pt>
                <c:pt idx="1676">
                  <c:v>2.5003000000000002</c:v>
                </c:pt>
                <c:pt idx="1677">
                  <c:v>2.5003000000000002</c:v>
                </c:pt>
                <c:pt idx="1678">
                  <c:v>2.5003000000000002</c:v>
                </c:pt>
                <c:pt idx="1679">
                  <c:v>2.5003000000000002</c:v>
                </c:pt>
                <c:pt idx="1680">
                  <c:v>2.5003000000000002</c:v>
                </c:pt>
                <c:pt idx="1681">
                  <c:v>2.5003000000000002</c:v>
                </c:pt>
                <c:pt idx="1682">
                  <c:v>2.5003000000000002</c:v>
                </c:pt>
                <c:pt idx="1683">
                  <c:v>2.5003000000000002</c:v>
                </c:pt>
                <c:pt idx="1684">
                  <c:v>2.5003000000000002</c:v>
                </c:pt>
                <c:pt idx="1685">
                  <c:v>2.5003000000000002</c:v>
                </c:pt>
                <c:pt idx="1686">
                  <c:v>2.5003000000000002</c:v>
                </c:pt>
                <c:pt idx="1687">
                  <c:v>2.5003000000000002</c:v>
                </c:pt>
                <c:pt idx="1688">
                  <c:v>2.5003000000000002</c:v>
                </c:pt>
                <c:pt idx="1689">
                  <c:v>2.5003000000000002</c:v>
                </c:pt>
                <c:pt idx="1690">
                  <c:v>2.5003000000000002</c:v>
                </c:pt>
                <c:pt idx="1691">
                  <c:v>2.5003000000000002</c:v>
                </c:pt>
                <c:pt idx="1692">
                  <c:v>2.5003000000000002</c:v>
                </c:pt>
                <c:pt idx="1693">
                  <c:v>2.5003000000000002</c:v>
                </c:pt>
                <c:pt idx="1694">
                  <c:v>2.5003000000000002</c:v>
                </c:pt>
                <c:pt idx="1695">
                  <c:v>2.5003000000000002</c:v>
                </c:pt>
                <c:pt idx="1696">
                  <c:v>2.5003000000000002</c:v>
                </c:pt>
                <c:pt idx="1697">
                  <c:v>2.5003000000000002</c:v>
                </c:pt>
                <c:pt idx="1698">
                  <c:v>2.5003000000000002</c:v>
                </c:pt>
                <c:pt idx="1699">
                  <c:v>2.5002</c:v>
                </c:pt>
                <c:pt idx="1700">
                  <c:v>2.5002</c:v>
                </c:pt>
                <c:pt idx="1701">
                  <c:v>2.5002</c:v>
                </c:pt>
                <c:pt idx="1702">
                  <c:v>2.5002</c:v>
                </c:pt>
                <c:pt idx="1703">
                  <c:v>2.5002</c:v>
                </c:pt>
                <c:pt idx="1704">
                  <c:v>2.5002</c:v>
                </c:pt>
                <c:pt idx="1705">
                  <c:v>2.5002</c:v>
                </c:pt>
                <c:pt idx="1706">
                  <c:v>2.5002</c:v>
                </c:pt>
                <c:pt idx="1707">
                  <c:v>2.5002</c:v>
                </c:pt>
                <c:pt idx="1708">
                  <c:v>2.5002</c:v>
                </c:pt>
                <c:pt idx="1709">
                  <c:v>2.5002</c:v>
                </c:pt>
                <c:pt idx="1710">
                  <c:v>2.5002</c:v>
                </c:pt>
                <c:pt idx="1711">
                  <c:v>2.5002</c:v>
                </c:pt>
                <c:pt idx="1712">
                  <c:v>2.5002</c:v>
                </c:pt>
                <c:pt idx="1713">
                  <c:v>2.5002</c:v>
                </c:pt>
                <c:pt idx="1714">
                  <c:v>2.5002</c:v>
                </c:pt>
                <c:pt idx="1715">
                  <c:v>2.5002</c:v>
                </c:pt>
                <c:pt idx="1716">
                  <c:v>2.5002</c:v>
                </c:pt>
                <c:pt idx="1717">
                  <c:v>2.5002</c:v>
                </c:pt>
                <c:pt idx="1718">
                  <c:v>2.5002</c:v>
                </c:pt>
                <c:pt idx="1719">
                  <c:v>2.5002</c:v>
                </c:pt>
                <c:pt idx="1720">
                  <c:v>2.5002</c:v>
                </c:pt>
                <c:pt idx="1721">
                  <c:v>2.5002</c:v>
                </c:pt>
                <c:pt idx="1722">
                  <c:v>2.5001000000000002</c:v>
                </c:pt>
                <c:pt idx="1723">
                  <c:v>2.5001000000000002</c:v>
                </c:pt>
                <c:pt idx="1724">
                  <c:v>2.5001000000000002</c:v>
                </c:pt>
                <c:pt idx="1725">
                  <c:v>2.5001000000000002</c:v>
                </c:pt>
                <c:pt idx="1726">
                  <c:v>2.5001000000000002</c:v>
                </c:pt>
                <c:pt idx="1727">
                  <c:v>2.5001000000000002</c:v>
                </c:pt>
                <c:pt idx="1728">
                  <c:v>2.5001000000000002</c:v>
                </c:pt>
                <c:pt idx="1729">
                  <c:v>2.5001000000000002</c:v>
                </c:pt>
                <c:pt idx="1730">
                  <c:v>2.5001000000000002</c:v>
                </c:pt>
                <c:pt idx="1731">
                  <c:v>2.5001000000000002</c:v>
                </c:pt>
                <c:pt idx="1732">
                  <c:v>2.5001000000000002</c:v>
                </c:pt>
                <c:pt idx="1733">
                  <c:v>2.5001000000000002</c:v>
                </c:pt>
                <c:pt idx="1734">
                  <c:v>2.5001000000000002</c:v>
                </c:pt>
                <c:pt idx="1735">
                  <c:v>2.5001000000000002</c:v>
                </c:pt>
                <c:pt idx="1736">
                  <c:v>2.5001000000000002</c:v>
                </c:pt>
                <c:pt idx="1737">
                  <c:v>2.5001000000000002</c:v>
                </c:pt>
                <c:pt idx="1738">
                  <c:v>2.5001000000000002</c:v>
                </c:pt>
                <c:pt idx="1739">
                  <c:v>2.5001000000000002</c:v>
                </c:pt>
                <c:pt idx="1740">
                  <c:v>2.5001000000000002</c:v>
                </c:pt>
                <c:pt idx="1741">
                  <c:v>2.5001000000000002</c:v>
                </c:pt>
                <c:pt idx="1742">
                  <c:v>2.5001000000000002</c:v>
                </c:pt>
                <c:pt idx="1743">
                  <c:v>2.5001000000000002</c:v>
                </c:pt>
                <c:pt idx="1744">
                  <c:v>2.5001000000000002</c:v>
                </c:pt>
                <c:pt idx="1745">
                  <c:v>2.5001000000000002</c:v>
                </c:pt>
                <c:pt idx="1746">
                  <c:v>2.5001000000000002</c:v>
                </c:pt>
                <c:pt idx="1747">
                  <c:v>2.5001000000000002</c:v>
                </c:pt>
                <c:pt idx="1748">
                  <c:v>2.5001000000000002</c:v>
                </c:pt>
                <c:pt idx="1749">
                  <c:v>2.5</c:v>
                </c:pt>
                <c:pt idx="1750">
                  <c:v>2.5</c:v>
                </c:pt>
                <c:pt idx="1751">
                  <c:v>2.5</c:v>
                </c:pt>
                <c:pt idx="1752">
                  <c:v>2.5</c:v>
                </c:pt>
                <c:pt idx="1753">
                  <c:v>2.5</c:v>
                </c:pt>
                <c:pt idx="1754">
                  <c:v>2.5</c:v>
                </c:pt>
                <c:pt idx="1755">
                  <c:v>2.5</c:v>
                </c:pt>
                <c:pt idx="1756">
                  <c:v>2.5</c:v>
                </c:pt>
                <c:pt idx="1757">
                  <c:v>2.5</c:v>
                </c:pt>
                <c:pt idx="1758">
                  <c:v>2.5</c:v>
                </c:pt>
                <c:pt idx="1759">
                  <c:v>2.5</c:v>
                </c:pt>
                <c:pt idx="1760">
                  <c:v>2.5</c:v>
                </c:pt>
                <c:pt idx="1761">
                  <c:v>2.5</c:v>
                </c:pt>
                <c:pt idx="1762">
                  <c:v>2.5</c:v>
                </c:pt>
                <c:pt idx="1763">
                  <c:v>2.5</c:v>
                </c:pt>
                <c:pt idx="1764">
                  <c:v>2.5</c:v>
                </c:pt>
                <c:pt idx="1765">
                  <c:v>2.5</c:v>
                </c:pt>
                <c:pt idx="1766">
                  <c:v>2.5</c:v>
                </c:pt>
                <c:pt idx="1767">
                  <c:v>2.5</c:v>
                </c:pt>
                <c:pt idx="1768">
                  <c:v>2.5</c:v>
                </c:pt>
                <c:pt idx="1769">
                  <c:v>2.5</c:v>
                </c:pt>
                <c:pt idx="1770">
                  <c:v>2.5</c:v>
                </c:pt>
                <c:pt idx="1771">
                  <c:v>2.5</c:v>
                </c:pt>
                <c:pt idx="1772">
                  <c:v>2.5</c:v>
                </c:pt>
                <c:pt idx="1773">
                  <c:v>2.5</c:v>
                </c:pt>
                <c:pt idx="1774">
                  <c:v>2.5</c:v>
                </c:pt>
                <c:pt idx="1775">
                  <c:v>2.5</c:v>
                </c:pt>
                <c:pt idx="1776">
                  <c:v>2.5</c:v>
                </c:pt>
                <c:pt idx="1777">
                  <c:v>2.5</c:v>
                </c:pt>
                <c:pt idx="1778">
                  <c:v>2.5</c:v>
                </c:pt>
                <c:pt idx="1779">
                  <c:v>2.5</c:v>
                </c:pt>
                <c:pt idx="1780">
                  <c:v>2.5</c:v>
                </c:pt>
                <c:pt idx="1781">
                  <c:v>2.5</c:v>
                </c:pt>
                <c:pt idx="1782">
                  <c:v>2.5</c:v>
                </c:pt>
                <c:pt idx="1783">
                  <c:v>2.5</c:v>
                </c:pt>
                <c:pt idx="1784">
                  <c:v>2.5</c:v>
                </c:pt>
                <c:pt idx="1785">
                  <c:v>2.5</c:v>
                </c:pt>
                <c:pt idx="1786">
                  <c:v>2.5</c:v>
                </c:pt>
                <c:pt idx="1787">
                  <c:v>2.5</c:v>
                </c:pt>
                <c:pt idx="1788">
                  <c:v>2.5</c:v>
                </c:pt>
                <c:pt idx="1789">
                  <c:v>2.5</c:v>
                </c:pt>
                <c:pt idx="1790">
                  <c:v>2.5</c:v>
                </c:pt>
                <c:pt idx="1791">
                  <c:v>2.5</c:v>
                </c:pt>
                <c:pt idx="1792">
                  <c:v>2.5</c:v>
                </c:pt>
                <c:pt idx="1793">
                  <c:v>2.5</c:v>
                </c:pt>
                <c:pt idx="1794">
                  <c:v>2.5</c:v>
                </c:pt>
                <c:pt idx="1795">
                  <c:v>2.5</c:v>
                </c:pt>
                <c:pt idx="1796">
                  <c:v>2.5</c:v>
                </c:pt>
                <c:pt idx="1797">
                  <c:v>2.5</c:v>
                </c:pt>
                <c:pt idx="1798">
                  <c:v>2.5</c:v>
                </c:pt>
                <c:pt idx="1799">
                  <c:v>2.5</c:v>
                </c:pt>
                <c:pt idx="1800">
                  <c:v>2.5001000000000002</c:v>
                </c:pt>
                <c:pt idx="1801">
                  <c:v>2.5001000000000002</c:v>
                </c:pt>
                <c:pt idx="1802">
                  <c:v>2.5001000000000002</c:v>
                </c:pt>
                <c:pt idx="1803">
                  <c:v>2.5001000000000002</c:v>
                </c:pt>
                <c:pt idx="1804">
                  <c:v>2.5001000000000002</c:v>
                </c:pt>
                <c:pt idx="1805">
                  <c:v>2.5001000000000002</c:v>
                </c:pt>
                <c:pt idx="1806">
                  <c:v>2.5001000000000002</c:v>
                </c:pt>
                <c:pt idx="1807">
                  <c:v>2.5001000000000002</c:v>
                </c:pt>
                <c:pt idx="1808">
                  <c:v>2.5001000000000002</c:v>
                </c:pt>
                <c:pt idx="1809">
                  <c:v>2.5001000000000002</c:v>
                </c:pt>
                <c:pt idx="1810">
                  <c:v>2.5001000000000002</c:v>
                </c:pt>
                <c:pt idx="1811">
                  <c:v>2.5001000000000002</c:v>
                </c:pt>
                <c:pt idx="1812">
                  <c:v>2.5001000000000002</c:v>
                </c:pt>
                <c:pt idx="1813">
                  <c:v>2.5001000000000002</c:v>
                </c:pt>
                <c:pt idx="1814">
                  <c:v>2.5001000000000002</c:v>
                </c:pt>
                <c:pt idx="1815">
                  <c:v>2.5001000000000002</c:v>
                </c:pt>
                <c:pt idx="1816">
                  <c:v>2.5001000000000002</c:v>
                </c:pt>
                <c:pt idx="1817">
                  <c:v>2.5001000000000002</c:v>
                </c:pt>
                <c:pt idx="1818">
                  <c:v>2.5001000000000002</c:v>
                </c:pt>
                <c:pt idx="1819">
                  <c:v>2.5001000000000002</c:v>
                </c:pt>
                <c:pt idx="1820">
                  <c:v>2.5001000000000002</c:v>
                </c:pt>
                <c:pt idx="1821">
                  <c:v>2.5001000000000002</c:v>
                </c:pt>
                <c:pt idx="1822">
                  <c:v>2.5001000000000002</c:v>
                </c:pt>
                <c:pt idx="1823">
                  <c:v>2.5001000000000002</c:v>
                </c:pt>
                <c:pt idx="1824">
                  <c:v>2.5001000000000002</c:v>
                </c:pt>
                <c:pt idx="1825">
                  <c:v>2.5001000000000002</c:v>
                </c:pt>
                <c:pt idx="1826">
                  <c:v>2.5001000000000002</c:v>
                </c:pt>
                <c:pt idx="1827">
                  <c:v>2.5001000000000002</c:v>
                </c:pt>
                <c:pt idx="1828">
                  <c:v>2.5001000000000002</c:v>
                </c:pt>
                <c:pt idx="1829">
                  <c:v>2.5001000000000002</c:v>
                </c:pt>
                <c:pt idx="1830">
                  <c:v>2.5001000000000002</c:v>
                </c:pt>
                <c:pt idx="1831">
                  <c:v>2.5001000000000002</c:v>
                </c:pt>
                <c:pt idx="1832">
                  <c:v>2.5001000000000002</c:v>
                </c:pt>
                <c:pt idx="1833">
                  <c:v>2.5001000000000002</c:v>
                </c:pt>
                <c:pt idx="1834">
                  <c:v>2.5001000000000002</c:v>
                </c:pt>
                <c:pt idx="1835">
                  <c:v>2.5001000000000002</c:v>
                </c:pt>
                <c:pt idx="1836">
                  <c:v>2.5001000000000002</c:v>
                </c:pt>
                <c:pt idx="1837">
                  <c:v>2.5001000000000002</c:v>
                </c:pt>
                <c:pt idx="1838">
                  <c:v>2.5001000000000002</c:v>
                </c:pt>
                <c:pt idx="1839">
                  <c:v>2.5001000000000002</c:v>
                </c:pt>
                <c:pt idx="1840">
                  <c:v>2.5001000000000002</c:v>
                </c:pt>
                <c:pt idx="1841">
                  <c:v>2.5001000000000002</c:v>
                </c:pt>
                <c:pt idx="1842">
                  <c:v>2.5002</c:v>
                </c:pt>
                <c:pt idx="1843">
                  <c:v>2.5002</c:v>
                </c:pt>
                <c:pt idx="1844">
                  <c:v>2.5002</c:v>
                </c:pt>
                <c:pt idx="1845">
                  <c:v>2.5002</c:v>
                </c:pt>
                <c:pt idx="1846">
                  <c:v>2.5002</c:v>
                </c:pt>
                <c:pt idx="1847">
                  <c:v>2.5002</c:v>
                </c:pt>
                <c:pt idx="1848">
                  <c:v>2.5002</c:v>
                </c:pt>
                <c:pt idx="1849">
                  <c:v>2.5002</c:v>
                </c:pt>
                <c:pt idx="1850">
                  <c:v>2.5002</c:v>
                </c:pt>
                <c:pt idx="1851">
                  <c:v>2.5002</c:v>
                </c:pt>
                <c:pt idx="1852">
                  <c:v>2.5002</c:v>
                </c:pt>
                <c:pt idx="1853">
                  <c:v>2.5002</c:v>
                </c:pt>
                <c:pt idx="1854">
                  <c:v>2.5002</c:v>
                </c:pt>
                <c:pt idx="1855">
                  <c:v>2.5002</c:v>
                </c:pt>
                <c:pt idx="1856">
                  <c:v>2.5002</c:v>
                </c:pt>
                <c:pt idx="1857">
                  <c:v>2.5002</c:v>
                </c:pt>
                <c:pt idx="1858">
                  <c:v>2.5002</c:v>
                </c:pt>
                <c:pt idx="1859">
                  <c:v>2.5002</c:v>
                </c:pt>
                <c:pt idx="1860">
                  <c:v>2.5002</c:v>
                </c:pt>
                <c:pt idx="1861">
                  <c:v>2.5002</c:v>
                </c:pt>
                <c:pt idx="1862">
                  <c:v>2.5002</c:v>
                </c:pt>
                <c:pt idx="1863">
                  <c:v>2.5002</c:v>
                </c:pt>
                <c:pt idx="1864">
                  <c:v>2.5002</c:v>
                </c:pt>
                <c:pt idx="1865">
                  <c:v>2.5002</c:v>
                </c:pt>
                <c:pt idx="1866">
                  <c:v>2.5002</c:v>
                </c:pt>
                <c:pt idx="1867">
                  <c:v>2.5002</c:v>
                </c:pt>
                <c:pt idx="1868">
                  <c:v>2.5002</c:v>
                </c:pt>
                <c:pt idx="1869">
                  <c:v>2.5002</c:v>
                </c:pt>
                <c:pt idx="1870">
                  <c:v>2.5002</c:v>
                </c:pt>
                <c:pt idx="1871">
                  <c:v>2.5002</c:v>
                </c:pt>
                <c:pt idx="1872">
                  <c:v>2.5002</c:v>
                </c:pt>
                <c:pt idx="1873">
                  <c:v>2.5002</c:v>
                </c:pt>
                <c:pt idx="1874">
                  <c:v>2.5002</c:v>
                </c:pt>
                <c:pt idx="1875">
                  <c:v>2.5002</c:v>
                </c:pt>
                <c:pt idx="1876">
                  <c:v>2.5002</c:v>
                </c:pt>
                <c:pt idx="1877">
                  <c:v>2.5002</c:v>
                </c:pt>
                <c:pt idx="1878">
                  <c:v>2.5002</c:v>
                </c:pt>
                <c:pt idx="1879">
                  <c:v>2.5002</c:v>
                </c:pt>
                <c:pt idx="1880">
                  <c:v>2.5002</c:v>
                </c:pt>
                <c:pt idx="1881">
                  <c:v>2.5002</c:v>
                </c:pt>
                <c:pt idx="1882">
                  <c:v>2.5002</c:v>
                </c:pt>
                <c:pt idx="1883">
                  <c:v>2.5002</c:v>
                </c:pt>
                <c:pt idx="1884">
                  <c:v>2.5002</c:v>
                </c:pt>
                <c:pt idx="1885">
                  <c:v>2.5002</c:v>
                </c:pt>
                <c:pt idx="1886">
                  <c:v>2.5002</c:v>
                </c:pt>
                <c:pt idx="1887">
                  <c:v>2.5002</c:v>
                </c:pt>
                <c:pt idx="1888">
                  <c:v>2.5002</c:v>
                </c:pt>
                <c:pt idx="1889">
                  <c:v>2.5002</c:v>
                </c:pt>
                <c:pt idx="1890">
                  <c:v>2.5002</c:v>
                </c:pt>
                <c:pt idx="1891">
                  <c:v>2.5002</c:v>
                </c:pt>
                <c:pt idx="1892">
                  <c:v>2.5002</c:v>
                </c:pt>
                <c:pt idx="1893">
                  <c:v>2.5002</c:v>
                </c:pt>
                <c:pt idx="1894">
                  <c:v>2.5002</c:v>
                </c:pt>
                <c:pt idx="1895">
                  <c:v>2.5002</c:v>
                </c:pt>
                <c:pt idx="1896">
                  <c:v>2.5003000000000002</c:v>
                </c:pt>
                <c:pt idx="1897">
                  <c:v>2.5003000000000002</c:v>
                </c:pt>
                <c:pt idx="1898">
                  <c:v>2.5003000000000002</c:v>
                </c:pt>
                <c:pt idx="1899">
                  <c:v>2.5003000000000002</c:v>
                </c:pt>
                <c:pt idx="1900">
                  <c:v>2.5003000000000002</c:v>
                </c:pt>
                <c:pt idx="1901">
                  <c:v>2.5003000000000002</c:v>
                </c:pt>
                <c:pt idx="1902">
                  <c:v>2.5003000000000002</c:v>
                </c:pt>
                <c:pt idx="1903">
                  <c:v>2.5003000000000002</c:v>
                </c:pt>
                <c:pt idx="1904">
                  <c:v>2.5003000000000002</c:v>
                </c:pt>
                <c:pt idx="1905">
                  <c:v>2.5003000000000002</c:v>
                </c:pt>
                <c:pt idx="1906">
                  <c:v>2.5003000000000002</c:v>
                </c:pt>
                <c:pt idx="1907">
                  <c:v>2.5003000000000002</c:v>
                </c:pt>
                <c:pt idx="1908">
                  <c:v>2.5003000000000002</c:v>
                </c:pt>
                <c:pt idx="1909">
                  <c:v>2.5003000000000002</c:v>
                </c:pt>
                <c:pt idx="1910">
                  <c:v>2.5003000000000002</c:v>
                </c:pt>
                <c:pt idx="1911">
                  <c:v>2.5003000000000002</c:v>
                </c:pt>
                <c:pt idx="1912">
                  <c:v>2.5003000000000002</c:v>
                </c:pt>
                <c:pt idx="1913">
                  <c:v>2.5003000000000002</c:v>
                </c:pt>
                <c:pt idx="1914">
                  <c:v>2.5003000000000002</c:v>
                </c:pt>
                <c:pt idx="1915">
                  <c:v>2.5003000000000002</c:v>
                </c:pt>
                <c:pt idx="1916">
                  <c:v>2.5003000000000002</c:v>
                </c:pt>
                <c:pt idx="1917">
                  <c:v>2.5003000000000002</c:v>
                </c:pt>
                <c:pt idx="1918">
                  <c:v>2.5003000000000002</c:v>
                </c:pt>
                <c:pt idx="1919">
                  <c:v>2.5003000000000002</c:v>
                </c:pt>
                <c:pt idx="1920">
                  <c:v>2.5003000000000002</c:v>
                </c:pt>
                <c:pt idx="1921">
                  <c:v>2.5003000000000002</c:v>
                </c:pt>
                <c:pt idx="1922">
                  <c:v>2.5003000000000002</c:v>
                </c:pt>
                <c:pt idx="1923">
                  <c:v>2.5003000000000002</c:v>
                </c:pt>
                <c:pt idx="1924">
                  <c:v>2.5003000000000002</c:v>
                </c:pt>
                <c:pt idx="1925">
                  <c:v>2.5003000000000002</c:v>
                </c:pt>
                <c:pt idx="1926">
                  <c:v>2.5003000000000002</c:v>
                </c:pt>
                <c:pt idx="1927">
                  <c:v>2.5003000000000002</c:v>
                </c:pt>
                <c:pt idx="1928">
                  <c:v>2.5003000000000002</c:v>
                </c:pt>
                <c:pt idx="1929">
                  <c:v>2.5003000000000002</c:v>
                </c:pt>
                <c:pt idx="1930">
                  <c:v>2.5003000000000002</c:v>
                </c:pt>
                <c:pt idx="1931">
                  <c:v>2.5003000000000002</c:v>
                </c:pt>
                <c:pt idx="1932">
                  <c:v>2.5003000000000002</c:v>
                </c:pt>
                <c:pt idx="1933">
                  <c:v>2.5004</c:v>
                </c:pt>
                <c:pt idx="1934">
                  <c:v>2.5004</c:v>
                </c:pt>
                <c:pt idx="1935">
                  <c:v>2.5004</c:v>
                </c:pt>
                <c:pt idx="1936">
                  <c:v>2.5004</c:v>
                </c:pt>
                <c:pt idx="1937">
                  <c:v>2.5004</c:v>
                </c:pt>
                <c:pt idx="1938">
                  <c:v>2.5004</c:v>
                </c:pt>
                <c:pt idx="1939">
                  <c:v>2.5004</c:v>
                </c:pt>
                <c:pt idx="1940">
                  <c:v>2.5004</c:v>
                </c:pt>
                <c:pt idx="1941">
                  <c:v>2.5004</c:v>
                </c:pt>
                <c:pt idx="1942">
                  <c:v>2.5004</c:v>
                </c:pt>
                <c:pt idx="1943">
                  <c:v>2.5004</c:v>
                </c:pt>
                <c:pt idx="1944">
                  <c:v>2.5004</c:v>
                </c:pt>
                <c:pt idx="1945">
                  <c:v>2.5004</c:v>
                </c:pt>
                <c:pt idx="1946">
                  <c:v>2.5004</c:v>
                </c:pt>
                <c:pt idx="1947">
                  <c:v>2.5004</c:v>
                </c:pt>
                <c:pt idx="1948">
                  <c:v>2.5004</c:v>
                </c:pt>
                <c:pt idx="1949">
                  <c:v>2.5004</c:v>
                </c:pt>
                <c:pt idx="1950">
                  <c:v>2.5004</c:v>
                </c:pt>
                <c:pt idx="1951">
                  <c:v>2.5004</c:v>
                </c:pt>
                <c:pt idx="1952">
                  <c:v>2.5004</c:v>
                </c:pt>
                <c:pt idx="1953">
                  <c:v>2.5004</c:v>
                </c:pt>
                <c:pt idx="1954">
                  <c:v>2.5004</c:v>
                </c:pt>
                <c:pt idx="1955">
                  <c:v>2.5004</c:v>
                </c:pt>
                <c:pt idx="1956">
                  <c:v>2.5004</c:v>
                </c:pt>
                <c:pt idx="1957">
                  <c:v>2.5004</c:v>
                </c:pt>
                <c:pt idx="1958">
                  <c:v>2.5004</c:v>
                </c:pt>
                <c:pt idx="1959">
                  <c:v>2.5004</c:v>
                </c:pt>
                <c:pt idx="1960">
                  <c:v>2.5004</c:v>
                </c:pt>
                <c:pt idx="1961">
                  <c:v>2.5004</c:v>
                </c:pt>
                <c:pt idx="1962">
                  <c:v>2.5004</c:v>
                </c:pt>
                <c:pt idx="1963">
                  <c:v>2.5004</c:v>
                </c:pt>
                <c:pt idx="1964">
                  <c:v>2.5004</c:v>
                </c:pt>
                <c:pt idx="1965">
                  <c:v>2.5004</c:v>
                </c:pt>
                <c:pt idx="1966">
                  <c:v>2.5004</c:v>
                </c:pt>
                <c:pt idx="1967">
                  <c:v>2.5004</c:v>
                </c:pt>
                <c:pt idx="1968">
                  <c:v>2.5003000000000002</c:v>
                </c:pt>
                <c:pt idx="1969">
                  <c:v>2.5003000000000002</c:v>
                </c:pt>
                <c:pt idx="1970">
                  <c:v>2.5003000000000002</c:v>
                </c:pt>
                <c:pt idx="1971">
                  <c:v>2.5003000000000002</c:v>
                </c:pt>
                <c:pt idx="1972">
                  <c:v>2.5003000000000002</c:v>
                </c:pt>
                <c:pt idx="1973">
                  <c:v>2.5003000000000002</c:v>
                </c:pt>
                <c:pt idx="1974">
                  <c:v>2.5003000000000002</c:v>
                </c:pt>
                <c:pt idx="1975">
                  <c:v>2.5003000000000002</c:v>
                </c:pt>
                <c:pt idx="1976">
                  <c:v>2.5003000000000002</c:v>
                </c:pt>
                <c:pt idx="1977">
                  <c:v>2.5003000000000002</c:v>
                </c:pt>
                <c:pt idx="1978">
                  <c:v>2.5003000000000002</c:v>
                </c:pt>
                <c:pt idx="1979">
                  <c:v>2.5003000000000002</c:v>
                </c:pt>
                <c:pt idx="1980">
                  <c:v>2.5003000000000002</c:v>
                </c:pt>
                <c:pt idx="1981">
                  <c:v>2.5003000000000002</c:v>
                </c:pt>
                <c:pt idx="1982">
                  <c:v>2.5003000000000002</c:v>
                </c:pt>
                <c:pt idx="1983">
                  <c:v>2.5003000000000002</c:v>
                </c:pt>
                <c:pt idx="1984">
                  <c:v>2.5003000000000002</c:v>
                </c:pt>
                <c:pt idx="1985">
                  <c:v>2.5003000000000002</c:v>
                </c:pt>
                <c:pt idx="1986">
                  <c:v>2.5003000000000002</c:v>
                </c:pt>
                <c:pt idx="1987">
                  <c:v>2.5003000000000002</c:v>
                </c:pt>
                <c:pt idx="1988">
                  <c:v>2.5003000000000002</c:v>
                </c:pt>
                <c:pt idx="1989">
                  <c:v>2.5003000000000002</c:v>
                </c:pt>
                <c:pt idx="1990">
                  <c:v>2.5003000000000002</c:v>
                </c:pt>
                <c:pt idx="1991">
                  <c:v>2.5003000000000002</c:v>
                </c:pt>
                <c:pt idx="1992">
                  <c:v>2.5003000000000002</c:v>
                </c:pt>
                <c:pt idx="1993">
                  <c:v>2.5003000000000002</c:v>
                </c:pt>
                <c:pt idx="1994">
                  <c:v>2.5003000000000002</c:v>
                </c:pt>
                <c:pt idx="1995">
                  <c:v>2.5003000000000002</c:v>
                </c:pt>
                <c:pt idx="1996">
                  <c:v>2.5003000000000002</c:v>
                </c:pt>
                <c:pt idx="1997">
                  <c:v>2.5003000000000002</c:v>
                </c:pt>
                <c:pt idx="1998">
                  <c:v>2.5003000000000002</c:v>
                </c:pt>
                <c:pt idx="1999">
                  <c:v>2.5004</c:v>
                </c:pt>
                <c:pt idx="2000">
                  <c:v>2.5004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4848"/>
        <c:axId val="113536384"/>
      </c:scatterChart>
      <c:valAx>
        <c:axId val="113534848"/>
        <c:scaling>
          <c:orientation val="minMax"/>
          <c:max val="4.0000000000000019E-9"/>
        </c:scaling>
        <c:delete val="0"/>
        <c:axPos val="b"/>
        <c:minorGridlines/>
        <c:numFmt formatCode="0.E+00" sourceLinked="0"/>
        <c:majorTickMark val="out"/>
        <c:minorTickMark val="none"/>
        <c:tickLblPos val="nextTo"/>
        <c:crossAx val="113536384"/>
        <c:crossesAt val="-1"/>
        <c:crossBetween val="midCat"/>
      </c:valAx>
      <c:valAx>
        <c:axId val="11353638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1353484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0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9F6FD4D-D99A-4AF1-BBDC-87F92717B91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4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355E3-9C1C-45ED-A930-D7A0EEAED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19400" y="6366249"/>
            <a:ext cx="2847975" cy="365125"/>
          </a:xfrm>
        </p:spPr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66249"/>
            <a:ext cx="2847975" cy="365125"/>
          </a:xfrm>
        </p:spPr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9207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Copyright 2015 Teraspeed Labs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44F47C-BCB6-471D-969F-3A15402E0C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064608"/>
            <a:ext cx="990599" cy="688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sz="4800" dirty="0" smtClean="0"/>
              <a:t>General K-table Extraction Proposal Using SPICE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Bob Ross, </a:t>
            </a:r>
            <a:r>
              <a:rPr lang="en-US" sz="3600" dirty="0" err="1" smtClean="0"/>
              <a:t>Teraspeed</a:t>
            </a:r>
            <a:r>
              <a:rPr lang="en-US" sz="3600" dirty="0" smtClean="0"/>
              <a:t> </a:t>
            </a:r>
            <a:r>
              <a:rPr lang="en-US" sz="3200" dirty="0" smtClean="0"/>
              <a:t>Labs</a:t>
            </a:r>
            <a:br>
              <a:rPr lang="en-US" sz="3200" dirty="0" smtClean="0"/>
            </a:br>
            <a:r>
              <a:rPr lang="en-US" sz="2800" dirty="0" smtClean="0"/>
              <a:t>bob@teraspeedlabs.com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DesignCon</a:t>
            </a:r>
            <a:r>
              <a:rPr lang="en-US" sz="2800" dirty="0" smtClean="0"/>
              <a:t> IBIS Summit</a:t>
            </a:r>
            <a:br>
              <a:rPr lang="en-US" sz="2800" dirty="0" smtClean="0"/>
            </a:br>
            <a:r>
              <a:rPr lang="en-US" sz="2800" dirty="0" smtClean="0"/>
              <a:t>Santa Clara, California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January 30, 2015</a:t>
            </a:r>
            <a:br>
              <a:rPr lang="en-US" sz="2800" dirty="0" smtClean="0"/>
            </a:br>
            <a:r>
              <a:rPr lang="en-US" sz="2800" dirty="0" smtClean="0"/>
              <a:t>(Updated for Feb. </a:t>
            </a:r>
            <a:r>
              <a:rPr lang="en-US" sz="2800" smtClean="0"/>
              <a:t>24</a:t>
            </a:r>
            <a:r>
              <a:rPr lang="en-US" sz="2800" smtClean="0"/>
              <a:t>, </a:t>
            </a:r>
            <a:r>
              <a:rPr lang="en-US" sz="2800" dirty="0" smtClean="0"/>
              <a:t>2015 ATM Meeting)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47975" cy="365125"/>
          </a:xfrm>
        </p:spPr>
        <p:txBody>
          <a:bodyPr/>
          <a:lstStyle/>
          <a:p>
            <a:r>
              <a:rPr lang="en-US" dirty="0" smtClean="0"/>
              <a:t>Copyright 2015 </a:t>
            </a:r>
            <a:r>
              <a:rPr lang="en-US" dirty="0" err="1" smtClean="0"/>
              <a:t>Teraspeed</a:t>
            </a:r>
            <a:r>
              <a:rPr lang="en-US" dirty="0" smtClean="0"/>
              <a:t> Labs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35825" y="6444810"/>
            <a:ext cx="2514600" cy="399122"/>
          </a:xfrm>
        </p:spPr>
        <p:txBody>
          <a:bodyPr/>
          <a:lstStyle/>
          <a:p>
            <a:pPr algn="ctr"/>
            <a:r>
              <a:rPr lang="en-US" altLang="en-US" dirty="0" smtClean="0"/>
              <a:t>Copyright 2015 </a:t>
            </a:r>
            <a:r>
              <a:rPr lang="en-US" altLang="en-US" dirty="0" err="1" smtClean="0"/>
              <a:t>Teraspeed</a:t>
            </a:r>
            <a:r>
              <a:rPr lang="en-US" altLang="en-US" dirty="0" smtClean="0"/>
              <a:t> Labs</a:t>
            </a:r>
            <a:endParaRPr lang="en-US" alt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dirty="0" smtClean="0"/>
              <a:t>Partial </a:t>
            </a:r>
            <a:r>
              <a:rPr lang="en-US" altLang="en-US" sz="4000" dirty="0"/>
              <a:t>SPICE Circuit </a:t>
            </a:r>
            <a:r>
              <a:rPr lang="en-US" altLang="en-US" sz="4000" dirty="0" smtClean="0"/>
              <a:t>Showing 2EQ/2UK K-Table Extraction</a:t>
            </a:r>
            <a:endParaRPr lang="en-US" altLang="en-US" sz="4000" dirty="0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868363" y="1570038"/>
          <a:ext cx="7772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Document" r:id="rId3" imgW="5486400" imgH="1870200" progId="Word.Document.8">
                  <p:embed/>
                </p:oleObj>
              </mc:Choice>
              <mc:Fallback>
                <p:oleObj name="Document" r:id="rId3" imgW="5486400" imgH="187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570038"/>
                        <a:ext cx="7772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703900" y="5089721"/>
            <a:ext cx="60045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720016"/>
                </a:solidFill>
                <a:latin typeface="Gill Sans MT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186ECC"/>
                </a:solidFill>
                <a:latin typeface="Gill Sans MT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 smtClean="0"/>
              <a:t>I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(t)</a:t>
            </a:r>
            <a:r>
              <a:rPr lang="en-US" altLang="en-US" b="0" dirty="0" smtClean="0"/>
              <a:t> </a:t>
            </a:r>
            <a:r>
              <a:rPr lang="en-US" altLang="en-US" b="0" dirty="0"/>
              <a:t>= Ku(t)*</a:t>
            </a:r>
            <a:r>
              <a:rPr lang="en-US" altLang="en-US" b="0" dirty="0" err="1"/>
              <a:t>Iu</a:t>
            </a:r>
            <a:r>
              <a:rPr lang="en-US" altLang="en-US" b="0" dirty="0"/>
              <a:t>(V</a:t>
            </a:r>
            <a:r>
              <a:rPr lang="en-US" altLang="en-US" b="0" baseline="-25000" dirty="0"/>
              <a:t>1</a:t>
            </a:r>
            <a:r>
              <a:rPr lang="en-US" altLang="en-US" b="0" dirty="0"/>
              <a:t>(t)) + </a:t>
            </a:r>
            <a:r>
              <a:rPr lang="en-US" altLang="en-US" b="0" dirty="0" err="1"/>
              <a:t>Kd</a:t>
            </a:r>
            <a:r>
              <a:rPr lang="en-US" altLang="en-US" b="0" dirty="0"/>
              <a:t>(t)*Id(V</a:t>
            </a:r>
            <a:r>
              <a:rPr lang="en-US" altLang="en-US" b="0" baseline="-25000" dirty="0"/>
              <a:t>1</a:t>
            </a:r>
            <a:r>
              <a:rPr lang="en-US" altLang="en-US" b="0" dirty="0"/>
              <a:t>(t))</a:t>
            </a:r>
          </a:p>
          <a:p>
            <a:pPr marL="0" indent="0">
              <a:buNone/>
            </a:pPr>
            <a:r>
              <a:rPr lang="en-US" altLang="en-US" dirty="0"/>
              <a:t>I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(t) </a:t>
            </a:r>
            <a:r>
              <a:rPr lang="en-US" altLang="en-US" b="0" dirty="0"/>
              <a:t>= Ku(t)*</a:t>
            </a:r>
            <a:r>
              <a:rPr lang="en-US" altLang="en-US" b="0" dirty="0" err="1"/>
              <a:t>Iu</a:t>
            </a:r>
            <a:r>
              <a:rPr lang="en-US" altLang="en-US" b="0" dirty="0"/>
              <a:t>(V</a:t>
            </a:r>
            <a:r>
              <a:rPr lang="en-US" altLang="en-US" b="0" baseline="-25000" dirty="0"/>
              <a:t>2</a:t>
            </a:r>
            <a:r>
              <a:rPr lang="en-US" altLang="en-US" b="0" dirty="0"/>
              <a:t>(t)) + </a:t>
            </a:r>
            <a:r>
              <a:rPr lang="en-US" altLang="en-US" b="0" dirty="0" err="1"/>
              <a:t>Kd</a:t>
            </a:r>
            <a:r>
              <a:rPr lang="en-US" altLang="en-US" b="0" dirty="0"/>
              <a:t>(t)*Id(V</a:t>
            </a:r>
            <a:r>
              <a:rPr lang="en-US" altLang="en-US" b="0" baseline="-25000" dirty="0"/>
              <a:t>2</a:t>
            </a:r>
            <a:r>
              <a:rPr lang="en-US" altLang="en-US" b="0" dirty="0"/>
              <a:t>(t))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3168650" y="4541838"/>
            <a:ext cx="701675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Kdr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3198813" y="3551238"/>
            <a:ext cx="655637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Kur</a:t>
            </a:r>
          </a:p>
        </p:txBody>
      </p:sp>
      <p:sp>
        <p:nvSpPr>
          <p:cNvPr id="197640" name="Oval 8"/>
          <p:cNvSpPr>
            <a:spLocks noChangeArrowheads="1"/>
          </p:cNvSpPr>
          <p:nvPr/>
        </p:nvSpPr>
        <p:spPr bwMode="auto">
          <a:xfrm>
            <a:off x="7154863" y="1974850"/>
            <a:ext cx="531812" cy="508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97641" name="Oval 9"/>
          <p:cNvSpPr>
            <a:spLocks noChangeArrowheads="1"/>
          </p:cNvSpPr>
          <p:nvPr/>
        </p:nvSpPr>
        <p:spPr bwMode="auto">
          <a:xfrm>
            <a:off x="1782763" y="3170238"/>
            <a:ext cx="1630362" cy="242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Oval 10"/>
          <p:cNvSpPr>
            <a:spLocks noChangeArrowheads="1"/>
          </p:cNvSpPr>
          <p:nvPr/>
        </p:nvSpPr>
        <p:spPr bwMode="auto">
          <a:xfrm>
            <a:off x="4495800" y="4221163"/>
            <a:ext cx="1630363" cy="242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Oval 11"/>
          <p:cNvSpPr>
            <a:spLocks noChangeArrowheads="1"/>
          </p:cNvSpPr>
          <p:nvPr/>
        </p:nvSpPr>
        <p:spPr bwMode="auto">
          <a:xfrm>
            <a:off x="4433888" y="3154363"/>
            <a:ext cx="1630362" cy="242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Oval 12"/>
          <p:cNvSpPr>
            <a:spLocks noChangeArrowheads="1"/>
          </p:cNvSpPr>
          <p:nvPr/>
        </p:nvSpPr>
        <p:spPr bwMode="auto">
          <a:xfrm>
            <a:off x="1736725" y="4237038"/>
            <a:ext cx="1630363" cy="242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Comments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–1E7 negative feedback block is really a 2EQ/2UK block applied to the difference between the measured waveform and calculated waveform multiplied by a large value to provide negative “gradient” feedback</a:t>
            </a:r>
          </a:p>
          <a:p>
            <a:r>
              <a:rPr lang="en-US" dirty="0" smtClean="0"/>
              <a:t>This forces convergence to the correct Ku(t) and </a:t>
            </a:r>
            <a:r>
              <a:rPr lang="en-US" dirty="0" err="1" smtClean="0"/>
              <a:t>Kd</a:t>
            </a:r>
            <a:r>
              <a:rPr lang="en-US" dirty="0" smtClean="0"/>
              <a:t>(t) solution to match simultaneously both measured and calculated waveforms</a:t>
            </a:r>
          </a:p>
          <a:p>
            <a:r>
              <a:rPr lang="en-US" dirty="0" smtClean="0"/>
              <a:t>Method does not always converge – 2EQ/2UK block approximation is not an exact negative “gradient”, and/or numerical issues arise</a:t>
            </a:r>
          </a:p>
          <a:p>
            <a:r>
              <a:rPr lang="en-US" dirty="0" smtClean="0"/>
              <a:t>Note, this process must be done in a vendor-specific SPICE that supports tables (versus IBIS-ISS)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6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SPICE Numerical Comments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I-V tables entered as G elements (VCCS)</a:t>
            </a:r>
          </a:p>
          <a:p>
            <a:r>
              <a:rPr lang="en-US" dirty="0" smtClean="0"/>
              <a:t>V-T tables entered as PWL voltage sources</a:t>
            </a:r>
          </a:p>
          <a:p>
            <a:r>
              <a:rPr lang="en-US" dirty="0" smtClean="0"/>
              <a:t>Voltage rails can be entered</a:t>
            </a:r>
          </a:p>
          <a:p>
            <a:r>
              <a:rPr lang="en-US" dirty="0" smtClean="0"/>
              <a:t>SPICE does interpolation</a:t>
            </a:r>
          </a:p>
          <a:p>
            <a:pPr lvl="1"/>
            <a:r>
              <a:rPr lang="en-US" sz="2000" dirty="0" smtClean="0"/>
              <a:t>Higher resolution time steps for extraction than in V-T tables</a:t>
            </a:r>
          </a:p>
          <a:p>
            <a:pPr lvl="1"/>
            <a:r>
              <a:rPr lang="en-US" sz="2000" dirty="0" smtClean="0"/>
              <a:t>G table currents are found by interpolation</a:t>
            </a:r>
          </a:p>
          <a:p>
            <a:r>
              <a:rPr lang="en-US" dirty="0" smtClean="0"/>
              <a:t>I-V and V-T tables are also automatically extrapolated from final value</a:t>
            </a:r>
          </a:p>
          <a:p>
            <a:r>
              <a:rPr lang="en-US" dirty="0" smtClean="0"/>
              <a:t>SPICE allows setting convergence criteria for more detailed interpolation curve fitting (e.g. spline)</a:t>
            </a:r>
          </a:p>
          <a:p>
            <a:r>
              <a:rPr lang="en-US" dirty="0" smtClean="0"/>
              <a:t>K-tables printed out for Kur(t), </a:t>
            </a:r>
            <a:r>
              <a:rPr lang="en-US" dirty="0" err="1" smtClean="0"/>
              <a:t>Kdr</a:t>
            </a:r>
            <a:r>
              <a:rPr lang="en-US" dirty="0" smtClean="0"/>
              <a:t>(t) and separately for </a:t>
            </a:r>
            <a:r>
              <a:rPr lang="en-US" dirty="0" err="1"/>
              <a:t>K</a:t>
            </a:r>
            <a:r>
              <a:rPr lang="en-US" dirty="0" err="1" smtClean="0"/>
              <a:t>uf</a:t>
            </a:r>
            <a:r>
              <a:rPr lang="en-US" dirty="0" smtClean="0"/>
              <a:t>(t), </a:t>
            </a:r>
            <a:r>
              <a:rPr lang="en-US" dirty="0" err="1" smtClean="0"/>
              <a:t>Kdf</a:t>
            </a:r>
            <a:r>
              <a:rPr lang="en-US" dirty="0" smtClean="0"/>
              <a:t>(t)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78956" y="6400800"/>
            <a:ext cx="2589213" cy="457200"/>
          </a:xfrm>
        </p:spPr>
        <p:txBody>
          <a:bodyPr/>
          <a:lstStyle/>
          <a:p>
            <a:pPr algn="ctr"/>
            <a:r>
              <a:rPr lang="en-US" altLang="en-US" dirty="0" smtClean="0"/>
              <a:t>Copyright 2015 </a:t>
            </a:r>
            <a:r>
              <a:rPr lang="en-US" altLang="en-US" dirty="0" err="1" smtClean="0"/>
              <a:t>Teraspeed</a:t>
            </a:r>
            <a:r>
              <a:rPr lang="en-US" altLang="en-US" dirty="0" smtClean="0"/>
              <a:t> Labs</a:t>
            </a:r>
            <a:endParaRPr lang="en-US" alt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dirty="0"/>
              <a:t>Part of SPICE Encoded</a:t>
            </a:r>
            <a:br>
              <a:rPr lang="en-US" altLang="en-US" sz="4000" dirty="0"/>
            </a:br>
            <a:r>
              <a:rPr lang="en-US" altLang="en-US" sz="4000" dirty="0"/>
              <a:t>IBIS </a:t>
            </a:r>
            <a:r>
              <a:rPr lang="en-US" altLang="en-US" sz="4000" dirty="0" smtClean="0"/>
              <a:t>Prototype for Simulation</a:t>
            </a:r>
            <a:endParaRPr lang="en-US" altLang="en-US" sz="4000" dirty="0"/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26488"/>
              </p:ext>
            </p:extLst>
          </p:nvPr>
        </p:nvGraphicFramePr>
        <p:xfrm>
          <a:off x="609600" y="1447800"/>
          <a:ext cx="8245475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Document" r:id="rId3" imgW="5486400" imgH="3165480" progId="Word.Document.8">
                  <p:embed/>
                </p:oleObj>
              </mc:Choice>
              <mc:Fallback>
                <p:oleObj name="Document" r:id="rId3" imgW="5486400" imgH="3165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245475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354806" y="2516053"/>
            <a:ext cx="1249362" cy="4048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Kur, Kdr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186488" y="2542382"/>
            <a:ext cx="1249362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 err="1">
                <a:solidFill>
                  <a:schemeClr val="accent2"/>
                </a:solidFill>
              </a:rPr>
              <a:t>Kuf</a:t>
            </a:r>
            <a:r>
              <a:rPr lang="en-US" altLang="en-US" sz="1800" dirty="0">
                <a:solidFill>
                  <a:schemeClr val="accent2"/>
                </a:solidFill>
              </a:rPr>
              <a:t>, </a:t>
            </a:r>
            <a:r>
              <a:rPr lang="en-US" altLang="en-US" sz="1800" dirty="0" err="1">
                <a:solidFill>
                  <a:schemeClr val="accent2"/>
                </a:solidFill>
              </a:rPr>
              <a:t>Kdf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4114801" y="1950978"/>
            <a:ext cx="1731634" cy="163121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5988050" y="1950978"/>
            <a:ext cx="2044700" cy="16462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General Single-ended</a:t>
            </a:r>
            <a:br>
              <a:rPr lang="en-US" sz="4000" dirty="0" smtClean="0"/>
            </a:br>
            <a:r>
              <a:rPr lang="en-US" sz="4000" dirty="0" err="1" smtClean="0"/>
              <a:t>C_comp</a:t>
            </a:r>
            <a:r>
              <a:rPr lang="en-US" sz="4000" dirty="0" smtClean="0"/>
              <a:t> </a:t>
            </a:r>
            <a:r>
              <a:rPr lang="en-US" sz="4000" dirty="0" err="1" smtClean="0"/>
              <a:t>Subckt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Notation and details under development</a:t>
            </a:r>
          </a:p>
          <a:p>
            <a:r>
              <a:rPr lang="en-US" dirty="0" err="1" smtClean="0"/>
              <a:t>C_comp_I</a:t>
            </a:r>
            <a:r>
              <a:rPr lang="en-US" dirty="0" smtClean="0"/>
              <a:t> (if needed) attaches to internal buffer</a:t>
            </a:r>
          </a:p>
          <a:p>
            <a:r>
              <a:rPr lang="en-US" dirty="0" err="1" smtClean="0"/>
              <a:t>A_signal</a:t>
            </a:r>
            <a:r>
              <a:rPr lang="en-US" dirty="0" smtClean="0"/>
              <a:t> is </a:t>
            </a:r>
            <a:r>
              <a:rPr lang="en-US" dirty="0" err="1" smtClean="0"/>
              <a:t>C_comp</a:t>
            </a:r>
            <a:r>
              <a:rPr lang="en-US" dirty="0" smtClean="0"/>
              <a:t> </a:t>
            </a:r>
            <a:r>
              <a:rPr lang="en-US" dirty="0" err="1" smtClean="0"/>
              <a:t>Subckt</a:t>
            </a:r>
            <a:r>
              <a:rPr lang="en-US" dirty="0" smtClean="0"/>
              <a:t> output</a:t>
            </a:r>
          </a:p>
          <a:p>
            <a:r>
              <a:rPr lang="en-US" dirty="0" err="1" smtClean="0"/>
              <a:t>A_signal</a:t>
            </a:r>
            <a:r>
              <a:rPr lang="en-US" dirty="0" smtClean="0"/>
              <a:t> to </a:t>
            </a:r>
            <a:r>
              <a:rPr lang="en-US" dirty="0" err="1" smtClean="0"/>
              <a:t>C_comp_I</a:t>
            </a:r>
            <a:r>
              <a:rPr lang="en-US" dirty="0" smtClean="0"/>
              <a:t> resistance needs to be de-embedded from I-V tables</a:t>
            </a:r>
          </a:p>
          <a:p>
            <a:r>
              <a:rPr lang="en-US" dirty="0" smtClean="0"/>
              <a:t>Model can be extended for differential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8394" y="2362200"/>
            <a:ext cx="2590800" cy="11430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5859194" y="2933700"/>
            <a:ext cx="694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4388" y="2933700"/>
            <a:ext cx="694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38600" y="19050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29200" y="35052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29200" y="19050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8600" y="35052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8394" y="26105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C_comp</a:t>
            </a:r>
            <a:r>
              <a:rPr lang="en-US" b="1" dirty="0" smtClean="0"/>
              <a:t> </a:t>
            </a:r>
            <a:r>
              <a:rPr lang="en-US" b="1" dirty="0" err="1" smtClean="0"/>
              <a:t>Subckt</a:t>
            </a:r>
            <a:r>
              <a:rPr lang="en-US" b="1" dirty="0" smtClean="0"/>
              <a:t> with series component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86024" y="2768934"/>
            <a:ext cx="16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A_signal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2749033"/>
            <a:ext cx="141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C_comp_I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21391" y="1905000"/>
            <a:ext cx="110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A_puref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59325" y="1905000"/>
            <a:ext cx="10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A_pcref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21391" y="3598930"/>
            <a:ext cx="11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A_pdref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59325" y="3604179"/>
            <a:ext cx="11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A_gcref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247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u="sng" dirty="0" smtClean="0"/>
              <a:t>Revised</a:t>
            </a:r>
            <a:r>
              <a:rPr lang="en-US" sz="4000" dirty="0" smtClean="0"/>
              <a:t>, Generalized Extraction Steps Based on SPICE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Get source data</a:t>
            </a:r>
            <a:r>
              <a:rPr lang="en-US" dirty="0" smtClean="0"/>
              <a:t>: For L/R/C/</a:t>
            </a:r>
            <a:r>
              <a:rPr lang="en-US" dirty="0" err="1" smtClean="0"/>
              <a:t>V_fixture</a:t>
            </a:r>
            <a:r>
              <a:rPr lang="en-US" dirty="0" smtClean="0"/>
              <a:t> combinations, find V(T), I-V tables and encode in SPICE using VCCS and V(t) PWL elements</a:t>
            </a:r>
          </a:p>
          <a:p>
            <a:r>
              <a:rPr lang="en-US" u="sng" dirty="0" smtClean="0"/>
              <a:t>Create SPICE blocks</a:t>
            </a:r>
            <a:r>
              <a:rPr lang="en-US" dirty="0" smtClean="0"/>
              <a:t>: </a:t>
            </a:r>
            <a:r>
              <a:rPr lang="en-US" dirty="0" err="1" smtClean="0"/>
              <a:t>C_comp</a:t>
            </a:r>
            <a:r>
              <a:rPr lang="en-US" dirty="0" smtClean="0"/>
              <a:t>, On-die, Package blocks (if used) that will be assumed in the model</a:t>
            </a:r>
          </a:p>
          <a:p>
            <a:r>
              <a:rPr lang="en-US" u="sng" dirty="0" smtClean="0"/>
              <a:t>Extract K-tables</a:t>
            </a:r>
            <a:r>
              <a:rPr lang="en-US" dirty="0" smtClean="0"/>
              <a:t>: Kur(t), </a:t>
            </a:r>
            <a:r>
              <a:rPr lang="en-US" dirty="0" err="1" smtClean="0"/>
              <a:t>Kdr</a:t>
            </a:r>
            <a:r>
              <a:rPr lang="en-US" dirty="0" smtClean="0"/>
              <a:t>(t) and </a:t>
            </a:r>
            <a:r>
              <a:rPr lang="en-US" dirty="0" err="1" smtClean="0"/>
              <a:t>Kuf</a:t>
            </a:r>
            <a:r>
              <a:rPr lang="en-US" dirty="0" smtClean="0"/>
              <a:t>(t), </a:t>
            </a:r>
            <a:r>
              <a:rPr lang="en-US" dirty="0" err="1" smtClean="0"/>
              <a:t>Kdf</a:t>
            </a:r>
            <a:r>
              <a:rPr lang="en-US" dirty="0" smtClean="0"/>
              <a:t>(t), and use for internal model</a:t>
            </a:r>
          </a:p>
          <a:p>
            <a:r>
              <a:rPr lang="en-US" u="sng" dirty="0" smtClean="0"/>
              <a:t>Generate New V-T tables at </a:t>
            </a:r>
            <a:r>
              <a:rPr lang="en-US" u="sng" dirty="0" err="1" smtClean="0"/>
              <a:t>C_comp</a:t>
            </a:r>
            <a:r>
              <a:rPr lang="en-US" u="sng" dirty="0" smtClean="0"/>
              <a:t> </a:t>
            </a:r>
            <a:r>
              <a:rPr lang="en-US" u="sng" dirty="0" err="1" smtClean="0"/>
              <a:t>A_signal</a:t>
            </a:r>
            <a:r>
              <a:rPr lang="en-US" u="sng" dirty="0" smtClean="0"/>
              <a:t> node</a:t>
            </a:r>
          </a:p>
          <a:p>
            <a:pPr lvl="1"/>
            <a:r>
              <a:rPr lang="en-US" sz="2200" dirty="0" smtClean="0"/>
              <a:t>Use </a:t>
            </a:r>
            <a:r>
              <a:rPr lang="en-US" sz="2200" u="sng" dirty="0" smtClean="0"/>
              <a:t>simple</a:t>
            </a:r>
            <a:r>
              <a:rPr lang="en-US" sz="2200" dirty="0" smtClean="0"/>
              <a:t> R/</a:t>
            </a:r>
            <a:r>
              <a:rPr lang="en-US" sz="2200" dirty="0" err="1" smtClean="0"/>
              <a:t>V_fixture</a:t>
            </a:r>
            <a:r>
              <a:rPr lang="en-US" sz="2200" dirty="0" smtClean="0"/>
              <a:t> loads</a:t>
            </a:r>
          </a:p>
          <a:p>
            <a:pPr lvl="1"/>
            <a:r>
              <a:rPr lang="en-US" sz="2200" dirty="0" smtClean="0"/>
              <a:t>V-T tables using R/</a:t>
            </a:r>
            <a:r>
              <a:rPr lang="en-US" sz="2200" dirty="0" err="1" smtClean="0"/>
              <a:t>V_fixture</a:t>
            </a:r>
            <a:r>
              <a:rPr lang="en-US" sz="2200" dirty="0" smtClean="0"/>
              <a:t> at </a:t>
            </a:r>
            <a:r>
              <a:rPr lang="en-US" sz="2200" dirty="0" err="1" smtClean="0"/>
              <a:t>C_comp</a:t>
            </a:r>
            <a:r>
              <a:rPr lang="en-US" sz="2200" dirty="0" smtClean="0"/>
              <a:t> </a:t>
            </a:r>
            <a:r>
              <a:rPr lang="en-US" sz="2200" dirty="0" err="1" smtClean="0"/>
              <a:t>A_signal</a:t>
            </a:r>
            <a:r>
              <a:rPr lang="en-US" sz="2200" dirty="0" smtClean="0"/>
              <a:t> node and I-V tables become new compensated IBIS model to generate correct K-tables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SPICE Extraction of V(t), </a:t>
            </a:r>
            <a:r>
              <a:rPr lang="en-US" sz="4000" dirty="0"/>
              <a:t>I</a:t>
            </a:r>
            <a:r>
              <a:rPr lang="en-US" sz="4000" dirty="0" smtClean="0"/>
              <a:t>(t) Setup and </a:t>
            </a:r>
            <a:r>
              <a:rPr lang="en-US" sz="4000" dirty="0" err="1" smtClean="0"/>
              <a:t>C_comp</a:t>
            </a:r>
            <a:r>
              <a:rPr lang="en-US" sz="4000" dirty="0" smtClean="0"/>
              <a:t> </a:t>
            </a:r>
            <a:r>
              <a:rPr lang="en-US" sz="4000" dirty="0" err="1" smtClean="0"/>
              <a:t>A_signal</a:t>
            </a:r>
            <a:r>
              <a:rPr lang="en-US" sz="4000" dirty="0" smtClean="0"/>
              <a:t> Node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58668" y="2742269"/>
            <a:ext cx="929268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6083" y="2752490"/>
            <a:ext cx="929268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2745057"/>
            <a:ext cx="929268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739482"/>
            <a:ext cx="929268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256261"/>
            <a:ext cx="304800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3276600"/>
            <a:ext cx="304800" cy="62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2" idx="6"/>
            <a:endCxn id="12" idx="1"/>
          </p:cNvCxnSpPr>
          <p:nvPr/>
        </p:nvCxnSpPr>
        <p:spPr>
          <a:xfrm flipV="1">
            <a:off x="1752600" y="3053575"/>
            <a:ext cx="1219200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1" idx="1"/>
          </p:cNvCxnSpPr>
          <p:nvPr/>
        </p:nvCxnSpPr>
        <p:spPr>
          <a:xfrm>
            <a:off x="3901068" y="3053575"/>
            <a:ext cx="594732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5068" y="3059150"/>
            <a:ext cx="594732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45351" y="3061937"/>
            <a:ext cx="594732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953000" y="3980986"/>
            <a:ext cx="1143000" cy="990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3" idx="2"/>
            <a:endCxn id="14" idx="0"/>
          </p:cNvCxnSpPr>
          <p:nvPr/>
        </p:nvCxnSpPr>
        <p:spPr>
          <a:xfrm>
            <a:off x="2286000" y="2884447"/>
            <a:ext cx="0" cy="392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</p:cNvCxnSpPr>
          <p:nvPr/>
        </p:nvCxnSpPr>
        <p:spPr>
          <a:xfrm flipH="1" flipV="1">
            <a:off x="914400" y="4476285"/>
            <a:ext cx="41148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32810" y="4272775"/>
            <a:ext cx="120990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019800" y="4653775"/>
            <a:ext cx="153886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42717" y="3066583"/>
            <a:ext cx="0" cy="1200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79110" y="4164515"/>
            <a:ext cx="457202" cy="978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914400" y="3066583"/>
            <a:ext cx="1858" cy="14385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219200" y="2797095"/>
            <a:ext cx="533400" cy="524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2" idx="2"/>
            <a:endCxn id="42" idx="6"/>
          </p:cNvCxnSpPr>
          <p:nvPr/>
        </p:nvCxnSpPr>
        <p:spPr>
          <a:xfrm>
            <a:off x="1219200" y="305915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14400" y="3047997"/>
            <a:ext cx="323385" cy="8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81200" y="2394761"/>
            <a:ext cx="64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PC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71800" y="2817164"/>
            <a:ext cx="92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C_comp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Subckt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958897" y="34521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GC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95800" y="2817164"/>
            <a:ext cx="92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On-die </a:t>
            </a:r>
            <a:r>
              <a:rPr lang="en-US" sz="1200" b="1" dirty="0" err="1" smtClean="0"/>
              <a:t>Subckt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32810" y="2817164"/>
            <a:ext cx="91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Package </a:t>
            </a:r>
            <a:r>
              <a:rPr lang="en-US" sz="1200" b="1" dirty="0" err="1" smtClean="0"/>
              <a:t>Subckt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558668" y="2835750"/>
            <a:ext cx="90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L/R/C/V Fixture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464811" y="451527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V-T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24139" y="4320428"/>
            <a:ext cx="51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43032" y="3951096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32810" y="4653775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19406" y="3380676"/>
            <a:ext cx="93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Vsense</a:t>
            </a:r>
            <a:r>
              <a:rPr lang="en-US" b="1" dirty="0" smtClean="0"/>
              <a:t> = 0V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15897" y="231729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</a:t>
            </a:r>
            <a:r>
              <a:rPr lang="en-US" b="1" dirty="0" smtClean="0"/>
              <a:t>(t), </a:t>
            </a:r>
            <a:r>
              <a:rPr lang="en-US" b="1" dirty="0"/>
              <a:t>I</a:t>
            </a:r>
            <a:r>
              <a:rPr lang="en-US" b="1" dirty="0" smtClean="0"/>
              <a:t>(t)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4713172"/>
            <a:ext cx="3429000" cy="123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PU, PD </a:t>
            </a:r>
            <a:r>
              <a:rPr lang="en-US" b="1" dirty="0" smtClean="0"/>
              <a:t>V(t</a:t>
            </a:r>
            <a:r>
              <a:rPr lang="en-US" b="1" dirty="0"/>
              <a:t>) node and </a:t>
            </a:r>
            <a:r>
              <a:rPr lang="en-US" b="1" dirty="0" smtClean="0"/>
              <a:t>I(t</a:t>
            </a:r>
            <a:r>
              <a:rPr lang="en-US" b="1" dirty="0"/>
              <a:t>) are calculated using an ideal high gain (e.g., K=1e7) operational amplifier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5415777"/>
            <a:ext cx="387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V-T table (originally extracted at the Fixture) is now a PWL driver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98434" y="2542728"/>
            <a:ext cx="0" cy="508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2EQ/2UK SPICE Setup to</a:t>
            </a:r>
            <a:br>
              <a:rPr lang="en-US" sz="4000" dirty="0" smtClean="0"/>
            </a:br>
            <a:r>
              <a:rPr lang="en-US" sz="4000" dirty="0" smtClean="0"/>
              <a:t>Generate Ku(t), </a:t>
            </a:r>
            <a:r>
              <a:rPr lang="en-US" sz="4000" dirty="0" err="1" smtClean="0"/>
              <a:t>Kd</a:t>
            </a:r>
            <a:r>
              <a:rPr lang="en-US" sz="4000" dirty="0" smtClean="0"/>
              <a:t>(t) Tables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5562600" cy="21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2" y="4027690"/>
            <a:ext cx="5562600" cy="21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8377687">
            <a:off x="1797885" y="2021415"/>
            <a:ext cx="630360" cy="30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497820">
            <a:off x="1789727" y="3739588"/>
            <a:ext cx="630360" cy="30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493451"/>
            <a:ext cx="1066800" cy="10678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7665" y="2704223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2EQ/2UK Module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881472" y="3929472"/>
            <a:ext cx="827389" cy="305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4648200"/>
            <a:ext cx="78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Ku(t) </a:t>
            </a:r>
            <a:r>
              <a:rPr lang="en-US" b="1" dirty="0" err="1" smtClean="0"/>
              <a:t>Kd</a:t>
            </a:r>
            <a:r>
              <a:rPr lang="en-US" b="1" dirty="0" smtClean="0"/>
              <a:t>(t)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488308" y="266853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Load </a:t>
            </a:r>
            <a:r>
              <a:rPr lang="en-US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73440" y="492519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Load </a:t>
            </a:r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76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318" y="15240"/>
            <a:ext cx="8229600" cy="1600200"/>
          </a:xfrm>
        </p:spPr>
        <p:txBody>
          <a:bodyPr anchor="ctr"/>
          <a:lstStyle/>
          <a:p>
            <a:r>
              <a:rPr lang="en-US" sz="4000" dirty="0" smtClean="0"/>
              <a:t>Generate New V-T Waveforms at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C_comp</a:t>
            </a:r>
            <a:r>
              <a:rPr lang="en-US" sz="4000" dirty="0" smtClean="0"/>
              <a:t> </a:t>
            </a:r>
            <a:r>
              <a:rPr lang="en-US" sz="4000" dirty="0" err="1" smtClean="0"/>
              <a:t>A_signal</a:t>
            </a:r>
            <a:r>
              <a:rPr lang="en-US" sz="4000" dirty="0" smtClean="0"/>
              <a:t> Node (if needed)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50702" y="3089042"/>
            <a:ext cx="1366024" cy="1201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09908" y="2380659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7" idx="2"/>
          </p:cNvCxnSpPr>
          <p:nvPr/>
        </p:nvCxnSpPr>
        <p:spPr>
          <a:xfrm flipH="1">
            <a:off x="3245477" y="3403177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55970" y="3675887"/>
            <a:ext cx="594732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23213" y="2698996"/>
            <a:ext cx="7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PC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78348" y="3346103"/>
            <a:ext cx="119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C_comp</a:t>
            </a:r>
            <a:r>
              <a:rPr lang="en-US" b="1" dirty="0" smtClean="0"/>
              <a:t> </a:t>
            </a:r>
            <a:r>
              <a:rPr lang="en-US" b="1" dirty="0" err="1" smtClean="0"/>
              <a:t>Subckt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923213" y="4212562"/>
            <a:ext cx="7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GC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123901" y="3369469"/>
            <a:ext cx="121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R/V Fixture</a:t>
            </a:r>
            <a:endParaRPr lang="en-US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748876" y="2567755"/>
            <a:ext cx="0" cy="11248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094635" y="3068328"/>
            <a:ext cx="1366024" cy="1201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45478" y="3643581"/>
            <a:ext cx="1839250" cy="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015223" y="3885971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89929" y="2380659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05000" y="2372403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999837" y="3885971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47389" y="3865744"/>
            <a:ext cx="511097" cy="1022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2406190" y="4415987"/>
            <a:ext cx="5837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06189" y="2891918"/>
            <a:ext cx="5837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243809" y="3394921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89930" y="2698781"/>
            <a:ext cx="52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999837" y="4231321"/>
            <a:ext cx="52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804674" y="2719710"/>
            <a:ext cx="7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Kpu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47063" y="4212564"/>
            <a:ext cx="7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Kpd</a:t>
            </a:r>
            <a:endParaRPr lang="en-US" b="1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267902" y="1924697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87714" y="1897865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287713" y="4914997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257994" y="4908489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27364" y="2569948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486397" y="2567755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486400" y="4270209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019800" y="4290923"/>
            <a:ext cx="1" cy="482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376946" y="2166094"/>
            <a:ext cx="7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V-T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EDA Tool Options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originally extracted [Kur(t), </a:t>
            </a:r>
            <a:r>
              <a:rPr lang="en-US" dirty="0" err="1" smtClean="0"/>
              <a:t>Kdr</a:t>
            </a:r>
            <a:r>
              <a:rPr lang="en-US" dirty="0" smtClean="0"/>
              <a:t>(t)] and [</a:t>
            </a:r>
            <a:r>
              <a:rPr lang="en-US" dirty="0" err="1" smtClean="0"/>
              <a:t>Kuf</a:t>
            </a:r>
            <a:r>
              <a:rPr lang="en-US" dirty="0" smtClean="0"/>
              <a:t>(t), </a:t>
            </a:r>
            <a:r>
              <a:rPr lang="en-US" dirty="0" err="1" smtClean="0"/>
              <a:t>Kdf</a:t>
            </a:r>
            <a:r>
              <a:rPr lang="en-US" dirty="0" smtClean="0"/>
              <a:t>(t)] tables as </a:t>
            </a:r>
            <a:r>
              <a:rPr lang="en-US" u="sng" dirty="0" smtClean="0"/>
              <a:t>drivers</a:t>
            </a:r>
            <a:r>
              <a:rPr lang="en-US" dirty="0" smtClean="0"/>
              <a:t> and along with the original PU, PD, GC, PC, and </a:t>
            </a:r>
            <a:r>
              <a:rPr lang="en-US" dirty="0" err="1" smtClean="0"/>
              <a:t>C_comp</a:t>
            </a:r>
            <a:r>
              <a:rPr lang="en-US" dirty="0" smtClean="0"/>
              <a:t> </a:t>
            </a:r>
            <a:r>
              <a:rPr lang="en-US" dirty="0" err="1" smtClean="0"/>
              <a:t>subckt</a:t>
            </a:r>
            <a:endParaRPr lang="en-US" dirty="0" smtClean="0"/>
          </a:p>
          <a:p>
            <a:r>
              <a:rPr lang="en-US" dirty="0" smtClean="0"/>
              <a:t>Or use PU, PD, GC, PC, </a:t>
            </a:r>
            <a:r>
              <a:rPr lang="en-US" dirty="0" err="1" smtClean="0"/>
              <a:t>C_comp</a:t>
            </a:r>
            <a:r>
              <a:rPr lang="en-US" dirty="0" smtClean="0"/>
              <a:t> </a:t>
            </a:r>
            <a:r>
              <a:rPr lang="en-US" dirty="0" err="1" smtClean="0"/>
              <a:t>subckt</a:t>
            </a:r>
            <a:r>
              <a:rPr lang="en-US" dirty="0" smtClean="0"/>
              <a:t> and NEW V-T tables for simple R/</a:t>
            </a:r>
            <a:r>
              <a:rPr lang="en-US" dirty="0" err="1" smtClean="0"/>
              <a:t>V_fixture</a:t>
            </a:r>
            <a:r>
              <a:rPr lang="en-US" dirty="0" smtClean="0"/>
              <a:t> values (if changed) and let EDA tool derive NEW K-tables that include </a:t>
            </a:r>
            <a:r>
              <a:rPr lang="en-US" dirty="0" err="1" smtClean="0"/>
              <a:t>C_comp</a:t>
            </a:r>
            <a:r>
              <a:rPr lang="en-US" dirty="0" smtClean="0"/>
              <a:t> </a:t>
            </a:r>
            <a:r>
              <a:rPr lang="en-US" dirty="0" err="1" smtClean="0"/>
              <a:t>subckt</a:t>
            </a:r>
            <a:r>
              <a:rPr lang="en-US" dirty="0" smtClean="0"/>
              <a:t>, but </a:t>
            </a:r>
            <a:r>
              <a:rPr lang="en-US" u="sng" dirty="0" smtClean="0"/>
              <a:t>without</a:t>
            </a:r>
            <a:r>
              <a:rPr lang="en-US" dirty="0" smtClean="0"/>
              <a:t> Package or </a:t>
            </a:r>
            <a:r>
              <a:rPr lang="en-US" dirty="0"/>
              <a:t>O</a:t>
            </a:r>
            <a:r>
              <a:rPr lang="en-US" dirty="0" smtClean="0"/>
              <a:t>n-die blocks (for example, the previous slide)</a:t>
            </a:r>
          </a:p>
          <a:p>
            <a:pPr lvl="1"/>
            <a:r>
              <a:rPr lang="en-US" sz="2000" dirty="0" smtClean="0"/>
              <a:t>EDA tool responsible for de-embedding </a:t>
            </a:r>
            <a:r>
              <a:rPr lang="en-US" sz="2000" dirty="0" err="1" smtClean="0"/>
              <a:t>C_comp</a:t>
            </a:r>
            <a:r>
              <a:rPr lang="en-US" sz="2000" dirty="0"/>
              <a:t> </a:t>
            </a:r>
            <a:r>
              <a:rPr lang="en-US" sz="2000" dirty="0" err="1" smtClean="0"/>
              <a:t>subckt</a:t>
            </a:r>
            <a:endParaRPr lang="en-US" sz="2000" dirty="0" smtClean="0"/>
          </a:p>
          <a:p>
            <a:pPr lvl="1"/>
            <a:r>
              <a:rPr lang="en-US" sz="2000" dirty="0" smtClean="0"/>
              <a:t>Model providers would issue this simplified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Standard IBIS Model</a:t>
            </a:r>
          </a:p>
          <a:p>
            <a:r>
              <a:rPr lang="en-US" dirty="0" err="1" smtClean="0"/>
              <a:t>C_comp</a:t>
            </a:r>
            <a:r>
              <a:rPr lang="en-US" dirty="0" smtClean="0"/>
              <a:t> Variations</a:t>
            </a:r>
          </a:p>
          <a:p>
            <a:r>
              <a:rPr lang="en-US" dirty="0" smtClean="0"/>
              <a:t>Generalized K-table [</a:t>
            </a:r>
            <a:r>
              <a:rPr lang="en-US" dirty="0" err="1" smtClean="0"/>
              <a:t>Kpu</a:t>
            </a:r>
            <a:r>
              <a:rPr lang="en-US" dirty="0" smtClean="0"/>
              <a:t>(t), </a:t>
            </a:r>
            <a:r>
              <a:rPr lang="en-US" dirty="0" err="1" smtClean="0"/>
              <a:t>Kpd</a:t>
            </a:r>
            <a:r>
              <a:rPr lang="en-US" dirty="0" smtClean="0"/>
              <a:t>(t)] Extraction for Standard IBIS Model</a:t>
            </a:r>
          </a:p>
          <a:p>
            <a:r>
              <a:rPr lang="en-US" dirty="0" smtClean="0"/>
              <a:t>Proposed K-table Extraction Process with Extended </a:t>
            </a:r>
            <a:r>
              <a:rPr lang="en-US" dirty="0" err="1" smtClean="0"/>
              <a:t>C_comp</a:t>
            </a:r>
            <a:r>
              <a:rPr lang="en-US" dirty="0" smtClean="0"/>
              <a:t> model (and other blocks)</a:t>
            </a:r>
          </a:p>
          <a:p>
            <a:r>
              <a:rPr lang="en-US" dirty="0" smtClean="0"/>
              <a:t>Concluding Comments</a:t>
            </a:r>
          </a:p>
          <a:p>
            <a:r>
              <a:rPr lang="en-US" dirty="0" smtClean="0"/>
              <a:t>References from www.eda.org/ibis/summits/ on related material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Ideal Test Circuit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Waveforms</a:t>
            </a:r>
          </a:p>
          <a:p>
            <a:pPr lvl="1"/>
            <a:r>
              <a:rPr lang="en-US" dirty="0" smtClean="0"/>
              <a:t>1 ns ramp into 50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loads</a:t>
            </a:r>
          </a:p>
          <a:p>
            <a:pPr lvl="1"/>
            <a:r>
              <a:rPr lang="en-US" dirty="0" smtClean="0"/>
              <a:t>5 V supply</a:t>
            </a:r>
          </a:p>
          <a:p>
            <a:pPr lvl="1"/>
            <a:r>
              <a:rPr lang="en-US" dirty="0" smtClean="0"/>
              <a:t>2 ns duration</a:t>
            </a:r>
          </a:p>
          <a:p>
            <a:r>
              <a:rPr lang="en-US" dirty="0" err="1" smtClean="0"/>
              <a:t>C_comp</a:t>
            </a:r>
            <a:endParaRPr lang="en-US" dirty="0" smtClean="0"/>
          </a:p>
          <a:p>
            <a:pPr lvl="1"/>
            <a:r>
              <a:rPr lang="en-US" dirty="0" smtClean="0"/>
              <a:t>0 pF</a:t>
            </a:r>
          </a:p>
          <a:p>
            <a:pPr lvl="1"/>
            <a:r>
              <a:rPr lang="en-US" dirty="0" smtClean="0"/>
              <a:t>4 pF</a:t>
            </a:r>
          </a:p>
          <a:p>
            <a:pPr lvl="1"/>
            <a:r>
              <a:rPr lang="en-US" dirty="0" smtClean="0"/>
              <a:t>4 pF parallel with 4 pF – 50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</a:p>
          <a:p>
            <a:r>
              <a:rPr lang="en-US" dirty="0" err="1" smtClean="0">
                <a:latin typeface="+mn-lt"/>
              </a:rPr>
              <a:t>Pullup</a:t>
            </a:r>
            <a:r>
              <a:rPr lang="en-US" dirty="0" smtClean="0">
                <a:latin typeface="+mn-lt"/>
              </a:rPr>
              <a:t>/Pulldown I-V tables</a:t>
            </a:r>
          </a:p>
          <a:p>
            <a:pPr lvl="1"/>
            <a:r>
              <a:rPr lang="en-US" dirty="0" smtClean="0">
                <a:latin typeface="+mn-lt"/>
              </a:rPr>
              <a:t>50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>
                <a:latin typeface="+mn-lt"/>
              </a:rPr>
              <a:t> straight lines</a:t>
            </a:r>
          </a:p>
          <a:p>
            <a:r>
              <a:rPr lang="en-US" dirty="0" smtClean="0">
                <a:latin typeface="+mn-lt"/>
              </a:rPr>
              <a:t>1001 point extractions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9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K-tables versus Time (s)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057470"/>
              </p:ext>
            </p:extLst>
          </p:nvPr>
        </p:nvGraphicFramePr>
        <p:xfrm>
          <a:off x="1219200" y="1371600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4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K-tables versus Time (s) – With </a:t>
            </a:r>
            <a:r>
              <a:rPr lang="en-US" sz="4000" dirty="0" err="1" smtClean="0"/>
              <a:t>Lfix</a:t>
            </a:r>
            <a:r>
              <a:rPr lang="en-US" sz="4000" dirty="0" smtClean="0"/>
              <a:t>=10 </a:t>
            </a:r>
            <a:r>
              <a:rPr lang="en-US" sz="4000" dirty="0" err="1" smtClean="0"/>
              <a:t>nH</a:t>
            </a:r>
            <a:r>
              <a:rPr lang="en-US" sz="4000" dirty="0" smtClean="0"/>
              <a:t>, </a:t>
            </a:r>
            <a:r>
              <a:rPr lang="en-US" sz="4000" dirty="0" err="1" smtClean="0"/>
              <a:t>Cfix</a:t>
            </a:r>
            <a:r>
              <a:rPr lang="en-US" sz="4000" dirty="0" smtClean="0"/>
              <a:t>=4 pF Fixtures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18771"/>
              </p:ext>
            </p:extLst>
          </p:nvPr>
        </p:nvGraphicFramePr>
        <p:xfrm>
          <a:off x="1219200" y="1676400"/>
          <a:ext cx="6934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97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Worst Case Simulation Results</a:t>
            </a:r>
            <a:br>
              <a:rPr lang="en-US" sz="4000" dirty="0" smtClean="0"/>
            </a:br>
            <a:r>
              <a:rPr lang="en-US" sz="4000" dirty="0" smtClean="0"/>
              <a:t>(Full </a:t>
            </a:r>
            <a:r>
              <a:rPr lang="en-US" sz="4000" dirty="0" err="1" smtClean="0"/>
              <a:t>C_comp</a:t>
            </a:r>
            <a:r>
              <a:rPr lang="en-US" sz="4000" dirty="0" smtClean="0"/>
              <a:t> model, full Fixture)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908346"/>
              </p:ext>
            </p:extLst>
          </p:nvPr>
        </p:nvGraphicFramePr>
        <p:xfrm>
          <a:off x="1524000" y="1676400"/>
          <a:ext cx="6629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68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Observations, 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Accuracy</a:t>
            </a:r>
          </a:p>
          <a:p>
            <a:pPr lvl="1"/>
            <a:r>
              <a:rPr lang="en-US" dirty="0" smtClean="0"/>
              <a:t>K-table extraction Insensitive to K=1e5 to K=1e9 feedback multipliers</a:t>
            </a:r>
          </a:p>
          <a:p>
            <a:pPr lvl="1"/>
            <a:r>
              <a:rPr lang="en-US" dirty="0" smtClean="0"/>
              <a:t>Requires maximum accuracy settings</a:t>
            </a:r>
          </a:p>
          <a:p>
            <a:pPr lvl="1"/>
            <a:r>
              <a:rPr lang="en-US" dirty="0" smtClean="0"/>
              <a:t>Checked waveforms </a:t>
            </a:r>
            <a:r>
              <a:rPr lang="en-US" smtClean="0"/>
              <a:t>within 1.2% </a:t>
            </a:r>
            <a:r>
              <a:rPr lang="en-US" dirty="0" smtClean="0"/>
              <a:t>(</a:t>
            </a:r>
            <a:r>
              <a:rPr lang="en-US" smtClean="0"/>
              <a:t>about 30 </a:t>
            </a:r>
            <a:r>
              <a:rPr lang="en-US" dirty="0" smtClean="0"/>
              <a:t>mV)</a:t>
            </a:r>
          </a:p>
          <a:p>
            <a:pPr lvl="1"/>
            <a:r>
              <a:rPr lang="en-US" dirty="0" smtClean="0"/>
              <a:t>Simulation waveforms have other issues</a:t>
            </a:r>
          </a:p>
          <a:p>
            <a:pPr lvl="1"/>
            <a:r>
              <a:rPr lang="en-US" dirty="0" smtClean="0"/>
              <a:t>Not to sensitive to number of extraction points</a:t>
            </a:r>
          </a:p>
          <a:p>
            <a:r>
              <a:rPr lang="en-US" dirty="0" smtClean="0"/>
              <a:t>Test cases are have severe effects</a:t>
            </a:r>
          </a:p>
          <a:p>
            <a:pPr lvl="1"/>
            <a:r>
              <a:rPr lang="en-US" dirty="0" smtClean="0"/>
              <a:t>Sharp waveform derivative discontinuity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C_comp</a:t>
            </a:r>
            <a:r>
              <a:rPr lang="en-US" dirty="0" smtClean="0"/>
              <a:t> model load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L_fixture</a:t>
            </a:r>
            <a:r>
              <a:rPr lang="en-US" dirty="0" smtClean="0"/>
              <a:t>, </a:t>
            </a:r>
            <a:r>
              <a:rPr lang="en-US" dirty="0" err="1" smtClean="0"/>
              <a:t>C_fixture</a:t>
            </a:r>
            <a:r>
              <a:rPr lang="en-US" dirty="0" smtClean="0"/>
              <a:t> reactive loads</a:t>
            </a:r>
          </a:p>
          <a:p>
            <a:r>
              <a:rPr lang="en-US" dirty="0" smtClean="0"/>
              <a:t>Still investigating </a:t>
            </a:r>
            <a:r>
              <a:rPr lang="en-US" dirty="0" err="1" smtClean="0"/>
              <a:t>pkg</a:t>
            </a:r>
            <a:r>
              <a:rPr lang="en-US" dirty="0" smtClean="0"/>
              <a:t> (on-die) additions</a:t>
            </a:r>
          </a:p>
          <a:p>
            <a:pPr lvl="1"/>
            <a:r>
              <a:rPr lang="en-US" dirty="0" smtClean="0"/>
              <a:t>Some convergence issues with series inductance</a:t>
            </a:r>
          </a:p>
          <a:p>
            <a:pPr lvl="1"/>
            <a:r>
              <a:rPr lang="en-US" dirty="0" smtClean="0"/>
              <a:t>Series resistance in </a:t>
            </a:r>
            <a:r>
              <a:rPr lang="en-US" dirty="0" err="1" smtClean="0"/>
              <a:t>C_comp</a:t>
            </a:r>
            <a:r>
              <a:rPr lang="en-US" dirty="0" smtClean="0"/>
              <a:t> model not yet checked but should be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2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SPICE feedback based extraction method proposed</a:t>
            </a:r>
          </a:p>
          <a:p>
            <a:pPr lvl="1"/>
            <a:r>
              <a:rPr lang="en-US" sz="2000" dirty="0" smtClean="0"/>
              <a:t>Does not depend on internal circuit details</a:t>
            </a:r>
          </a:p>
          <a:p>
            <a:pPr lvl="1"/>
            <a:r>
              <a:rPr lang="en-US" sz="2000" dirty="0" smtClean="0"/>
              <a:t>Also supports On-Die and Package blocks</a:t>
            </a:r>
          </a:p>
          <a:p>
            <a:pPr lvl="1"/>
            <a:r>
              <a:rPr lang="en-US" sz="2000" dirty="0" smtClean="0"/>
              <a:t>Could be implemented by mathematical code in tools</a:t>
            </a:r>
          </a:p>
          <a:p>
            <a:r>
              <a:rPr lang="en-US" dirty="0" smtClean="0"/>
              <a:t>EDA tools must add de-embedding of general </a:t>
            </a:r>
            <a:r>
              <a:rPr lang="en-US" dirty="0" err="1" smtClean="0"/>
              <a:t>C_comp</a:t>
            </a:r>
            <a:r>
              <a:rPr lang="en-US" dirty="0" smtClean="0"/>
              <a:t> </a:t>
            </a:r>
            <a:r>
              <a:rPr lang="en-US" dirty="0" err="1" smtClean="0"/>
              <a:t>subckt</a:t>
            </a:r>
            <a:r>
              <a:rPr lang="en-US" dirty="0"/>
              <a:t> </a:t>
            </a:r>
            <a:r>
              <a:rPr lang="en-US" dirty="0" smtClean="0"/>
              <a:t>for V-T data given at the </a:t>
            </a:r>
            <a:r>
              <a:rPr lang="en-US" dirty="0" err="1" smtClean="0"/>
              <a:t>A_signal</a:t>
            </a:r>
            <a:r>
              <a:rPr lang="en-US" dirty="0" smtClean="0"/>
              <a:t> node</a:t>
            </a:r>
          </a:p>
          <a:p>
            <a:r>
              <a:rPr lang="en-US" dirty="0" smtClean="0"/>
              <a:t>Note, any “series” resistance needs to be de-embedded from the I-V tables</a:t>
            </a:r>
          </a:p>
          <a:p>
            <a:endParaRPr lang="en-US" dirty="0"/>
          </a:p>
          <a:p>
            <a:r>
              <a:rPr lang="en-US" dirty="0" smtClean="0"/>
              <a:t>Some IBIS Summit references related to this presentation are given next regarding 2EQ/2UK algorithms, </a:t>
            </a:r>
            <a:r>
              <a:rPr lang="en-US" dirty="0" err="1" smtClean="0"/>
              <a:t>C_comp</a:t>
            </a:r>
            <a:r>
              <a:rPr lang="en-US" dirty="0" smtClean="0"/>
              <a:t> modeling, de-embedding, and other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1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K-table Algorithm and</a:t>
            </a:r>
            <a:br>
              <a:rPr lang="en-US" sz="4000" dirty="0" smtClean="0"/>
            </a:br>
            <a:r>
              <a:rPr lang="en-US" sz="4000" dirty="0" smtClean="0"/>
              <a:t>2EQ/2UK Extraction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n-US" sz="2400" b="0" dirty="0" smtClean="0"/>
              <a:t>Chen, Xuefeng</a:t>
            </a:r>
          </a:p>
          <a:p>
            <a:pPr lvl="2"/>
            <a:r>
              <a:rPr lang="en-US" sz="2400" b="0" dirty="0" smtClean="0"/>
              <a:t>IBIS Algorithm Including Reactive Loads  (September 11, 2007) - Shows how 2EQ/2UK algorithm is solved with reactive fixture loads</a:t>
            </a:r>
          </a:p>
          <a:p>
            <a:pPr lvl="2"/>
            <a:r>
              <a:rPr lang="en-US" sz="2400" b="0" dirty="0" smtClean="0"/>
              <a:t>Study of Solving IBIS Single VT (November 11, 2008) - Single VT case solutions evaluated</a:t>
            </a:r>
          </a:p>
          <a:p>
            <a:pPr lvl="1"/>
            <a:r>
              <a:rPr lang="en-US" sz="2400" b="0" dirty="0" smtClean="0"/>
              <a:t>Muranyi, Arpad</a:t>
            </a:r>
          </a:p>
          <a:p>
            <a:pPr lvl="2"/>
            <a:r>
              <a:rPr lang="en-US" sz="2400" b="0" dirty="0" smtClean="0"/>
              <a:t>A VHDL-AMS Buffer Model Using IBIS V3.2 Data (June 5, 23, 2003)  - A VHDL-AMS implementation and testing of 2EQ/2UK method</a:t>
            </a:r>
          </a:p>
          <a:p>
            <a:pPr lvl="1"/>
            <a:r>
              <a:rPr lang="en-US" sz="2400" b="0" dirty="0" smtClean="0"/>
              <a:t>Ross, Bob</a:t>
            </a:r>
          </a:p>
          <a:p>
            <a:pPr lvl="2"/>
            <a:r>
              <a:rPr lang="en-US" sz="2400" b="0" dirty="0" smtClean="0"/>
              <a:t>Introduction &amp; Model Processing Algorithms (October  15, 1998) - Introduction of 1-waveform, 2-waveform extraction</a:t>
            </a:r>
          </a:p>
          <a:p>
            <a:pPr lvl="2"/>
            <a:r>
              <a:rPr lang="en-US" sz="2400" b="0" dirty="0" smtClean="0"/>
              <a:t>Improving IBIS ECL Algorithms (December 6, 2005) - The 2EQ/2UK algorithm is adjusted using CCVS tables</a:t>
            </a:r>
          </a:p>
          <a:p>
            <a:pPr lvl="2"/>
            <a:r>
              <a:rPr lang="en-US" sz="2400" b="0" dirty="0" smtClean="0"/>
              <a:t>IBIS Algorithms Revisited (June 5, 23, 2003) - K-tables described and 2EQ/2UK method extraction method proposed</a:t>
            </a:r>
          </a:p>
          <a:p>
            <a:pPr lvl="2"/>
            <a:r>
              <a:rPr lang="en-US" sz="2400" b="0" dirty="0" smtClean="0"/>
              <a:t>IBIS Die V-T Tables from Part or Board Measurements (February 2, 2004) - Approximate de-embedding of package and board model</a:t>
            </a:r>
          </a:p>
          <a:p>
            <a:pPr lvl="1"/>
            <a:r>
              <a:rPr lang="en-US" sz="2400" b="0" dirty="0" smtClean="0"/>
              <a:t>Schutt-Aine, Jose, </a:t>
            </a:r>
            <a:r>
              <a:rPr lang="en-US" sz="2400" b="0" dirty="0" err="1" smtClean="0"/>
              <a:t>etal</a:t>
            </a:r>
            <a:r>
              <a:rPr lang="en-US" sz="2400" b="0" dirty="0" smtClean="0"/>
              <a:t>.</a:t>
            </a:r>
          </a:p>
          <a:p>
            <a:pPr lvl="2"/>
            <a:r>
              <a:rPr lang="en-US" sz="2400" b="0" dirty="0" smtClean="0"/>
              <a:t>IBIS Modeling Using Latency Insertion Method (LIM) (May 16, 2012) – LIM method for simulation and K-T table extraction improvement</a:t>
            </a:r>
          </a:p>
          <a:p>
            <a:pPr lvl="2"/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err="1" smtClean="0"/>
              <a:t>C_comp</a:t>
            </a:r>
            <a:r>
              <a:rPr lang="en-US" sz="4000" dirty="0" smtClean="0"/>
              <a:t> Models and Extraction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400" b="0" dirty="0" smtClean="0"/>
              <a:t>Mirmak, Michael</a:t>
            </a:r>
          </a:p>
          <a:p>
            <a:pPr lvl="2"/>
            <a:r>
              <a:rPr lang="en-US" sz="2400" b="0" dirty="0" smtClean="0"/>
              <a:t>Issues with </a:t>
            </a:r>
            <a:r>
              <a:rPr lang="en-US" sz="2400" b="0" dirty="0" err="1" smtClean="0"/>
              <a:t>C_comp</a:t>
            </a:r>
            <a:r>
              <a:rPr lang="en-US" sz="2400" b="0" dirty="0" smtClean="0"/>
              <a:t> and Differential Multi-stage IBIS Models (April 5, 2004) – Driver Schedule double counting and complex </a:t>
            </a:r>
            <a:r>
              <a:rPr lang="en-US" sz="2400" b="0" dirty="0" err="1" smtClean="0"/>
              <a:t>C_comp</a:t>
            </a:r>
            <a:endParaRPr lang="en-US" sz="2400" b="0" dirty="0" smtClean="0"/>
          </a:p>
          <a:p>
            <a:pPr lvl="2"/>
            <a:r>
              <a:rPr lang="en-US" sz="2400" b="0" dirty="0" smtClean="0"/>
              <a:t>Multi-Element </a:t>
            </a:r>
            <a:r>
              <a:rPr lang="en-US" sz="2400" b="0" dirty="0" err="1" smtClean="0"/>
              <a:t>C_comp</a:t>
            </a:r>
            <a:r>
              <a:rPr lang="en-US" sz="2400" b="0" dirty="0" smtClean="0"/>
              <a:t> Modeling (October 4, 2004) – Extended </a:t>
            </a:r>
            <a:r>
              <a:rPr lang="en-US" sz="2400" b="0" dirty="0" err="1" smtClean="0"/>
              <a:t>C_comp</a:t>
            </a:r>
            <a:r>
              <a:rPr lang="en-US" sz="2400" b="0" dirty="0" smtClean="0"/>
              <a:t> model and differential </a:t>
            </a:r>
            <a:r>
              <a:rPr lang="en-US" sz="2400" b="0" dirty="0" err="1" smtClean="0"/>
              <a:t>C_comp</a:t>
            </a:r>
            <a:endParaRPr lang="en-US" sz="2400" b="0" dirty="0" smtClean="0"/>
          </a:p>
          <a:p>
            <a:pPr lvl="2"/>
            <a:r>
              <a:rPr lang="en-US" sz="2400" b="0" dirty="0" smtClean="0"/>
              <a:t>IBIS in the Frequency Domain (July 25, 2006) – Review and discussion of extended </a:t>
            </a:r>
            <a:r>
              <a:rPr lang="en-US" sz="2400" b="0" dirty="0" err="1" smtClean="0"/>
              <a:t>C_comp</a:t>
            </a:r>
            <a:r>
              <a:rPr lang="en-US" sz="2400" b="0" dirty="0" smtClean="0"/>
              <a:t> and frequency domain impedance models</a:t>
            </a:r>
          </a:p>
          <a:p>
            <a:pPr lvl="1"/>
            <a:r>
              <a:rPr lang="en-US" sz="2400" b="0" dirty="0" smtClean="0"/>
              <a:t>Muranyi, Arpad</a:t>
            </a:r>
          </a:p>
          <a:p>
            <a:pPr lvl="2"/>
            <a:r>
              <a:rPr lang="en-US" sz="2400" b="0" dirty="0" smtClean="0"/>
              <a:t>High Accuracy Behavioral Modeling for Frequency and Time Domain Simulations (June 21, 2001) – Pole-zero extraction of complex impedance</a:t>
            </a:r>
          </a:p>
          <a:p>
            <a:pPr lvl="1"/>
            <a:r>
              <a:rPr lang="en-US" sz="2400" b="0" dirty="0" err="1" smtClean="0"/>
              <a:t>Giacotto</a:t>
            </a:r>
            <a:r>
              <a:rPr lang="en-US" sz="2400" b="0" dirty="0" smtClean="0"/>
              <a:t>, Luca</a:t>
            </a:r>
          </a:p>
          <a:p>
            <a:pPr lvl="2"/>
            <a:r>
              <a:rPr lang="en-US" sz="2400" b="0" dirty="0" smtClean="0"/>
              <a:t>Buffer Impedance Modeling (March 8, 2002) - Pole-zero and extended </a:t>
            </a:r>
            <a:r>
              <a:rPr lang="en-US" sz="2400" b="0" dirty="0" err="1" smtClean="0"/>
              <a:t>C_comp</a:t>
            </a:r>
            <a:r>
              <a:rPr lang="en-US" sz="2400" b="0" dirty="0" smtClean="0"/>
              <a:t> extraction</a:t>
            </a:r>
          </a:p>
          <a:p>
            <a:pPr lvl="2"/>
            <a:r>
              <a:rPr lang="en-US" sz="2400" b="0" dirty="0" smtClean="0"/>
              <a:t>Buffer Impedance and Quality Issues (June 13, 2002) – Pole-zero extraction as a function of bias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Miscellaneous De-embedding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700" b="0" dirty="0" smtClean="0"/>
              <a:t>Ross, Bob</a:t>
            </a:r>
          </a:p>
          <a:p>
            <a:pPr lvl="2"/>
            <a:r>
              <a:rPr lang="en-US" sz="1700" b="0" dirty="0" smtClean="0"/>
              <a:t>IBIS Die V-T Tables from Part or Board Measurements (February 2, 2004) – Approximate de-embedding of package and board model</a:t>
            </a:r>
          </a:p>
          <a:p>
            <a:pPr lvl="2"/>
            <a:r>
              <a:rPr lang="en-US" sz="1700" b="0" dirty="0" err="1" smtClean="0"/>
              <a:t>C_comp</a:t>
            </a:r>
            <a:r>
              <a:rPr lang="en-US" sz="1700" b="0" dirty="0" smtClean="0"/>
              <a:t> and Buffer Scaling Observations (February 9, 2006) – </a:t>
            </a:r>
            <a:r>
              <a:rPr lang="en-US" sz="1700" b="0" dirty="0" err="1" smtClean="0"/>
              <a:t>C_fixture</a:t>
            </a:r>
            <a:r>
              <a:rPr lang="en-US" sz="1700" b="0" dirty="0" smtClean="0"/>
              <a:t> compensation for Driver Schedule </a:t>
            </a:r>
            <a:r>
              <a:rPr lang="en-US" sz="1700" b="0" dirty="0" err="1" smtClean="0"/>
              <a:t>C_comp</a:t>
            </a:r>
            <a:r>
              <a:rPr lang="en-US" sz="1700" b="0" dirty="0" smtClean="0"/>
              <a:t> rules</a:t>
            </a:r>
          </a:p>
          <a:p>
            <a:pPr lvl="2"/>
            <a:r>
              <a:rPr lang="en-US" sz="1700" b="0" dirty="0" smtClean="0"/>
              <a:t>Capacitance Compensation (February 5, 2009) – De-embedding method for </a:t>
            </a:r>
            <a:r>
              <a:rPr lang="en-US" sz="1700" b="0" dirty="0" err="1" smtClean="0"/>
              <a:t>C_comp</a:t>
            </a:r>
            <a:r>
              <a:rPr lang="en-US" sz="1700" b="0" dirty="0" smtClean="0"/>
              <a:t> and </a:t>
            </a:r>
            <a:r>
              <a:rPr lang="en-US" sz="1700" b="0" dirty="0" err="1" smtClean="0"/>
              <a:t>C_fixture</a:t>
            </a:r>
            <a:r>
              <a:rPr lang="en-US" sz="1700" b="0" dirty="0" smtClean="0"/>
              <a:t> method for Driver Schedule</a:t>
            </a:r>
            <a:endParaRPr lang="en-US" sz="17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Sampling of </a:t>
            </a:r>
            <a:r>
              <a:rPr lang="en-US" sz="4000" dirty="0"/>
              <a:t>O</a:t>
            </a:r>
            <a:r>
              <a:rPr lang="en-US" sz="4000" dirty="0" smtClean="0"/>
              <a:t>ther Approaches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dirty="0" smtClean="0"/>
              <a:t>Zhu, Ting, etc.</a:t>
            </a:r>
          </a:p>
          <a:p>
            <a:pPr lvl="2"/>
            <a:r>
              <a:rPr lang="en-US" b="0" dirty="0" smtClean="0"/>
              <a:t>Surrogate Model-based High-speed IO </a:t>
            </a:r>
            <a:r>
              <a:rPr lang="en-US" b="0" dirty="0" err="1" smtClean="0"/>
              <a:t>Macromodel</a:t>
            </a:r>
            <a:r>
              <a:rPr lang="en-US" b="0" dirty="0" smtClean="0"/>
              <a:t> (June 5, 2012) – Continuous equation-based PVT extraction</a:t>
            </a:r>
          </a:p>
          <a:p>
            <a:pPr lvl="1"/>
            <a:r>
              <a:rPr lang="en-US" b="0" dirty="0" err="1" smtClean="0"/>
              <a:t>Comberiate</a:t>
            </a:r>
            <a:r>
              <a:rPr lang="en-US" b="0" dirty="0" smtClean="0"/>
              <a:t>, Tom, etc.</a:t>
            </a:r>
          </a:p>
          <a:p>
            <a:pPr lvl="2"/>
            <a:r>
              <a:rPr lang="en-US" b="0" dirty="0" smtClean="0"/>
              <a:t>Using X-Parameters to Generate IBIS Models (May 15, 2013) – IBIS Model generation from X-parameters</a:t>
            </a:r>
          </a:p>
          <a:p>
            <a:pPr lvl="1"/>
            <a:r>
              <a:rPr lang="en-US" b="0" dirty="0" err="1" smtClean="0"/>
              <a:t>Stievano</a:t>
            </a:r>
            <a:r>
              <a:rPr lang="en-US" b="0" dirty="0" smtClean="0"/>
              <a:t>, Igor, etc.</a:t>
            </a:r>
          </a:p>
          <a:p>
            <a:pPr lvl="2"/>
            <a:r>
              <a:rPr lang="en-US" b="0" dirty="0" err="1" smtClean="0"/>
              <a:t>Thevinin’s</a:t>
            </a:r>
            <a:r>
              <a:rPr lang="en-US" b="0" dirty="0" smtClean="0"/>
              <a:t> Theorem Revisited (May 15, 2015) – </a:t>
            </a:r>
            <a:r>
              <a:rPr lang="en-US" b="0" dirty="0" err="1" smtClean="0"/>
              <a:t>Thevenin</a:t>
            </a:r>
            <a:r>
              <a:rPr lang="en-US" b="0" dirty="0" smtClean="0"/>
              <a:t> voltage based structure and extraction</a:t>
            </a:r>
          </a:p>
          <a:p>
            <a:pPr lvl="2"/>
            <a:r>
              <a:rPr lang="en-US" b="0" dirty="0" smtClean="0"/>
              <a:t>IC </a:t>
            </a:r>
            <a:r>
              <a:rPr lang="en-US" b="0" dirty="0" err="1" smtClean="0"/>
              <a:t>Macromodels</a:t>
            </a:r>
            <a:r>
              <a:rPr lang="en-US" b="0" dirty="0" smtClean="0"/>
              <a:t> from On-the-fly Transient Responses (May 10, 2006) – Non-linear </a:t>
            </a:r>
            <a:r>
              <a:rPr lang="en-US" b="0" dirty="0" err="1" smtClean="0"/>
              <a:t>macromodeling</a:t>
            </a:r>
            <a:r>
              <a:rPr lang="en-US" b="0" dirty="0" smtClean="0"/>
              <a:t> via parametric identification of logic gates [M(pi)log]</a:t>
            </a:r>
          </a:p>
          <a:p>
            <a:pPr lvl="1"/>
            <a:r>
              <a:rPr lang="en-US" b="0" dirty="0" err="1" smtClean="0"/>
              <a:t>Dghais</a:t>
            </a:r>
            <a:r>
              <a:rPr lang="en-US" b="0" dirty="0" smtClean="0"/>
              <a:t>, </a:t>
            </a:r>
            <a:r>
              <a:rPr lang="en-US" b="0" dirty="0" err="1" smtClean="0"/>
              <a:t>Wael</a:t>
            </a:r>
            <a:r>
              <a:rPr lang="en-US" b="0" dirty="0" smtClean="0"/>
              <a:t>, etc.</a:t>
            </a:r>
          </a:p>
          <a:p>
            <a:pPr lvl="2"/>
            <a:r>
              <a:rPr lang="en-US" b="0" dirty="0" smtClean="0"/>
              <a:t>Table-Based Extraction for Modeling Driver’s Output Admittance (May 15, 2013) – Least squares I-Q model extraction and voltage dependent capacitance effects state</a:t>
            </a:r>
          </a:p>
          <a:p>
            <a:pPr lvl="1"/>
            <a:endParaRPr lang="en-US" b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IBIS uses a fixed value of </a:t>
            </a:r>
            <a:r>
              <a:rPr lang="en-US" dirty="0" err="1" smtClean="0"/>
              <a:t>C_comp</a:t>
            </a:r>
            <a:r>
              <a:rPr lang="en-US" dirty="0" smtClean="0"/>
              <a:t>, as seen in the standard reference model</a:t>
            </a:r>
          </a:p>
          <a:p>
            <a:r>
              <a:rPr lang="en-US" dirty="0" smtClean="0"/>
              <a:t>A more detailed </a:t>
            </a:r>
            <a:r>
              <a:rPr lang="en-US" dirty="0" err="1" smtClean="0"/>
              <a:t>C_comp</a:t>
            </a:r>
            <a:r>
              <a:rPr lang="en-US" dirty="0" smtClean="0"/>
              <a:t> is needed for high-speed analysis as modelled by IBIS-ISS or by S-parameters</a:t>
            </a:r>
          </a:p>
          <a:p>
            <a:r>
              <a:rPr lang="en-US" dirty="0" smtClean="0"/>
              <a:t>Interconnect BIRD proposal defines general On-die and Package blocks</a:t>
            </a:r>
          </a:p>
          <a:p>
            <a:r>
              <a:rPr lang="en-US" dirty="0" smtClean="0"/>
              <a:t>Generalized method to extract and compensate for  more detailed structures is proposed</a:t>
            </a:r>
          </a:p>
          <a:p>
            <a:r>
              <a:rPr lang="en-US" dirty="0" smtClean="0"/>
              <a:t>Limitations remain in a more detailed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2015 </a:t>
            </a:r>
            <a:r>
              <a:rPr lang="en-US" dirty="0" err="1" smtClean="0"/>
              <a:t>Teraspeed</a:t>
            </a:r>
            <a:r>
              <a:rPr lang="en-US" dirty="0" smtClean="0"/>
              <a:t> Labs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/>
              <a:t>Standard IBIS Model</a:t>
            </a:r>
            <a:endParaRPr lang="en-US" alt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990600"/>
            <a:ext cx="7773988" cy="5197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54363" y="990600"/>
            <a:ext cx="0" cy="5197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959475" y="976313"/>
            <a:ext cx="0" cy="5197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19913" y="990600"/>
            <a:ext cx="150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Package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60925" y="1003300"/>
            <a:ext cx="1081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Fixed Clamps and C_comp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5800" y="990600"/>
            <a:ext cx="111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14037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err="1" smtClean="0"/>
              <a:t>C_comp</a:t>
            </a:r>
            <a:r>
              <a:rPr lang="en-US" sz="4000" dirty="0" smtClean="0"/>
              <a:t> Variations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Voltage (device physics)</a:t>
            </a:r>
          </a:p>
          <a:p>
            <a:r>
              <a:rPr lang="en-US" dirty="0" smtClean="0"/>
              <a:t>Temperature (device physics)</a:t>
            </a:r>
          </a:p>
          <a:p>
            <a:r>
              <a:rPr lang="en-US" dirty="0" smtClean="0"/>
              <a:t>Input versus I/O mode (suggest using Input model)</a:t>
            </a:r>
          </a:p>
          <a:p>
            <a:r>
              <a:rPr lang="en-US" dirty="0" smtClean="0"/>
              <a:t>Frequency (</a:t>
            </a:r>
            <a:r>
              <a:rPr lang="en-US" dirty="0" err="1" smtClean="0"/>
              <a:t>C_comp</a:t>
            </a:r>
            <a:r>
              <a:rPr lang="en-US" dirty="0" smtClean="0"/>
              <a:t> might be a simplified reactance model at a measured frequency for a more complex structure, e.g., C with several parallel R-C’s)</a:t>
            </a:r>
          </a:p>
          <a:p>
            <a:r>
              <a:rPr lang="en-US" dirty="0" smtClean="0"/>
              <a:t>Power connections (between all power terminals)</a:t>
            </a:r>
          </a:p>
          <a:p>
            <a:r>
              <a:rPr lang="en-US" dirty="0" smtClean="0"/>
              <a:t>State dependent (low-to-high versus high-to-low)</a:t>
            </a:r>
          </a:p>
          <a:p>
            <a:r>
              <a:rPr lang="en-US" u="sng" dirty="0" smtClean="0"/>
              <a:t>Range</a:t>
            </a:r>
            <a:r>
              <a:rPr lang="en-US" dirty="0"/>
              <a:t> </a:t>
            </a:r>
            <a:r>
              <a:rPr lang="en-US" dirty="0" smtClean="0"/>
              <a:t>(corners different than [Model] corners)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more complex </a:t>
            </a:r>
            <a:r>
              <a:rPr lang="en-US" dirty="0" err="1" smtClean="0">
                <a:solidFill>
                  <a:srgbClr val="FF0000"/>
                </a:solidFill>
              </a:rPr>
              <a:t>C_comp</a:t>
            </a:r>
            <a:r>
              <a:rPr lang="en-US" dirty="0" smtClean="0">
                <a:solidFill>
                  <a:srgbClr val="FF0000"/>
                </a:solidFill>
              </a:rPr>
              <a:t> still has constant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7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80871"/>
            <a:ext cx="2703513" cy="457200"/>
          </a:xfrm>
        </p:spPr>
        <p:txBody>
          <a:bodyPr/>
          <a:lstStyle/>
          <a:p>
            <a:pPr algn="ctr"/>
            <a:r>
              <a:rPr lang="en-US" altLang="en-US" dirty="0" smtClean="0"/>
              <a:t>Copyright 2015 </a:t>
            </a:r>
            <a:r>
              <a:rPr lang="en-US" altLang="en-US" dirty="0" err="1" smtClean="0"/>
              <a:t>Teraspeed</a:t>
            </a:r>
            <a:r>
              <a:rPr lang="en-US" altLang="en-US" dirty="0" smtClean="0"/>
              <a:t> Labs</a:t>
            </a:r>
            <a:endParaRPr lang="en-US" altLang="en-US" dirty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dirty="0"/>
              <a:t>Generalized </a:t>
            </a:r>
            <a:r>
              <a:rPr lang="en-US" altLang="en-US" sz="4000" dirty="0" smtClean="0"/>
              <a:t>V-T Extraction Load (with L/R/</a:t>
            </a:r>
            <a:r>
              <a:rPr lang="en-US" altLang="en-US" sz="4000" dirty="0" err="1" smtClean="0"/>
              <a:t>C_dut</a:t>
            </a:r>
            <a:r>
              <a:rPr lang="en-US" altLang="en-US" sz="4000" dirty="0" smtClean="0"/>
              <a:t>)</a:t>
            </a:r>
            <a:endParaRPr lang="en-US" altLang="en-US" sz="4000" dirty="0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889125"/>
            <a:ext cx="8204200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4" name="Oval 4"/>
          <p:cNvSpPr>
            <a:spLocks noChangeArrowheads="1"/>
          </p:cNvSpPr>
          <p:nvPr/>
        </p:nvSpPr>
        <p:spPr bwMode="auto">
          <a:xfrm>
            <a:off x="2193925" y="2865438"/>
            <a:ext cx="519113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664075" y="1752600"/>
            <a:ext cx="4068763" cy="3336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311275" y="5045075"/>
            <a:ext cx="2543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V(t) and I(t) can be calculated from load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Direct V(t), I(t) Solution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Xuefeng Chen, Asian IBIS Summit (China), September 11, 2007: V(t), I(t) can be extracted directly for L/R/C/</a:t>
            </a:r>
            <a:r>
              <a:rPr lang="en-US" dirty="0" err="1" smtClean="0"/>
              <a:t>V_fixture</a:t>
            </a:r>
            <a:r>
              <a:rPr lang="en-US" dirty="0" smtClean="0"/>
              <a:t> from given information by applying </a:t>
            </a:r>
            <a:r>
              <a:rPr lang="en-US" dirty="0" err="1" smtClean="0"/>
              <a:t>i</a:t>
            </a:r>
            <a:r>
              <a:rPr lang="en-US" dirty="0" smtClean="0"/>
              <a:t>=C*dv(t)/</a:t>
            </a:r>
            <a:r>
              <a:rPr lang="en-US" dirty="0" err="1" smtClean="0"/>
              <a:t>dt</a:t>
            </a:r>
            <a:r>
              <a:rPr lang="en-US" dirty="0" smtClean="0"/>
              <a:t> and v=L*di(t)/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This can be extended to include L/R/</a:t>
            </a:r>
            <a:r>
              <a:rPr lang="en-US" dirty="0" err="1" smtClean="0"/>
              <a:t>C_dut</a:t>
            </a:r>
            <a:r>
              <a:rPr lang="en-US" dirty="0" smtClean="0"/>
              <a:t> (where L/R/</a:t>
            </a:r>
            <a:r>
              <a:rPr lang="en-US" dirty="0" err="1" smtClean="0"/>
              <a:t>C_dut</a:t>
            </a:r>
            <a:r>
              <a:rPr lang="en-US" dirty="0" smtClean="0"/>
              <a:t> replaces the L/R/</a:t>
            </a:r>
            <a:r>
              <a:rPr lang="en-US" dirty="0" err="1" smtClean="0"/>
              <a:t>C_pin</a:t>
            </a:r>
            <a:r>
              <a:rPr lang="en-US" dirty="0" smtClean="0"/>
              <a:t> values at the measured pin)</a:t>
            </a:r>
          </a:p>
          <a:p>
            <a:r>
              <a:rPr lang="en-US" dirty="0" smtClean="0"/>
              <a:t>Then the Ku(t) and </a:t>
            </a:r>
            <a:r>
              <a:rPr lang="en-US" dirty="0" err="1" smtClean="0"/>
              <a:t>Kd</a:t>
            </a:r>
            <a:r>
              <a:rPr lang="en-US" dirty="0" smtClean="0"/>
              <a:t>(t) tables can be extracted using the 2-equations/2-unknowns (2EQ/2UK) method for rising waveform or falling waveform extractions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Indirect Prototype Solution Next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Originally used to investigate </a:t>
            </a:r>
            <a:r>
              <a:rPr lang="en-US" dirty="0" err="1" smtClean="0"/>
              <a:t>C_comp</a:t>
            </a:r>
            <a:r>
              <a:rPr lang="en-US" dirty="0" smtClean="0"/>
              <a:t>, L/R/</a:t>
            </a:r>
            <a:r>
              <a:rPr lang="en-US" dirty="0" err="1" smtClean="0"/>
              <a:t>C_dut</a:t>
            </a:r>
            <a:r>
              <a:rPr lang="en-US" dirty="0" smtClean="0"/>
              <a:t> and general L/R/C/</a:t>
            </a:r>
            <a:r>
              <a:rPr lang="en-US" dirty="0" err="1" smtClean="0"/>
              <a:t>V_fixture</a:t>
            </a:r>
            <a:r>
              <a:rPr lang="en-US" dirty="0"/>
              <a:t> </a:t>
            </a:r>
            <a:r>
              <a:rPr lang="en-US" dirty="0" smtClean="0"/>
              <a:t>cases for K-table extraction</a:t>
            </a:r>
          </a:p>
          <a:p>
            <a:r>
              <a:rPr lang="en-US" dirty="0" smtClean="0"/>
              <a:t>Calculates simultaneously K-tables [Kur(t), </a:t>
            </a:r>
            <a:r>
              <a:rPr lang="en-US" dirty="0" err="1" smtClean="0"/>
              <a:t>Kdr</a:t>
            </a:r>
            <a:r>
              <a:rPr lang="en-US" dirty="0" smtClean="0"/>
              <a:t>(t) or </a:t>
            </a:r>
            <a:r>
              <a:rPr lang="en-US" dirty="0" err="1" smtClean="0"/>
              <a:t>Kuf</a:t>
            </a:r>
            <a:r>
              <a:rPr lang="en-US" dirty="0" smtClean="0"/>
              <a:t>(t), </a:t>
            </a:r>
            <a:r>
              <a:rPr lang="en-US" dirty="0" err="1" smtClean="0"/>
              <a:t>Kdf</a:t>
            </a:r>
            <a:r>
              <a:rPr lang="en-US" dirty="0" smtClean="0"/>
              <a:t>(t)] for rising waveforms or falling waveforms based on two *_fixture based loads with corresponding V-T waveforms</a:t>
            </a:r>
          </a:p>
          <a:p>
            <a:r>
              <a:rPr lang="en-US" dirty="0" smtClean="0"/>
              <a:t>Note, a 2EQ/2UK solution for the equations given later involve a determinate [I(VDET) in net-list] and SPICE based calculated K-table multiplier solutions [I(VKUR), and (I(VKDR)] as a function of both the PU and PD tables</a:t>
            </a:r>
          </a:p>
          <a:p>
            <a:r>
              <a:rPr lang="en-US" dirty="0" smtClean="0"/>
              <a:t>This can also be used for I(VKUF) and I(VKDF) multiplier table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2015 Teraspeed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7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18655" y="6477000"/>
            <a:ext cx="2635251" cy="381000"/>
          </a:xfrm>
        </p:spPr>
        <p:txBody>
          <a:bodyPr/>
          <a:lstStyle/>
          <a:p>
            <a:pPr algn="ctr"/>
            <a:r>
              <a:rPr lang="en-US" altLang="en-US" dirty="0" smtClean="0"/>
              <a:t>Copyright 2015 </a:t>
            </a:r>
            <a:r>
              <a:rPr lang="en-US" altLang="en-US" dirty="0" err="1" smtClean="0"/>
              <a:t>Teraspeed</a:t>
            </a:r>
            <a:r>
              <a:rPr lang="en-US" altLang="en-US" dirty="0" smtClean="0"/>
              <a:t> Labs</a:t>
            </a:r>
            <a:endParaRPr lang="en-US" altLang="en-US" dirty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4000" dirty="0" smtClean="0"/>
              <a:t>SPICE Prototype for </a:t>
            </a:r>
            <a:r>
              <a:rPr lang="en-US" altLang="en-US" sz="4000" dirty="0"/>
              <a:t>Ku(t), </a:t>
            </a:r>
            <a:r>
              <a:rPr lang="en-US" altLang="en-US" sz="4000" dirty="0" err="1"/>
              <a:t>Kd</a:t>
            </a:r>
            <a:r>
              <a:rPr lang="en-US" altLang="en-US" sz="4000" dirty="0"/>
              <a:t>(t)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856038"/>
            <a:ext cx="4989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146175"/>
            <a:ext cx="4989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3" name="AutoShape 7"/>
          <p:cNvSpPr>
            <a:spLocks noChangeArrowheads="1"/>
          </p:cNvSpPr>
          <p:nvPr/>
        </p:nvSpPr>
        <p:spPr bwMode="auto">
          <a:xfrm rot="-5400000">
            <a:off x="1584325" y="2955926"/>
            <a:ext cx="1057275" cy="914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6430963" y="1905000"/>
            <a:ext cx="1022350" cy="4048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Load 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6507163" y="4495800"/>
            <a:ext cx="1022350" cy="4048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Load 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4911725" y="1082675"/>
            <a:ext cx="1752600" cy="4048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V1 Waveform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4976813" y="3763963"/>
            <a:ext cx="1754187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solidFill>
                  <a:schemeClr val="accent2"/>
                </a:solidFill>
              </a:rPr>
              <a:t>V2 Waveform</a:t>
            </a:r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3840163" y="944563"/>
            <a:ext cx="2971800" cy="701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3886200" y="3611563"/>
            <a:ext cx="2971800" cy="701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V="1">
            <a:off x="3856038" y="3644900"/>
            <a:ext cx="0" cy="33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2592388" y="3657600"/>
            <a:ext cx="1249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flipH="1">
            <a:off x="3844925" y="1285875"/>
            <a:ext cx="0" cy="1890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 flipH="1">
            <a:off x="2584450" y="3163888"/>
            <a:ext cx="1268413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1825625" y="3224213"/>
            <a:ext cx="70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solidFill>
                  <a:schemeClr val="accent2"/>
                </a:solidFill>
              </a:rPr>
              <a:t>-1E7</a:t>
            </a:r>
          </a:p>
        </p:txBody>
      </p:sp>
      <p:sp>
        <p:nvSpPr>
          <p:cNvPr id="198679" name="Oval 23"/>
          <p:cNvSpPr>
            <a:spLocks noChangeArrowheads="1"/>
          </p:cNvSpPr>
          <p:nvPr/>
        </p:nvSpPr>
        <p:spPr bwMode="auto">
          <a:xfrm>
            <a:off x="976313" y="2382838"/>
            <a:ext cx="350837" cy="346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0" name="Oval 24"/>
          <p:cNvSpPr>
            <a:spLocks noChangeArrowheads="1"/>
          </p:cNvSpPr>
          <p:nvPr/>
        </p:nvSpPr>
        <p:spPr bwMode="auto">
          <a:xfrm>
            <a:off x="966788" y="1468438"/>
            <a:ext cx="350837" cy="346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1" name="Oval 25"/>
          <p:cNvSpPr>
            <a:spLocks noChangeArrowheads="1"/>
          </p:cNvSpPr>
          <p:nvPr/>
        </p:nvSpPr>
        <p:spPr bwMode="auto">
          <a:xfrm>
            <a:off x="962025" y="5116513"/>
            <a:ext cx="350838" cy="346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Oval 26"/>
          <p:cNvSpPr>
            <a:spLocks noChangeArrowheads="1"/>
          </p:cNvSpPr>
          <p:nvPr/>
        </p:nvSpPr>
        <p:spPr bwMode="auto">
          <a:xfrm>
            <a:off x="962025" y="4160838"/>
            <a:ext cx="350838" cy="346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H="1">
            <a:off x="1598613" y="3654425"/>
            <a:ext cx="506412" cy="1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 flipH="1">
            <a:off x="646113" y="3154363"/>
            <a:ext cx="143668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>
            <a:off x="1230313" y="3662363"/>
            <a:ext cx="374650" cy="145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6" name="Line 30"/>
          <p:cNvSpPr>
            <a:spLocks noChangeShapeType="1"/>
          </p:cNvSpPr>
          <p:nvPr/>
        </p:nvSpPr>
        <p:spPr bwMode="auto">
          <a:xfrm flipV="1">
            <a:off x="641350" y="1824038"/>
            <a:ext cx="431800" cy="1331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 flipV="1">
            <a:off x="646113" y="3143250"/>
            <a:ext cx="398462" cy="1057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 flipH="1" flipV="1">
            <a:off x="1209675" y="2728913"/>
            <a:ext cx="396875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2568574" y="3228975"/>
            <a:ext cx="6346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2"/>
                </a:solidFill>
              </a:rPr>
              <a:t>2EQ/2UK feedback </a:t>
            </a:r>
            <a:r>
              <a:rPr lang="en-US" altLang="en-US" sz="1800" dirty="0">
                <a:solidFill>
                  <a:schemeClr val="accent2"/>
                </a:solidFill>
              </a:rPr>
              <a:t>Ku, </a:t>
            </a:r>
            <a:r>
              <a:rPr lang="en-US" altLang="en-US" sz="1800" dirty="0" err="1">
                <a:solidFill>
                  <a:schemeClr val="accent2"/>
                </a:solidFill>
              </a:rPr>
              <a:t>Kd</a:t>
            </a:r>
            <a:r>
              <a:rPr lang="en-US" altLang="en-US" sz="1800" dirty="0">
                <a:solidFill>
                  <a:schemeClr val="accent2"/>
                </a:solidFill>
              </a:rPr>
              <a:t> solutions using waveform errors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F47C-BCB6-471D-969F-3A15402E0C6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8286</TotalTime>
  <Words>1905</Words>
  <Application>Microsoft Office PowerPoint</Application>
  <PresentationFormat>On-screen Show (4:3)</PresentationFormat>
  <Paragraphs>268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Executive</vt:lpstr>
      <vt:lpstr>Document</vt:lpstr>
      <vt:lpstr>General K-table Extraction Proposal Using SPICE  Bob Ross, Teraspeed Labs bob@teraspeedlabs.com  DesignCon IBIS Summit Santa Clara, California January 30, 2015 (Updated for Feb. 24, 2015 ATM Meeting)</vt:lpstr>
      <vt:lpstr>Outline</vt:lpstr>
      <vt:lpstr>Overview</vt:lpstr>
      <vt:lpstr>PowerPoint Presentation</vt:lpstr>
      <vt:lpstr>C_comp Variations</vt:lpstr>
      <vt:lpstr>Generalized V-T Extraction Load (with L/R/C_dut)</vt:lpstr>
      <vt:lpstr>Direct V(t), I(t) Solution</vt:lpstr>
      <vt:lpstr>Indirect Prototype Solution Next</vt:lpstr>
      <vt:lpstr>SPICE Prototype for Ku(t), Kd(t)</vt:lpstr>
      <vt:lpstr>Partial SPICE Circuit Showing 2EQ/2UK K-Table Extraction</vt:lpstr>
      <vt:lpstr>Comments</vt:lpstr>
      <vt:lpstr>SPICE Numerical Comments</vt:lpstr>
      <vt:lpstr>Part of SPICE Encoded IBIS Prototype for Simulation</vt:lpstr>
      <vt:lpstr>General Single-ended C_comp Subckt Model</vt:lpstr>
      <vt:lpstr>Revised, Generalized Extraction Steps Based on SPICE</vt:lpstr>
      <vt:lpstr>SPICE Extraction of V(t), I(t) Setup and C_comp A_signal Node</vt:lpstr>
      <vt:lpstr>2EQ/2UK SPICE Setup to Generate Ku(t), Kd(t) Tables</vt:lpstr>
      <vt:lpstr>Generate New V-T Waveforms at C_comp A_signal Node (if needed)</vt:lpstr>
      <vt:lpstr>EDA Tool Options</vt:lpstr>
      <vt:lpstr>Ideal Test Circuit</vt:lpstr>
      <vt:lpstr>K-tables versus Time (s)</vt:lpstr>
      <vt:lpstr>K-tables versus Time (s) – With Lfix=10 nH, Cfix=4 pF Fixtures</vt:lpstr>
      <vt:lpstr>Worst Case Simulation Results (Full C_comp model, full Fixture)</vt:lpstr>
      <vt:lpstr>Observations, Future Work</vt:lpstr>
      <vt:lpstr>Conclusions</vt:lpstr>
      <vt:lpstr>K-table Algorithm and 2EQ/2UK Extraction</vt:lpstr>
      <vt:lpstr>C_comp Models and Extraction</vt:lpstr>
      <vt:lpstr>Miscellaneous De-embedding</vt:lpstr>
      <vt:lpstr>Sampling of Other Approaches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Dagostino</dc:creator>
  <cp:lastModifiedBy>bob</cp:lastModifiedBy>
  <cp:revision>447</cp:revision>
  <cp:lastPrinted>2014-09-15T17:44:41Z</cp:lastPrinted>
  <dcterms:created xsi:type="dcterms:W3CDTF">2014-08-14T21:20:06Z</dcterms:created>
  <dcterms:modified xsi:type="dcterms:W3CDTF">2015-02-24T17:10:49Z</dcterms:modified>
</cp:coreProperties>
</file>