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8" r:id="rId6"/>
  </p:sldMasterIdLst>
  <p:notesMasterIdLst>
    <p:notesMasterId r:id="rId12"/>
  </p:notesMasterIdLst>
  <p:handoutMasterIdLst>
    <p:handoutMasterId r:id="rId13"/>
  </p:handoutMasterIdLst>
  <p:sldIdLst>
    <p:sldId id="679" r:id="rId7"/>
    <p:sldId id="689" r:id="rId8"/>
    <p:sldId id="695" r:id="rId9"/>
    <p:sldId id="707" r:id="rId10"/>
    <p:sldId id="708" r:id="rId11"/>
  </p:sldIdLst>
  <p:sldSz cx="9144000" cy="6858000" type="screen4x3"/>
  <p:notesSz cx="7010400" cy="9296400"/>
  <p:defaultTextStyle>
    <a:defPPr>
      <a:defRPr lang="en-US"/>
    </a:defPPr>
    <a:lvl1pPr algn="ctr" rtl="0" fontAlgn="base">
      <a:spcBef>
        <a:spcPct val="0"/>
      </a:spcBef>
      <a:spcAft>
        <a:spcPct val="0"/>
      </a:spcAft>
      <a:defRPr sz="1000" kern="1200">
        <a:solidFill>
          <a:schemeClr val="tx1"/>
        </a:solidFill>
        <a:latin typeface="Verdana" pitchFamily="34" charset="0"/>
        <a:ea typeface="宋体" pitchFamily="2" charset="-122"/>
        <a:cs typeface="+mn-cs"/>
      </a:defRPr>
    </a:lvl1pPr>
    <a:lvl2pPr marL="457200" algn="ctr" rtl="0" fontAlgn="base">
      <a:spcBef>
        <a:spcPct val="0"/>
      </a:spcBef>
      <a:spcAft>
        <a:spcPct val="0"/>
      </a:spcAft>
      <a:defRPr sz="1000" kern="1200">
        <a:solidFill>
          <a:schemeClr val="tx1"/>
        </a:solidFill>
        <a:latin typeface="Verdana" pitchFamily="34" charset="0"/>
        <a:ea typeface="宋体" pitchFamily="2" charset="-122"/>
        <a:cs typeface="+mn-cs"/>
      </a:defRPr>
    </a:lvl2pPr>
    <a:lvl3pPr marL="914400" algn="ctr" rtl="0" fontAlgn="base">
      <a:spcBef>
        <a:spcPct val="0"/>
      </a:spcBef>
      <a:spcAft>
        <a:spcPct val="0"/>
      </a:spcAft>
      <a:defRPr sz="1000" kern="1200">
        <a:solidFill>
          <a:schemeClr val="tx1"/>
        </a:solidFill>
        <a:latin typeface="Verdana" pitchFamily="34" charset="0"/>
        <a:ea typeface="宋体" pitchFamily="2" charset="-122"/>
        <a:cs typeface="+mn-cs"/>
      </a:defRPr>
    </a:lvl3pPr>
    <a:lvl4pPr marL="1371600" algn="ctr" rtl="0" fontAlgn="base">
      <a:spcBef>
        <a:spcPct val="0"/>
      </a:spcBef>
      <a:spcAft>
        <a:spcPct val="0"/>
      </a:spcAft>
      <a:defRPr sz="1000" kern="1200">
        <a:solidFill>
          <a:schemeClr val="tx1"/>
        </a:solidFill>
        <a:latin typeface="Verdana" pitchFamily="34" charset="0"/>
        <a:ea typeface="宋体" pitchFamily="2" charset="-122"/>
        <a:cs typeface="+mn-cs"/>
      </a:defRPr>
    </a:lvl4pPr>
    <a:lvl5pPr marL="1828800" algn="ctr" rtl="0" fontAlgn="base">
      <a:spcBef>
        <a:spcPct val="0"/>
      </a:spcBef>
      <a:spcAft>
        <a:spcPct val="0"/>
      </a:spcAft>
      <a:defRPr sz="1000" kern="1200">
        <a:solidFill>
          <a:schemeClr val="tx1"/>
        </a:solidFill>
        <a:latin typeface="Verdana" pitchFamily="34" charset="0"/>
        <a:ea typeface="宋体" pitchFamily="2" charset="-122"/>
        <a:cs typeface="+mn-cs"/>
      </a:defRPr>
    </a:lvl5pPr>
    <a:lvl6pPr marL="2286000" algn="l" defTabSz="914400" rtl="0" eaLnBrk="1" latinLnBrk="0" hangingPunct="1">
      <a:defRPr sz="1000" kern="1200">
        <a:solidFill>
          <a:schemeClr val="tx1"/>
        </a:solidFill>
        <a:latin typeface="Verdana" pitchFamily="34" charset="0"/>
        <a:ea typeface="宋体" pitchFamily="2" charset="-122"/>
        <a:cs typeface="+mn-cs"/>
      </a:defRPr>
    </a:lvl6pPr>
    <a:lvl7pPr marL="2743200" algn="l" defTabSz="914400" rtl="0" eaLnBrk="1" latinLnBrk="0" hangingPunct="1">
      <a:defRPr sz="1000" kern="1200">
        <a:solidFill>
          <a:schemeClr val="tx1"/>
        </a:solidFill>
        <a:latin typeface="Verdana" pitchFamily="34" charset="0"/>
        <a:ea typeface="宋体" pitchFamily="2" charset="-122"/>
        <a:cs typeface="+mn-cs"/>
      </a:defRPr>
    </a:lvl7pPr>
    <a:lvl8pPr marL="3200400" algn="l" defTabSz="914400" rtl="0" eaLnBrk="1" latinLnBrk="0" hangingPunct="1">
      <a:defRPr sz="1000" kern="1200">
        <a:solidFill>
          <a:schemeClr val="tx1"/>
        </a:solidFill>
        <a:latin typeface="Verdana" pitchFamily="34" charset="0"/>
        <a:ea typeface="宋体" pitchFamily="2" charset="-122"/>
        <a:cs typeface="+mn-cs"/>
      </a:defRPr>
    </a:lvl8pPr>
    <a:lvl9pPr marL="3657600" algn="l" defTabSz="914400" rtl="0" eaLnBrk="1" latinLnBrk="0" hangingPunct="1">
      <a:defRPr sz="1000" kern="1200">
        <a:solidFill>
          <a:schemeClr val="tx1"/>
        </a:solidFill>
        <a:latin typeface="Verdana" pitchFamily="34" charset="0"/>
        <a:ea typeface="宋体" pitchFamily="2" charset="-122"/>
        <a:cs typeface="+mn-cs"/>
      </a:defRPr>
    </a:lvl9pPr>
  </p:defaultTextStyle>
  <p:extLst>
    <p:ext uri="{EFAFB233-063F-42B5-8137-9DF3F51BA10A}">
      <p15:sldGuideLst xmlns="" xmlns:p15="http://schemas.microsoft.com/office/powerpoint/2012/main">
        <p15:guide id="1" orient="horz" pos="2496" userDrawn="1">
          <p15:clr>
            <a:srgbClr val="A4A3A4"/>
          </p15:clr>
        </p15:guide>
        <p15:guide id="2" pos="656">
          <p15:clr>
            <a:srgbClr val="A4A3A4"/>
          </p15:clr>
        </p15:guide>
      </p15:sldGuideLst>
    </p:ext>
    <p:ext uri="{2D200454-40CA-4A62-9FC3-DE9A4176ACB9}">
      <p15:notesGuideLst xmlns="" xmlns:p15="http://schemas.microsoft.com/office/powerpoint/2012/main">
        <p15:guide id="1" orient="horz" pos="2929"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BLADES" initials="B" lastIdx="3"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FFFF99"/>
    <a:srgbClr val="00FF00"/>
    <a:srgbClr val="000000"/>
    <a:srgbClr val="98ACCE"/>
    <a:srgbClr val="C5C5C5"/>
    <a:srgbClr val="DFEBED"/>
    <a:srgbClr val="D9EDEF"/>
    <a:srgbClr val="6B6B6B"/>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233" autoAdjust="0"/>
    <p:restoredTop sz="86410" autoAdjust="0"/>
  </p:normalViewPr>
  <p:slideViewPr>
    <p:cSldViewPr snapToGrid="0">
      <p:cViewPr varScale="1">
        <p:scale>
          <a:sx n="90" d="100"/>
          <a:sy n="90" d="100"/>
        </p:scale>
        <p:origin x="-1536" y="-96"/>
      </p:cViewPr>
      <p:guideLst>
        <p:guide orient="horz" pos="2496"/>
        <p:guide pos="65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00" d="100"/>
        <a:sy n="200" d="100"/>
      </p:scale>
      <p:origin x="0" y="8268"/>
    </p:cViewPr>
  </p:sorterViewPr>
  <p:notesViewPr>
    <p:cSldViewPr snapToGrid="0">
      <p:cViewPr varScale="1">
        <p:scale>
          <a:sx n="68" d="100"/>
          <a:sy n="68" d="100"/>
        </p:scale>
        <p:origin x="3234" y="84"/>
      </p:cViewPr>
      <p:guideLst>
        <p:guide orient="horz" pos="2929"/>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5" Type="http://schemas.openxmlformats.org/officeDocument/2006/relationships/customXml" Target="../customXml/item5.xml"/><Relationship Id="rId15" Type="http://schemas.openxmlformats.org/officeDocument/2006/relationships/presProps" Target="presProps.xml"/><Relationship Id="rId10" Type="http://schemas.openxmlformats.org/officeDocument/2006/relationships/slide" Target="slides/slide4.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6978" name="Rectangle 2"/>
          <p:cNvSpPr>
            <a:spLocks noGrp="1" noChangeArrowheads="1"/>
          </p:cNvSpPr>
          <p:nvPr>
            <p:ph type="hdr" sz="quarter"/>
          </p:nvPr>
        </p:nvSpPr>
        <p:spPr bwMode="auto">
          <a:xfrm>
            <a:off x="1" y="1"/>
            <a:ext cx="3036778" cy="464186"/>
          </a:xfrm>
          <a:prstGeom prst="rect">
            <a:avLst/>
          </a:prstGeom>
          <a:noFill/>
          <a:ln w="9525">
            <a:noFill/>
            <a:miter lim="800000"/>
            <a:headEnd/>
            <a:tailEnd/>
          </a:ln>
          <a:effectLst/>
        </p:spPr>
        <p:txBody>
          <a:bodyPr vert="horz" wrap="square" lIns="91056" tIns="45527" rIns="91056" bIns="45527" numCol="1" anchor="t" anchorCtr="0" compatLnSpc="1">
            <a:prstTxWarp prst="textNoShape">
              <a:avLst/>
            </a:prstTxWarp>
          </a:bodyPr>
          <a:lstStyle>
            <a:lvl1pPr algn="l" defTabSz="911699">
              <a:defRPr sz="1200">
                <a:latin typeface="Arial" charset="0"/>
                <a:ea typeface="SimSun" pitchFamily="2" charset="-122"/>
                <a:cs typeface="+mn-cs"/>
              </a:defRPr>
            </a:lvl1pPr>
          </a:lstStyle>
          <a:p>
            <a:pPr>
              <a:defRPr/>
            </a:pPr>
            <a:endParaRPr lang="en-US" altLang="zh-CN" dirty="0"/>
          </a:p>
        </p:txBody>
      </p:sp>
      <p:sp>
        <p:nvSpPr>
          <p:cNvPr id="126979" name="Rectangle 3"/>
          <p:cNvSpPr>
            <a:spLocks noGrp="1" noChangeArrowheads="1"/>
          </p:cNvSpPr>
          <p:nvPr>
            <p:ph type="dt" sz="quarter" idx="1"/>
          </p:nvPr>
        </p:nvSpPr>
        <p:spPr bwMode="auto">
          <a:xfrm>
            <a:off x="3972032" y="1"/>
            <a:ext cx="3036778" cy="464186"/>
          </a:xfrm>
          <a:prstGeom prst="rect">
            <a:avLst/>
          </a:prstGeom>
          <a:noFill/>
          <a:ln w="9525">
            <a:noFill/>
            <a:miter lim="800000"/>
            <a:headEnd/>
            <a:tailEnd/>
          </a:ln>
          <a:effectLst/>
        </p:spPr>
        <p:txBody>
          <a:bodyPr vert="horz" wrap="square" lIns="91056" tIns="45527" rIns="91056" bIns="45527" numCol="1" anchor="t" anchorCtr="0" compatLnSpc="1">
            <a:prstTxWarp prst="textNoShape">
              <a:avLst/>
            </a:prstTxWarp>
          </a:bodyPr>
          <a:lstStyle>
            <a:lvl1pPr algn="r" defTabSz="911699">
              <a:defRPr sz="1200">
                <a:latin typeface="Arial" charset="0"/>
                <a:ea typeface="SimSun" pitchFamily="2" charset="-122"/>
                <a:cs typeface="+mn-cs"/>
              </a:defRPr>
            </a:lvl1pPr>
          </a:lstStyle>
          <a:p>
            <a:pPr>
              <a:defRPr/>
            </a:pPr>
            <a:endParaRPr lang="en-US" altLang="zh-CN" dirty="0"/>
          </a:p>
        </p:txBody>
      </p:sp>
      <p:sp>
        <p:nvSpPr>
          <p:cNvPr id="126980" name="Rectangle 4"/>
          <p:cNvSpPr>
            <a:spLocks noGrp="1" noChangeArrowheads="1"/>
          </p:cNvSpPr>
          <p:nvPr>
            <p:ph type="ftr" sz="quarter" idx="2"/>
          </p:nvPr>
        </p:nvSpPr>
        <p:spPr bwMode="auto">
          <a:xfrm>
            <a:off x="1" y="8830628"/>
            <a:ext cx="3036778" cy="464186"/>
          </a:xfrm>
          <a:prstGeom prst="rect">
            <a:avLst/>
          </a:prstGeom>
          <a:noFill/>
          <a:ln w="9525">
            <a:noFill/>
            <a:miter lim="800000"/>
            <a:headEnd/>
            <a:tailEnd/>
          </a:ln>
          <a:effectLst/>
        </p:spPr>
        <p:txBody>
          <a:bodyPr vert="horz" wrap="square" lIns="91056" tIns="45527" rIns="91056" bIns="45527" numCol="1" anchor="b" anchorCtr="0" compatLnSpc="1">
            <a:prstTxWarp prst="textNoShape">
              <a:avLst/>
            </a:prstTxWarp>
          </a:bodyPr>
          <a:lstStyle>
            <a:lvl1pPr algn="l" defTabSz="911699">
              <a:defRPr sz="1200">
                <a:latin typeface="Arial" charset="0"/>
                <a:ea typeface="SimSun" pitchFamily="2" charset="-122"/>
                <a:cs typeface="+mn-cs"/>
              </a:defRPr>
            </a:lvl1pPr>
          </a:lstStyle>
          <a:p>
            <a:pPr>
              <a:defRPr/>
            </a:pPr>
            <a:r>
              <a:rPr lang="en-US" altLang="zh-CN" dirty="0" smtClean="0"/>
              <a:t>July 2012</a:t>
            </a:r>
            <a:endParaRPr lang="en-US" altLang="zh-CN" dirty="0"/>
          </a:p>
        </p:txBody>
      </p:sp>
      <p:sp>
        <p:nvSpPr>
          <p:cNvPr id="126981" name="Rectangle 5"/>
          <p:cNvSpPr>
            <a:spLocks noGrp="1" noChangeArrowheads="1"/>
          </p:cNvSpPr>
          <p:nvPr>
            <p:ph type="sldNum" sz="quarter" idx="3"/>
          </p:nvPr>
        </p:nvSpPr>
        <p:spPr bwMode="auto">
          <a:xfrm>
            <a:off x="3972032" y="8830628"/>
            <a:ext cx="3036778" cy="464186"/>
          </a:xfrm>
          <a:prstGeom prst="rect">
            <a:avLst/>
          </a:prstGeom>
          <a:noFill/>
          <a:ln w="9525">
            <a:noFill/>
            <a:miter lim="800000"/>
            <a:headEnd/>
            <a:tailEnd/>
          </a:ln>
          <a:effectLst/>
        </p:spPr>
        <p:txBody>
          <a:bodyPr vert="horz" wrap="square" lIns="91056" tIns="45527" rIns="91056" bIns="45527" numCol="1" anchor="b" anchorCtr="0" compatLnSpc="1">
            <a:prstTxWarp prst="textNoShape">
              <a:avLst/>
            </a:prstTxWarp>
          </a:bodyPr>
          <a:lstStyle>
            <a:lvl1pPr algn="r" defTabSz="911699">
              <a:defRPr sz="1200">
                <a:latin typeface="Arial" charset="0"/>
                <a:ea typeface="SimSun" pitchFamily="2" charset="-122"/>
                <a:cs typeface="+mn-cs"/>
              </a:defRPr>
            </a:lvl1pPr>
          </a:lstStyle>
          <a:p>
            <a:pPr>
              <a:defRPr/>
            </a:pPr>
            <a:fld id="{856D5BF5-5745-4587-9005-559ADA030DB6}" type="slidenum">
              <a:rPr lang="zh-CN" altLang="en-US"/>
              <a:pPr>
                <a:defRPr/>
              </a:pPr>
              <a:t>‹#›</a:t>
            </a:fld>
            <a:endParaRPr lang="en-US" altLang="zh-CN" dirty="0"/>
          </a:p>
        </p:txBody>
      </p:sp>
    </p:spTree>
    <p:extLst>
      <p:ext uri="{BB962C8B-B14F-4D97-AF65-F5344CB8AC3E}">
        <p14:creationId xmlns:p14="http://schemas.microsoft.com/office/powerpoint/2010/main" val="815798227"/>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1" y="1"/>
            <a:ext cx="3036778" cy="464186"/>
          </a:xfrm>
          <a:prstGeom prst="rect">
            <a:avLst/>
          </a:prstGeom>
          <a:noFill/>
          <a:ln w="9525">
            <a:noFill/>
            <a:miter lim="800000"/>
            <a:headEnd/>
            <a:tailEnd/>
          </a:ln>
          <a:effectLst/>
        </p:spPr>
        <p:txBody>
          <a:bodyPr vert="horz" wrap="square" lIns="92640" tIns="46319" rIns="92640" bIns="46319" numCol="1" anchor="t" anchorCtr="0" compatLnSpc="1">
            <a:prstTxWarp prst="textNoShape">
              <a:avLst/>
            </a:prstTxWarp>
          </a:bodyPr>
          <a:lstStyle>
            <a:lvl1pPr algn="l" defTabSz="926196">
              <a:defRPr sz="1200">
                <a:latin typeface="Arial" charset="0"/>
                <a:ea typeface="SimSun" pitchFamily="2" charset="-122"/>
                <a:cs typeface="+mn-cs"/>
              </a:defRPr>
            </a:lvl1pPr>
          </a:lstStyle>
          <a:p>
            <a:pPr>
              <a:defRPr/>
            </a:pPr>
            <a:endParaRPr lang="en-US" altLang="zh-CN" dirty="0"/>
          </a:p>
        </p:txBody>
      </p:sp>
      <p:sp>
        <p:nvSpPr>
          <p:cNvPr id="10243" name="Rectangle 3"/>
          <p:cNvSpPr>
            <a:spLocks noGrp="1" noChangeArrowheads="1"/>
          </p:cNvSpPr>
          <p:nvPr>
            <p:ph type="dt" idx="1"/>
          </p:nvPr>
        </p:nvSpPr>
        <p:spPr bwMode="auto">
          <a:xfrm>
            <a:off x="3972032" y="1"/>
            <a:ext cx="3036778" cy="464186"/>
          </a:xfrm>
          <a:prstGeom prst="rect">
            <a:avLst/>
          </a:prstGeom>
          <a:noFill/>
          <a:ln w="9525">
            <a:noFill/>
            <a:miter lim="800000"/>
            <a:headEnd/>
            <a:tailEnd/>
          </a:ln>
          <a:effectLst/>
        </p:spPr>
        <p:txBody>
          <a:bodyPr vert="horz" wrap="square" lIns="92640" tIns="46319" rIns="92640" bIns="46319" numCol="1" anchor="t" anchorCtr="0" compatLnSpc="1">
            <a:prstTxWarp prst="textNoShape">
              <a:avLst/>
            </a:prstTxWarp>
          </a:bodyPr>
          <a:lstStyle>
            <a:lvl1pPr algn="r" defTabSz="926196">
              <a:defRPr sz="1200">
                <a:latin typeface="Arial" charset="0"/>
                <a:ea typeface="SimSun" pitchFamily="2" charset="-122"/>
                <a:cs typeface="+mn-cs"/>
              </a:defRPr>
            </a:lvl1pPr>
          </a:lstStyle>
          <a:p>
            <a:pPr>
              <a:defRPr/>
            </a:pPr>
            <a:endParaRPr lang="en-US" altLang="zh-CN" dirty="0"/>
          </a:p>
        </p:txBody>
      </p:sp>
      <p:sp>
        <p:nvSpPr>
          <p:cNvPr id="41988" name="Rectangle 4"/>
          <p:cNvSpPr>
            <a:spLocks noGrp="1" noRot="1" noChangeAspect="1" noChangeArrowheads="1" noTextEdit="1"/>
          </p:cNvSpPr>
          <p:nvPr>
            <p:ph type="sldImg" idx="2"/>
          </p:nvPr>
        </p:nvSpPr>
        <p:spPr bwMode="auto">
          <a:xfrm>
            <a:off x="1181100" y="698500"/>
            <a:ext cx="4648200" cy="3486150"/>
          </a:xfrm>
          <a:prstGeom prst="rect">
            <a:avLst/>
          </a:prstGeom>
          <a:noFill/>
          <a:ln w="9525">
            <a:solidFill>
              <a:srgbClr val="000000"/>
            </a:solidFill>
            <a:miter lim="800000"/>
            <a:headEnd/>
            <a:tailEnd/>
          </a:ln>
        </p:spPr>
      </p:sp>
      <p:sp>
        <p:nvSpPr>
          <p:cNvPr id="10245" name="Rectangle 5"/>
          <p:cNvSpPr>
            <a:spLocks noGrp="1" noChangeArrowheads="1"/>
          </p:cNvSpPr>
          <p:nvPr>
            <p:ph type="body" sz="quarter" idx="3"/>
          </p:nvPr>
        </p:nvSpPr>
        <p:spPr bwMode="auto">
          <a:xfrm>
            <a:off x="702635" y="4416112"/>
            <a:ext cx="5605134" cy="4182427"/>
          </a:xfrm>
          <a:prstGeom prst="rect">
            <a:avLst/>
          </a:prstGeom>
          <a:noFill/>
          <a:ln w="9525">
            <a:noFill/>
            <a:miter lim="800000"/>
            <a:headEnd/>
            <a:tailEnd/>
          </a:ln>
          <a:effectLst/>
        </p:spPr>
        <p:txBody>
          <a:bodyPr vert="horz" wrap="square" lIns="92640" tIns="46319" rIns="92640" bIns="46319" numCol="1" anchor="t" anchorCtr="0" compatLnSpc="1">
            <a:prstTxWarp prst="textNoShape">
              <a:avLst/>
            </a:prstTxWarp>
          </a:bodyPr>
          <a:lstStyle/>
          <a:p>
            <a:pPr lvl="0"/>
            <a:r>
              <a:rPr lang="en-US" altLang="zh-CN" noProof="0" smtClean="0"/>
              <a:t>Click to edit Master text styles</a:t>
            </a:r>
          </a:p>
          <a:p>
            <a:pPr lvl="1"/>
            <a:r>
              <a:rPr lang="en-US" altLang="zh-CN" noProof="0" smtClean="0"/>
              <a:t>Second level</a:t>
            </a:r>
          </a:p>
          <a:p>
            <a:pPr lvl="2"/>
            <a:r>
              <a:rPr lang="en-US" altLang="zh-CN" noProof="0" smtClean="0"/>
              <a:t>Third level</a:t>
            </a:r>
          </a:p>
          <a:p>
            <a:pPr lvl="3"/>
            <a:r>
              <a:rPr lang="en-US" altLang="zh-CN" noProof="0" smtClean="0"/>
              <a:t>Fourth level</a:t>
            </a:r>
          </a:p>
          <a:p>
            <a:pPr lvl="4"/>
            <a:r>
              <a:rPr lang="en-US" altLang="zh-CN" noProof="0" smtClean="0"/>
              <a:t>Fifth level</a:t>
            </a:r>
          </a:p>
        </p:txBody>
      </p:sp>
      <p:sp>
        <p:nvSpPr>
          <p:cNvPr id="10246" name="Rectangle 6"/>
          <p:cNvSpPr>
            <a:spLocks noGrp="1" noChangeArrowheads="1"/>
          </p:cNvSpPr>
          <p:nvPr>
            <p:ph type="ftr" sz="quarter" idx="4"/>
          </p:nvPr>
        </p:nvSpPr>
        <p:spPr bwMode="auto">
          <a:xfrm>
            <a:off x="1" y="8830628"/>
            <a:ext cx="3036778" cy="464186"/>
          </a:xfrm>
          <a:prstGeom prst="rect">
            <a:avLst/>
          </a:prstGeom>
          <a:noFill/>
          <a:ln w="9525">
            <a:noFill/>
            <a:miter lim="800000"/>
            <a:headEnd/>
            <a:tailEnd/>
          </a:ln>
          <a:effectLst/>
        </p:spPr>
        <p:txBody>
          <a:bodyPr vert="horz" wrap="square" lIns="92640" tIns="46319" rIns="92640" bIns="46319" numCol="1" anchor="b" anchorCtr="0" compatLnSpc="1">
            <a:prstTxWarp prst="textNoShape">
              <a:avLst/>
            </a:prstTxWarp>
          </a:bodyPr>
          <a:lstStyle>
            <a:lvl1pPr algn="l" defTabSz="926196">
              <a:defRPr sz="1200">
                <a:latin typeface="Arial" charset="0"/>
                <a:ea typeface="SimSun" pitchFamily="2" charset="-122"/>
                <a:cs typeface="+mn-cs"/>
              </a:defRPr>
            </a:lvl1pPr>
          </a:lstStyle>
          <a:p>
            <a:pPr>
              <a:defRPr/>
            </a:pPr>
            <a:r>
              <a:rPr lang="en-US" altLang="zh-CN" dirty="0" smtClean="0"/>
              <a:t>July 2012</a:t>
            </a:r>
            <a:endParaRPr lang="en-US" altLang="zh-CN" dirty="0"/>
          </a:p>
        </p:txBody>
      </p:sp>
      <p:sp>
        <p:nvSpPr>
          <p:cNvPr id="10247" name="Rectangle 7"/>
          <p:cNvSpPr>
            <a:spLocks noGrp="1" noChangeArrowheads="1"/>
          </p:cNvSpPr>
          <p:nvPr>
            <p:ph type="sldNum" sz="quarter" idx="5"/>
          </p:nvPr>
        </p:nvSpPr>
        <p:spPr bwMode="auto">
          <a:xfrm>
            <a:off x="3972032" y="8830628"/>
            <a:ext cx="3036778" cy="464186"/>
          </a:xfrm>
          <a:prstGeom prst="rect">
            <a:avLst/>
          </a:prstGeom>
          <a:noFill/>
          <a:ln w="9525">
            <a:noFill/>
            <a:miter lim="800000"/>
            <a:headEnd/>
            <a:tailEnd/>
          </a:ln>
          <a:effectLst/>
        </p:spPr>
        <p:txBody>
          <a:bodyPr vert="horz" wrap="square" lIns="92640" tIns="46319" rIns="92640" bIns="46319" numCol="1" anchor="b" anchorCtr="0" compatLnSpc="1">
            <a:prstTxWarp prst="textNoShape">
              <a:avLst/>
            </a:prstTxWarp>
          </a:bodyPr>
          <a:lstStyle>
            <a:lvl1pPr algn="r" defTabSz="926196">
              <a:defRPr sz="1200">
                <a:latin typeface="Arial" charset="0"/>
                <a:ea typeface="SimSun" pitchFamily="2" charset="-122"/>
                <a:cs typeface="+mn-cs"/>
              </a:defRPr>
            </a:lvl1pPr>
          </a:lstStyle>
          <a:p>
            <a:pPr>
              <a:defRPr/>
            </a:pPr>
            <a:fld id="{4727DCC2-ABBE-4883-AF80-572D74472452}" type="slidenum">
              <a:rPr lang="zh-CN" altLang="en-US"/>
              <a:pPr>
                <a:defRPr/>
              </a:pPr>
              <a:t>‹#›</a:t>
            </a:fld>
            <a:endParaRPr lang="en-US" altLang="zh-CN" dirty="0"/>
          </a:p>
        </p:txBody>
      </p:sp>
    </p:spTree>
    <p:extLst>
      <p:ext uri="{BB962C8B-B14F-4D97-AF65-F5344CB8AC3E}">
        <p14:creationId xmlns:p14="http://schemas.microsoft.com/office/powerpoint/2010/main" val="1477081280"/>
      </p:ext>
    </p:extLst>
  </p:cSld>
  <p:clrMap bg1="lt1" tx1="dk1" bg2="lt2" tx2="dk2" accent1="accent1" accent2="accent2" accent3="accent3" accent4="accent4" accent5="accent5" accent6="accent6" hlink="hlink" folHlink="folHlink"/>
  <p:hf sldNum="0" hd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2" descr="Intel_white"/>
          <p:cNvPicPr>
            <a:picLocks noChangeAspect="1" noChangeArrowheads="1"/>
          </p:cNvPicPr>
          <p:nvPr/>
        </p:nvPicPr>
        <p:blipFill>
          <a:blip r:embed="rId2" cstate="print"/>
          <a:srcRect/>
          <a:stretch>
            <a:fillRect/>
          </a:stretch>
        </p:blipFill>
        <p:spPr bwMode="auto">
          <a:xfrm>
            <a:off x="7396163" y="538163"/>
            <a:ext cx="1290637" cy="862012"/>
          </a:xfrm>
          <a:prstGeom prst="rect">
            <a:avLst/>
          </a:prstGeom>
          <a:noFill/>
          <a:ln w="9525">
            <a:noFill/>
            <a:miter lim="800000"/>
            <a:headEnd/>
            <a:tailEnd/>
          </a:ln>
        </p:spPr>
      </p:pic>
      <p:sp>
        <p:nvSpPr>
          <p:cNvPr id="424963" name="Rectangle 3"/>
          <p:cNvSpPr>
            <a:spLocks noGrp="1" noChangeArrowheads="1"/>
          </p:cNvSpPr>
          <p:nvPr>
            <p:ph type="ctrTitle"/>
          </p:nvPr>
        </p:nvSpPr>
        <p:spPr>
          <a:xfrm>
            <a:off x="2420938" y="3651250"/>
            <a:ext cx="6265862" cy="457200"/>
          </a:xfrm>
        </p:spPr>
        <p:txBody>
          <a:bodyPr wrap="none" anchor="b">
            <a:spAutoFit/>
          </a:bodyPr>
          <a:lstStyle>
            <a:lvl1pPr algn="r">
              <a:defRPr sz="3000">
                <a:solidFill>
                  <a:srgbClr val="FFFFFF"/>
                </a:solidFill>
              </a:defRPr>
            </a:lvl1pPr>
          </a:lstStyle>
          <a:p>
            <a:r>
              <a:rPr lang="en-US" altLang="zh-CN"/>
              <a:t>Click to edit Master title style</a:t>
            </a:r>
          </a:p>
        </p:txBody>
      </p:sp>
      <p:sp>
        <p:nvSpPr>
          <p:cNvPr id="424964" name="Rectangle 4"/>
          <p:cNvSpPr>
            <a:spLocks noGrp="1" noChangeArrowheads="1"/>
          </p:cNvSpPr>
          <p:nvPr>
            <p:ph type="subTitle" idx="1"/>
          </p:nvPr>
        </p:nvSpPr>
        <p:spPr>
          <a:xfrm>
            <a:off x="2406650" y="4478338"/>
            <a:ext cx="6280150" cy="457200"/>
          </a:xfrm>
        </p:spPr>
        <p:txBody>
          <a:bodyPr wrap="none">
            <a:spAutoFit/>
          </a:bodyPr>
          <a:lstStyle>
            <a:lvl1pPr algn="r">
              <a:defRPr sz="3000">
                <a:solidFill>
                  <a:srgbClr val="FFFFFF"/>
                </a:solidFill>
              </a:defRPr>
            </a:lvl1pPr>
          </a:lstStyle>
          <a:p>
            <a:r>
              <a:rPr lang="en-US" altLang="zh-CN"/>
              <a:t>Click to edit Master subtitle style</a:t>
            </a:r>
          </a:p>
        </p:txBody>
      </p:sp>
    </p:spTree>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ftr" sz="quarter" idx="10"/>
          </p:nvPr>
        </p:nvSpPr>
        <p:spPr>
          <a:ln/>
        </p:spPr>
        <p:txBody>
          <a:bodyPr/>
          <a:lstStyle>
            <a:lvl1pPr>
              <a:defRPr/>
            </a:lvl1pPr>
          </a:lstStyle>
          <a:p>
            <a:pPr>
              <a:defRPr/>
            </a:pPr>
            <a:r>
              <a:rPr lang="en-US" altLang="zh-CN" dirty="0" smtClean="0"/>
              <a:t>February 2015</a:t>
            </a:r>
            <a:endParaRPr lang="en-US" altLang="zh-CN" dirty="0"/>
          </a:p>
        </p:txBody>
      </p:sp>
      <p:sp>
        <p:nvSpPr>
          <p:cNvPr id="5" name="Rectangle 7"/>
          <p:cNvSpPr>
            <a:spLocks noGrp="1" noChangeArrowheads="1"/>
          </p:cNvSpPr>
          <p:nvPr>
            <p:ph type="sldNum" sz="quarter" idx="11"/>
          </p:nvPr>
        </p:nvSpPr>
        <p:spPr>
          <a:ln/>
        </p:spPr>
        <p:txBody>
          <a:bodyPr/>
          <a:lstStyle>
            <a:lvl1pPr>
              <a:defRPr/>
            </a:lvl1pPr>
          </a:lstStyle>
          <a:p>
            <a:pPr>
              <a:defRPr/>
            </a:pPr>
            <a:fld id="{D4408428-AFD0-4FEC-8B26-21136D7E4E1E}" type="slidenum">
              <a:rPr lang="zh-CN" altLang="en-US"/>
              <a:pPr>
                <a:defRPr/>
              </a:pPr>
              <a:t>‹#›</a:t>
            </a:fld>
            <a:endParaRPr lang="en-US" altLang="zh-CN" dirty="0"/>
          </a:p>
        </p:txBody>
      </p:sp>
    </p:spTree>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4163" y="273050"/>
            <a:ext cx="2058987" cy="54419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5613" y="273050"/>
            <a:ext cx="6026150" cy="54419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ftr" sz="quarter" idx="10"/>
          </p:nvPr>
        </p:nvSpPr>
        <p:spPr>
          <a:ln/>
        </p:spPr>
        <p:txBody>
          <a:bodyPr/>
          <a:lstStyle>
            <a:lvl1pPr>
              <a:defRPr/>
            </a:lvl1pPr>
          </a:lstStyle>
          <a:p>
            <a:pPr>
              <a:defRPr/>
            </a:pPr>
            <a:r>
              <a:rPr lang="en-US" altLang="zh-CN" dirty="0" smtClean="0"/>
              <a:t>February 2015</a:t>
            </a:r>
            <a:endParaRPr lang="en-US" altLang="zh-CN" dirty="0"/>
          </a:p>
        </p:txBody>
      </p:sp>
      <p:sp>
        <p:nvSpPr>
          <p:cNvPr id="5" name="Rectangle 7"/>
          <p:cNvSpPr>
            <a:spLocks noGrp="1" noChangeArrowheads="1"/>
          </p:cNvSpPr>
          <p:nvPr>
            <p:ph type="sldNum" sz="quarter" idx="11"/>
          </p:nvPr>
        </p:nvSpPr>
        <p:spPr>
          <a:ln/>
        </p:spPr>
        <p:txBody>
          <a:bodyPr/>
          <a:lstStyle>
            <a:lvl1pPr>
              <a:defRPr/>
            </a:lvl1pPr>
          </a:lstStyle>
          <a:p>
            <a:pPr>
              <a:defRPr/>
            </a:pPr>
            <a:fld id="{1E116F7F-513F-44AE-B0B1-4C34176CB901}" type="slidenum">
              <a:rPr lang="zh-CN" altLang="en-US"/>
              <a:pPr>
                <a:defRPr/>
              </a:pPr>
              <a:t>‹#›</a:t>
            </a:fld>
            <a:endParaRPr lang="en-US" altLang="zh-CN" dirty="0"/>
          </a:p>
        </p:txBody>
      </p:sp>
    </p:spTree>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6"/>
          <p:cNvSpPr>
            <a:spLocks noGrp="1" noChangeArrowheads="1"/>
          </p:cNvSpPr>
          <p:nvPr>
            <p:ph type="ftr" sz="quarter" idx="10"/>
          </p:nvPr>
        </p:nvSpPr>
        <p:spPr>
          <a:ln/>
        </p:spPr>
        <p:txBody>
          <a:bodyPr/>
          <a:lstStyle>
            <a:lvl1pPr>
              <a:defRPr/>
            </a:lvl1pPr>
          </a:lstStyle>
          <a:p>
            <a:pPr>
              <a:defRPr/>
            </a:pPr>
            <a:r>
              <a:rPr lang="en-US" altLang="zh-CN" dirty="0" smtClean="0"/>
              <a:t>February 2015</a:t>
            </a:r>
            <a:endParaRPr lang="en-US" altLang="zh-CN" dirty="0"/>
          </a:p>
        </p:txBody>
      </p:sp>
      <p:sp>
        <p:nvSpPr>
          <p:cNvPr id="5" name="Rectangle 7"/>
          <p:cNvSpPr>
            <a:spLocks noGrp="1" noChangeArrowheads="1"/>
          </p:cNvSpPr>
          <p:nvPr>
            <p:ph type="sldNum" sz="quarter" idx="11"/>
          </p:nvPr>
        </p:nvSpPr>
        <p:spPr>
          <a:ln/>
        </p:spPr>
        <p:txBody>
          <a:bodyPr/>
          <a:lstStyle>
            <a:lvl1pPr>
              <a:defRPr/>
            </a:lvl1pPr>
          </a:lstStyle>
          <a:p>
            <a:pPr>
              <a:defRPr/>
            </a:pPr>
            <a:fld id="{2BF0D66C-1599-465C-8863-DA21E277C360}" type="slidenum">
              <a:rPr lang="zh-CN" altLang="en-US"/>
              <a:pPr>
                <a:defRPr/>
              </a:pPr>
              <a:t>‹#›</a:t>
            </a:fld>
            <a:endParaRPr lang="en-US" altLang="zh-CN" dirty="0"/>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ftr" sz="quarter" idx="10"/>
          </p:nvPr>
        </p:nvSpPr>
        <p:spPr>
          <a:ln/>
        </p:spPr>
        <p:txBody>
          <a:bodyPr/>
          <a:lstStyle>
            <a:lvl1pPr>
              <a:defRPr/>
            </a:lvl1pPr>
          </a:lstStyle>
          <a:p>
            <a:pPr>
              <a:defRPr/>
            </a:pPr>
            <a:r>
              <a:rPr lang="en-US" altLang="zh-CN" dirty="0" smtClean="0"/>
              <a:t>February 2015</a:t>
            </a:r>
            <a:endParaRPr lang="en-US" altLang="zh-CN" dirty="0"/>
          </a:p>
        </p:txBody>
      </p:sp>
      <p:sp>
        <p:nvSpPr>
          <p:cNvPr id="5" name="Rectangle 7"/>
          <p:cNvSpPr>
            <a:spLocks noGrp="1" noChangeArrowheads="1"/>
          </p:cNvSpPr>
          <p:nvPr>
            <p:ph type="sldNum" sz="quarter" idx="11"/>
          </p:nvPr>
        </p:nvSpPr>
        <p:spPr>
          <a:ln/>
        </p:spPr>
        <p:txBody>
          <a:bodyPr/>
          <a:lstStyle>
            <a:lvl1pPr>
              <a:defRPr/>
            </a:lvl1pPr>
          </a:lstStyle>
          <a:p>
            <a:pPr>
              <a:defRPr/>
            </a:pPr>
            <a:fld id="{B7F359FA-0281-49A6-941A-5C99C96DA29D}" type="slidenum">
              <a:rPr lang="zh-CN" altLang="en-US"/>
              <a:pPr>
                <a:defRPr/>
              </a:pPr>
              <a:t>‹#›</a:t>
            </a:fld>
            <a:endParaRPr lang="en-US" altLang="zh-CN" dirty="0"/>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5613" y="1371600"/>
            <a:ext cx="4041775"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9788" y="1371600"/>
            <a:ext cx="4043362"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ftr" sz="quarter" idx="10"/>
          </p:nvPr>
        </p:nvSpPr>
        <p:spPr>
          <a:ln/>
        </p:spPr>
        <p:txBody>
          <a:bodyPr/>
          <a:lstStyle>
            <a:lvl1pPr>
              <a:defRPr/>
            </a:lvl1pPr>
          </a:lstStyle>
          <a:p>
            <a:pPr>
              <a:defRPr/>
            </a:pPr>
            <a:r>
              <a:rPr lang="en-US" altLang="zh-CN" dirty="0" smtClean="0"/>
              <a:t>February 2015</a:t>
            </a:r>
            <a:endParaRPr lang="en-US" altLang="zh-CN" dirty="0"/>
          </a:p>
        </p:txBody>
      </p:sp>
      <p:sp>
        <p:nvSpPr>
          <p:cNvPr id="6" name="Rectangle 7"/>
          <p:cNvSpPr>
            <a:spLocks noGrp="1" noChangeArrowheads="1"/>
          </p:cNvSpPr>
          <p:nvPr>
            <p:ph type="sldNum" sz="quarter" idx="11"/>
          </p:nvPr>
        </p:nvSpPr>
        <p:spPr>
          <a:ln/>
        </p:spPr>
        <p:txBody>
          <a:bodyPr/>
          <a:lstStyle>
            <a:lvl1pPr>
              <a:defRPr/>
            </a:lvl1pPr>
          </a:lstStyle>
          <a:p>
            <a:pPr>
              <a:defRPr/>
            </a:pPr>
            <a:fld id="{86EC18D9-FF5F-4F6F-84B8-E2E975340D6F}" type="slidenum">
              <a:rPr lang="zh-CN" altLang="en-US"/>
              <a:pPr>
                <a:defRPr/>
              </a:pPr>
              <a:t>‹#›</a:t>
            </a:fld>
            <a:endParaRPr lang="en-US" altLang="zh-CN" dirty="0"/>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ftr" sz="quarter" idx="10"/>
          </p:nvPr>
        </p:nvSpPr>
        <p:spPr>
          <a:ln/>
        </p:spPr>
        <p:txBody>
          <a:bodyPr/>
          <a:lstStyle>
            <a:lvl1pPr>
              <a:defRPr/>
            </a:lvl1pPr>
          </a:lstStyle>
          <a:p>
            <a:pPr>
              <a:defRPr/>
            </a:pPr>
            <a:r>
              <a:rPr lang="en-US" altLang="zh-CN" dirty="0" smtClean="0"/>
              <a:t>February 2015</a:t>
            </a:r>
            <a:endParaRPr lang="en-US" altLang="zh-CN" dirty="0"/>
          </a:p>
        </p:txBody>
      </p:sp>
      <p:sp>
        <p:nvSpPr>
          <p:cNvPr id="8" name="Rectangle 7"/>
          <p:cNvSpPr>
            <a:spLocks noGrp="1" noChangeArrowheads="1"/>
          </p:cNvSpPr>
          <p:nvPr>
            <p:ph type="sldNum" sz="quarter" idx="11"/>
          </p:nvPr>
        </p:nvSpPr>
        <p:spPr>
          <a:ln/>
        </p:spPr>
        <p:txBody>
          <a:bodyPr/>
          <a:lstStyle>
            <a:lvl1pPr>
              <a:defRPr/>
            </a:lvl1pPr>
          </a:lstStyle>
          <a:p>
            <a:pPr>
              <a:defRPr/>
            </a:pPr>
            <a:fld id="{6BE24312-E535-47A3-BAD8-1257B2467596}" type="slidenum">
              <a:rPr lang="zh-CN" altLang="en-US"/>
              <a:pPr>
                <a:defRPr/>
              </a:pPr>
              <a:t>‹#›</a:t>
            </a:fld>
            <a:endParaRPr lang="en-US" altLang="zh-CN" dirty="0"/>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ftr" sz="quarter" idx="10"/>
          </p:nvPr>
        </p:nvSpPr>
        <p:spPr>
          <a:ln/>
        </p:spPr>
        <p:txBody>
          <a:bodyPr/>
          <a:lstStyle>
            <a:lvl1pPr>
              <a:defRPr/>
            </a:lvl1pPr>
          </a:lstStyle>
          <a:p>
            <a:pPr>
              <a:defRPr/>
            </a:pPr>
            <a:r>
              <a:rPr lang="en-US" altLang="zh-CN" dirty="0" smtClean="0"/>
              <a:t>February 2015</a:t>
            </a:r>
            <a:endParaRPr lang="en-US" altLang="zh-CN" dirty="0"/>
          </a:p>
        </p:txBody>
      </p:sp>
      <p:sp>
        <p:nvSpPr>
          <p:cNvPr id="4" name="Rectangle 7"/>
          <p:cNvSpPr>
            <a:spLocks noGrp="1" noChangeArrowheads="1"/>
          </p:cNvSpPr>
          <p:nvPr>
            <p:ph type="sldNum" sz="quarter" idx="11"/>
          </p:nvPr>
        </p:nvSpPr>
        <p:spPr>
          <a:ln/>
        </p:spPr>
        <p:txBody>
          <a:bodyPr/>
          <a:lstStyle>
            <a:lvl1pPr>
              <a:defRPr/>
            </a:lvl1pPr>
          </a:lstStyle>
          <a:p>
            <a:pPr>
              <a:defRPr/>
            </a:pPr>
            <a:fld id="{DD19C8D5-2B8A-49A9-9C26-61C0ED503FA7}" type="slidenum">
              <a:rPr lang="zh-CN" altLang="en-US"/>
              <a:pPr>
                <a:defRPr/>
              </a:pPr>
              <a:t>‹#›</a:t>
            </a:fld>
            <a:endParaRPr lang="en-US" altLang="zh-CN" dirty="0"/>
          </a:p>
        </p:txBody>
      </p:sp>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ftr" sz="quarter" idx="10"/>
          </p:nvPr>
        </p:nvSpPr>
        <p:spPr>
          <a:ln/>
        </p:spPr>
        <p:txBody>
          <a:bodyPr/>
          <a:lstStyle>
            <a:lvl1pPr>
              <a:defRPr/>
            </a:lvl1pPr>
          </a:lstStyle>
          <a:p>
            <a:pPr>
              <a:defRPr/>
            </a:pPr>
            <a:r>
              <a:rPr lang="en-US" altLang="zh-CN" dirty="0" smtClean="0"/>
              <a:t>February 2015</a:t>
            </a:r>
            <a:endParaRPr lang="en-US" altLang="zh-CN" dirty="0"/>
          </a:p>
        </p:txBody>
      </p:sp>
      <p:sp>
        <p:nvSpPr>
          <p:cNvPr id="3" name="Rectangle 7"/>
          <p:cNvSpPr>
            <a:spLocks noGrp="1" noChangeArrowheads="1"/>
          </p:cNvSpPr>
          <p:nvPr>
            <p:ph type="sldNum" sz="quarter" idx="11"/>
          </p:nvPr>
        </p:nvSpPr>
        <p:spPr>
          <a:ln/>
        </p:spPr>
        <p:txBody>
          <a:bodyPr/>
          <a:lstStyle>
            <a:lvl1pPr>
              <a:defRPr/>
            </a:lvl1pPr>
          </a:lstStyle>
          <a:p>
            <a:pPr>
              <a:defRPr/>
            </a:pPr>
            <a:fld id="{FE32EF85-AB91-4B8B-835A-49BAFBAEE74B}" type="slidenum">
              <a:rPr lang="zh-CN" altLang="en-US"/>
              <a:pPr>
                <a:defRPr/>
              </a:pPr>
              <a:t>‹#›</a:t>
            </a:fld>
            <a:endParaRPr lang="en-US" altLang="zh-CN" dirty="0"/>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ftr" sz="quarter" idx="10"/>
          </p:nvPr>
        </p:nvSpPr>
        <p:spPr>
          <a:ln/>
        </p:spPr>
        <p:txBody>
          <a:bodyPr/>
          <a:lstStyle>
            <a:lvl1pPr>
              <a:defRPr/>
            </a:lvl1pPr>
          </a:lstStyle>
          <a:p>
            <a:pPr>
              <a:defRPr/>
            </a:pPr>
            <a:r>
              <a:rPr lang="en-US" altLang="zh-CN" dirty="0" smtClean="0"/>
              <a:t>February 2015</a:t>
            </a:r>
            <a:endParaRPr lang="en-US" altLang="zh-CN" dirty="0"/>
          </a:p>
        </p:txBody>
      </p:sp>
      <p:sp>
        <p:nvSpPr>
          <p:cNvPr id="6" name="Rectangle 7"/>
          <p:cNvSpPr>
            <a:spLocks noGrp="1" noChangeArrowheads="1"/>
          </p:cNvSpPr>
          <p:nvPr>
            <p:ph type="sldNum" sz="quarter" idx="11"/>
          </p:nvPr>
        </p:nvSpPr>
        <p:spPr>
          <a:ln/>
        </p:spPr>
        <p:txBody>
          <a:bodyPr/>
          <a:lstStyle>
            <a:lvl1pPr>
              <a:defRPr/>
            </a:lvl1pPr>
          </a:lstStyle>
          <a:p>
            <a:pPr>
              <a:defRPr/>
            </a:pPr>
            <a:fld id="{787DEDE1-6B8A-4768-8C59-8813D3327BAC}" type="slidenum">
              <a:rPr lang="zh-CN" altLang="en-US"/>
              <a:pPr>
                <a:defRPr/>
              </a:pPr>
              <a:t>‹#›</a:t>
            </a:fld>
            <a:endParaRPr lang="en-US" altLang="zh-CN" dirty="0"/>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ftr" sz="quarter" idx="10"/>
          </p:nvPr>
        </p:nvSpPr>
        <p:spPr>
          <a:ln/>
        </p:spPr>
        <p:txBody>
          <a:bodyPr/>
          <a:lstStyle>
            <a:lvl1pPr>
              <a:defRPr/>
            </a:lvl1pPr>
          </a:lstStyle>
          <a:p>
            <a:pPr>
              <a:defRPr/>
            </a:pPr>
            <a:r>
              <a:rPr lang="en-US" altLang="zh-CN" dirty="0" smtClean="0"/>
              <a:t>February 2015</a:t>
            </a:r>
            <a:endParaRPr lang="en-US" altLang="zh-CN" dirty="0"/>
          </a:p>
        </p:txBody>
      </p:sp>
      <p:sp>
        <p:nvSpPr>
          <p:cNvPr id="6" name="Rectangle 7"/>
          <p:cNvSpPr>
            <a:spLocks noGrp="1" noChangeArrowheads="1"/>
          </p:cNvSpPr>
          <p:nvPr>
            <p:ph type="sldNum" sz="quarter" idx="11"/>
          </p:nvPr>
        </p:nvSpPr>
        <p:spPr>
          <a:ln/>
        </p:spPr>
        <p:txBody>
          <a:bodyPr/>
          <a:lstStyle>
            <a:lvl1pPr>
              <a:defRPr/>
            </a:lvl1pPr>
          </a:lstStyle>
          <a:p>
            <a:pPr>
              <a:defRPr/>
            </a:pPr>
            <a:fld id="{220FF1C2-611E-47D6-9192-210C924B3AB2}" type="slidenum">
              <a:rPr lang="zh-CN" altLang="en-US"/>
              <a:pPr>
                <a:defRPr/>
              </a:pPr>
              <a:t>‹#›</a:t>
            </a:fld>
            <a:endParaRPr lang="en-US" altLang="zh-CN" dirty="0"/>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096DBF"/>
        </a:solidFill>
        <a:effectLst/>
      </p:bgPr>
    </p:bg>
    <p:spTree>
      <p:nvGrpSpPr>
        <p:cNvPr id="1" name=""/>
        <p:cNvGrpSpPr/>
        <p:nvPr/>
      </p:nvGrpSpPr>
      <p:grpSpPr>
        <a:xfrm>
          <a:off x="0" y="0"/>
          <a:ext cx="0" cy="0"/>
          <a:chOff x="0" y="0"/>
          <a:chExt cx="0" cy="0"/>
        </a:xfrm>
      </p:grpSpPr>
      <p:sp>
        <p:nvSpPr>
          <p:cNvPr id="3075" name="Rectangle 3"/>
          <p:cNvSpPr>
            <a:spLocks noGrp="1" noChangeArrowheads="1"/>
          </p:cNvSpPr>
          <p:nvPr>
            <p:ph type="title"/>
          </p:nvPr>
        </p:nvSpPr>
        <p:spPr bwMode="auto">
          <a:xfrm>
            <a:off x="455613" y="273050"/>
            <a:ext cx="8237537" cy="8890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ltLang="zh-CN" smtClean="0"/>
              <a:t>Click to edit Master title style</a:t>
            </a:r>
          </a:p>
        </p:txBody>
      </p:sp>
      <p:sp>
        <p:nvSpPr>
          <p:cNvPr id="3076" name="Rectangle 4"/>
          <p:cNvSpPr>
            <a:spLocks noGrp="1" noChangeArrowheads="1"/>
          </p:cNvSpPr>
          <p:nvPr>
            <p:ph type="body" idx="1"/>
          </p:nvPr>
        </p:nvSpPr>
        <p:spPr bwMode="auto">
          <a:xfrm>
            <a:off x="455613" y="1371600"/>
            <a:ext cx="8237537" cy="43434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ltLang="zh-CN" dirty="0" smtClean="0"/>
              <a:t>Click to edit Master text styles</a:t>
            </a:r>
          </a:p>
          <a:p>
            <a:pPr lvl="1"/>
            <a:r>
              <a:rPr lang="en-US" altLang="zh-CN" dirty="0" smtClean="0"/>
              <a:t>Second level</a:t>
            </a:r>
          </a:p>
          <a:p>
            <a:pPr lvl="2"/>
            <a:r>
              <a:rPr lang="en-US" altLang="zh-CN" dirty="0" smtClean="0"/>
              <a:t>Third level</a:t>
            </a:r>
          </a:p>
          <a:p>
            <a:pPr lvl="3"/>
            <a:r>
              <a:rPr lang="en-US" altLang="zh-CN" dirty="0" smtClean="0"/>
              <a:t>Fourth level</a:t>
            </a:r>
          </a:p>
          <a:p>
            <a:pPr lvl="4"/>
            <a:r>
              <a:rPr lang="en-US" altLang="zh-CN" dirty="0" smtClean="0"/>
              <a:t>Fifth level</a:t>
            </a:r>
          </a:p>
        </p:txBody>
      </p:sp>
      <p:sp>
        <p:nvSpPr>
          <p:cNvPr id="423942" name="Rectangle 6"/>
          <p:cNvSpPr>
            <a:spLocks noGrp="1" noChangeArrowheads="1"/>
          </p:cNvSpPr>
          <p:nvPr>
            <p:ph type="ftr" sz="quarter" idx="3"/>
          </p:nvPr>
        </p:nvSpPr>
        <p:spPr bwMode="auto">
          <a:xfrm>
            <a:off x="1730375" y="6357938"/>
            <a:ext cx="4725988" cy="30480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eaLnBrk="0" hangingPunct="0">
              <a:defRPr sz="800" b="1">
                <a:solidFill>
                  <a:srgbClr val="FFFFFF"/>
                </a:solidFill>
                <a:ea typeface="SimSun" pitchFamily="2" charset="-122"/>
                <a:cs typeface="+mn-cs"/>
              </a:defRPr>
            </a:lvl1pPr>
          </a:lstStyle>
          <a:p>
            <a:pPr>
              <a:defRPr/>
            </a:pPr>
            <a:r>
              <a:rPr lang="en-US" altLang="zh-CN" dirty="0" smtClean="0"/>
              <a:t>February 2015</a:t>
            </a:r>
            <a:endParaRPr lang="en-US" altLang="zh-CN" dirty="0"/>
          </a:p>
        </p:txBody>
      </p:sp>
      <p:sp>
        <p:nvSpPr>
          <p:cNvPr id="423943" name="Rectangle 7"/>
          <p:cNvSpPr>
            <a:spLocks noGrp="1" noChangeArrowheads="1"/>
          </p:cNvSpPr>
          <p:nvPr>
            <p:ph type="sldNum" sz="quarter" idx="4"/>
          </p:nvPr>
        </p:nvSpPr>
        <p:spPr bwMode="auto">
          <a:xfrm>
            <a:off x="455613" y="6357938"/>
            <a:ext cx="415925" cy="30480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eaLnBrk="0" hangingPunct="0">
              <a:defRPr sz="800" b="1">
                <a:solidFill>
                  <a:srgbClr val="FFFFFF"/>
                </a:solidFill>
                <a:ea typeface="SimSun" pitchFamily="2" charset="-122"/>
                <a:cs typeface="+mn-cs"/>
              </a:defRPr>
            </a:lvl1pPr>
          </a:lstStyle>
          <a:p>
            <a:pPr>
              <a:defRPr/>
            </a:pPr>
            <a:fld id="{4A247F87-B951-4734-8FF5-F9B602EA7B75}" type="slidenum">
              <a:rPr lang="zh-CN" altLang="en-US"/>
              <a:pPr>
                <a:defRPr/>
              </a:pPr>
              <a:t>‹#›</a:t>
            </a:fld>
            <a:endParaRPr lang="en-US" altLang="zh-CN" dirty="0"/>
          </a:p>
        </p:txBody>
      </p:sp>
      <p:pic>
        <p:nvPicPr>
          <p:cNvPr id="3079" name="Picture 8" descr="Intel_white"/>
          <p:cNvPicPr>
            <a:picLocks noChangeAspect="1" noChangeArrowheads="1"/>
          </p:cNvPicPr>
          <p:nvPr/>
        </p:nvPicPr>
        <p:blipFill>
          <a:blip r:embed="rId13" cstate="print"/>
          <a:srcRect/>
          <a:stretch>
            <a:fillRect/>
          </a:stretch>
        </p:blipFill>
        <p:spPr bwMode="auto">
          <a:xfrm>
            <a:off x="7889875" y="6169025"/>
            <a:ext cx="811213" cy="541338"/>
          </a:xfrm>
          <a:prstGeom prst="rect">
            <a:avLst/>
          </a:prstGeom>
          <a:noFill/>
          <a:ln w="9525">
            <a:noFill/>
            <a:miter lim="800000"/>
            <a:headEnd/>
            <a:tailEnd/>
          </a:ln>
        </p:spPr>
      </p:pic>
    </p:spTree>
  </p:cSld>
  <p:clrMap bg1="dk2" tx1="lt1" bg2="dk1" tx2="lt2" accent1="accent1" accent2="accent2" accent3="accent3" accent4="accent4" accent5="accent5" accent6="accent6" hlink="hlink" folHlink="folHlink"/>
  <p:sldLayoutIdLst>
    <p:sldLayoutId id="2147496784" r:id="rId1"/>
    <p:sldLayoutId id="2147496773" r:id="rId2"/>
    <p:sldLayoutId id="2147496774" r:id="rId3"/>
    <p:sldLayoutId id="2147496775" r:id="rId4"/>
    <p:sldLayoutId id="2147496776" r:id="rId5"/>
    <p:sldLayoutId id="2147496777" r:id="rId6"/>
    <p:sldLayoutId id="2147496778" r:id="rId7"/>
    <p:sldLayoutId id="2147496779" r:id="rId8"/>
    <p:sldLayoutId id="2147496780" r:id="rId9"/>
    <p:sldLayoutId id="2147496781" r:id="rId10"/>
    <p:sldLayoutId id="2147496782" r:id="rId11"/>
  </p:sldLayoutIdLst>
  <p:transition>
    <p:fade/>
  </p:transition>
  <p:timing>
    <p:tnLst>
      <p:par>
        <p:cTn id="1" dur="indefinite" restart="never" nodeType="tmRoot"/>
      </p:par>
    </p:tnLst>
  </p:timing>
  <p:hf sldNum="0" hdr="0" dt="0"/>
  <p:txStyles>
    <p:titleStyle>
      <a:lvl1pPr algn="l" rtl="0" eaLnBrk="0" fontAlgn="base" hangingPunct="0">
        <a:spcBef>
          <a:spcPct val="0"/>
        </a:spcBef>
        <a:spcAft>
          <a:spcPct val="0"/>
        </a:spcAft>
        <a:defRPr sz="2600" b="1">
          <a:solidFill>
            <a:schemeClr val="tx1"/>
          </a:solidFill>
          <a:latin typeface="+mj-lt"/>
          <a:ea typeface="+mj-ea"/>
          <a:cs typeface="+mj-cs"/>
        </a:defRPr>
      </a:lvl1pPr>
      <a:lvl2pPr algn="l" rtl="0" eaLnBrk="0" fontAlgn="base" hangingPunct="0">
        <a:spcBef>
          <a:spcPct val="0"/>
        </a:spcBef>
        <a:spcAft>
          <a:spcPct val="0"/>
        </a:spcAft>
        <a:defRPr sz="2600" b="1">
          <a:solidFill>
            <a:schemeClr val="tx1"/>
          </a:solidFill>
          <a:latin typeface="Verdana" pitchFamily="34" charset="0"/>
        </a:defRPr>
      </a:lvl2pPr>
      <a:lvl3pPr algn="l" rtl="0" eaLnBrk="0" fontAlgn="base" hangingPunct="0">
        <a:spcBef>
          <a:spcPct val="0"/>
        </a:spcBef>
        <a:spcAft>
          <a:spcPct val="0"/>
        </a:spcAft>
        <a:defRPr sz="2600" b="1">
          <a:solidFill>
            <a:schemeClr val="tx1"/>
          </a:solidFill>
          <a:latin typeface="Verdana" pitchFamily="34" charset="0"/>
        </a:defRPr>
      </a:lvl3pPr>
      <a:lvl4pPr algn="l" rtl="0" eaLnBrk="0" fontAlgn="base" hangingPunct="0">
        <a:spcBef>
          <a:spcPct val="0"/>
        </a:spcBef>
        <a:spcAft>
          <a:spcPct val="0"/>
        </a:spcAft>
        <a:defRPr sz="2600" b="1">
          <a:solidFill>
            <a:schemeClr val="tx1"/>
          </a:solidFill>
          <a:latin typeface="Verdana" pitchFamily="34" charset="0"/>
        </a:defRPr>
      </a:lvl4pPr>
      <a:lvl5pPr algn="l" rtl="0" eaLnBrk="0" fontAlgn="base" hangingPunct="0">
        <a:spcBef>
          <a:spcPct val="0"/>
        </a:spcBef>
        <a:spcAft>
          <a:spcPct val="0"/>
        </a:spcAft>
        <a:defRPr sz="2600" b="1">
          <a:solidFill>
            <a:schemeClr val="tx1"/>
          </a:solidFill>
          <a:latin typeface="Verdana" pitchFamily="34" charset="0"/>
        </a:defRPr>
      </a:lvl5pPr>
      <a:lvl6pPr marL="457200" algn="l" rtl="0" fontAlgn="base">
        <a:spcBef>
          <a:spcPct val="0"/>
        </a:spcBef>
        <a:spcAft>
          <a:spcPct val="0"/>
        </a:spcAft>
        <a:defRPr sz="2600" b="1">
          <a:solidFill>
            <a:schemeClr val="tx1"/>
          </a:solidFill>
          <a:latin typeface="Verdana" pitchFamily="34" charset="0"/>
        </a:defRPr>
      </a:lvl6pPr>
      <a:lvl7pPr marL="914400" algn="l" rtl="0" fontAlgn="base">
        <a:spcBef>
          <a:spcPct val="0"/>
        </a:spcBef>
        <a:spcAft>
          <a:spcPct val="0"/>
        </a:spcAft>
        <a:defRPr sz="2600" b="1">
          <a:solidFill>
            <a:schemeClr val="tx1"/>
          </a:solidFill>
          <a:latin typeface="Verdana" pitchFamily="34" charset="0"/>
        </a:defRPr>
      </a:lvl7pPr>
      <a:lvl8pPr marL="1371600" algn="l" rtl="0" fontAlgn="base">
        <a:spcBef>
          <a:spcPct val="0"/>
        </a:spcBef>
        <a:spcAft>
          <a:spcPct val="0"/>
        </a:spcAft>
        <a:defRPr sz="2600" b="1">
          <a:solidFill>
            <a:schemeClr val="tx1"/>
          </a:solidFill>
          <a:latin typeface="Verdana" pitchFamily="34" charset="0"/>
        </a:defRPr>
      </a:lvl8pPr>
      <a:lvl9pPr marL="1828800" algn="l" rtl="0" fontAlgn="base">
        <a:spcBef>
          <a:spcPct val="0"/>
        </a:spcBef>
        <a:spcAft>
          <a:spcPct val="0"/>
        </a:spcAft>
        <a:defRPr sz="2600" b="1">
          <a:solidFill>
            <a:schemeClr val="tx1"/>
          </a:solidFill>
          <a:latin typeface="Verdana" pitchFamily="34" charset="0"/>
        </a:defRPr>
      </a:lvl9pPr>
    </p:titleStyle>
    <p:bodyStyle>
      <a:lvl1pPr marL="342900" indent="-342900" algn="l" rtl="0" eaLnBrk="0" fontAlgn="base" hangingPunct="0">
        <a:spcBef>
          <a:spcPct val="60000"/>
        </a:spcBef>
        <a:spcAft>
          <a:spcPct val="0"/>
        </a:spcAft>
        <a:defRPr>
          <a:solidFill>
            <a:schemeClr val="tx1"/>
          </a:solidFill>
          <a:latin typeface="+mn-lt"/>
          <a:ea typeface="+mn-ea"/>
          <a:cs typeface="+mn-cs"/>
        </a:defRPr>
      </a:lvl1pPr>
      <a:lvl2pPr marL="246063" indent="-244475" algn="l" rtl="0" eaLnBrk="0" fontAlgn="base" hangingPunct="0">
        <a:spcBef>
          <a:spcPct val="40000"/>
        </a:spcBef>
        <a:spcAft>
          <a:spcPct val="0"/>
        </a:spcAft>
        <a:buSzPct val="125000"/>
        <a:buFont typeface="Times" pitchFamily="18" charset="0"/>
        <a:buChar char="•"/>
        <a:defRPr>
          <a:solidFill>
            <a:schemeClr val="tx1"/>
          </a:solidFill>
          <a:latin typeface="+mn-lt"/>
        </a:defRPr>
      </a:lvl2pPr>
      <a:lvl3pPr marL="571500" indent="-323850" algn="l" rtl="0" eaLnBrk="0" fontAlgn="base" hangingPunct="0">
        <a:spcBef>
          <a:spcPct val="20000"/>
        </a:spcBef>
        <a:spcAft>
          <a:spcPct val="0"/>
        </a:spcAft>
        <a:buChar char="–"/>
        <a:defRPr sz="1600">
          <a:solidFill>
            <a:schemeClr val="tx1"/>
          </a:solidFill>
          <a:latin typeface="+mn-lt"/>
        </a:defRPr>
      </a:lvl3pPr>
      <a:lvl4pPr marL="725488" indent="-152400" algn="l" rtl="0" eaLnBrk="0" fontAlgn="base" hangingPunct="0">
        <a:spcBef>
          <a:spcPct val="20000"/>
        </a:spcBef>
        <a:spcAft>
          <a:spcPct val="0"/>
        </a:spcAft>
        <a:buFont typeface="Times" pitchFamily="18" charset="0"/>
        <a:buChar char="•"/>
        <a:defRPr sz="1600">
          <a:solidFill>
            <a:schemeClr val="tx1"/>
          </a:solidFill>
          <a:latin typeface="+mn-lt"/>
        </a:defRPr>
      </a:lvl4pPr>
      <a:lvl5pPr marL="1136650" indent="-409575" algn="l" rtl="0" eaLnBrk="0" fontAlgn="base" hangingPunct="0">
        <a:spcBef>
          <a:spcPct val="20000"/>
        </a:spcBef>
        <a:spcAft>
          <a:spcPct val="0"/>
        </a:spcAft>
        <a:buChar char="–"/>
        <a:defRPr sz="1600">
          <a:solidFill>
            <a:schemeClr val="tx1"/>
          </a:solidFill>
          <a:latin typeface="+mn-lt"/>
        </a:defRPr>
      </a:lvl5pPr>
      <a:lvl6pPr marL="1593850" indent="-409575" algn="l" rtl="0" fontAlgn="base">
        <a:spcBef>
          <a:spcPct val="20000"/>
        </a:spcBef>
        <a:spcAft>
          <a:spcPct val="0"/>
        </a:spcAft>
        <a:buChar char="–"/>
        <a:defRPr sz="1600">
          <a:solidFill>
            <a:schemeClr val="tx1"/>
          </a:solidFill>
          <a:latin typeface="+mn-lt"/>
        </a:defRPr>
      </a:lvl6pPr>
      <a:lvl7pPr marL="2051050" indent="-409575" algn="l" rtl="0" fontAlgn="base">
        <a:spcBef>
          <a:spcPct val="20000"/>
        </a:spcBef>
        <a:spcAft>
          <a:spcPct val="0"/>
        </a:spcAft>
        <a:buChar char="–"/>
        <a:defRPr sz="1600">
          <a:solidFill>
            <a:schemeClr val="tx1"/>
          </a:solidFill>
          <a:latin typeface="+mn-lt"/>
        </a:defRPr>
      </a:lvl7pPr>
      <a:lvl8pPr marL="2508250" indent="-409575" algn="l" rtl="0" fontAlgn="base">
        <a:spcBef>
          <a:spcPct val="20000"/>
        </a:spcBef>
        <a:spcAft>
          <a:spcPct val="0"/>
        </a:spcAft>
        <a:buChar char="–"/>
        <a:defRPr sz="1600">
          <a:solidFill>
            <a:schemeClr val="tx1"/>
          </a:solidFill>
          <a:latin typeface="+mn-lt"/>
        </a:defRPr>
      </a:lvl8pPr>
      <a:lvl9pPr marL="2965450" indent="-409575" algn="l" rtl="0" fontAlgn="base">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intel.com/design/literature.ht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5197" y="3646785"/>
            <a:ext cx="7261603" cy="461665"/>
          </a:xfrm>
        </p:spPr>
        <p:txBody>
          <a:bodyPr/>
          <a:lstStyle/>
          <a:p>
            <a:r>
              <a:rPr lang="en-US" dirty="0" smtClean="0"/>
              <a:t>IBIS-AMI and Direction </a:t>
            </a:r>
            <a:r>
              <a:rPr lang="en-US" dirty="0" smtClean="0"/>
              <a:t>Decisions</a:t>
            </a:r>
            <a:endParaRPr lang="en-US" dirty="0"/>
          </a:p>
        </p:txBody>
      </p:sp>
      <p:sp>
        <p:nvSpPr>
          <p:cNvPr id="3" name="Subtitle 2"/>
          <p:cNvSpPr>
            <a:spLocks noGrp="1"/>
          </p:cNvSpPr>
          <p:nvPr>
            <p:ph type="subTitle" idx="1"/>
          </p:nvPr>
        </p:nvSpPr>
        <p:spPr>
          <a:xfrm>
            <a:off x="6659001" y="4478338"/>
            <a:ext cx="2027799" cy="800219"/>
          </a:xfrm>
        </p:spPr>
        <p:txBody>
          <a:bodyPr/>
          <a:lstStyle/>
          <a:p>
            <a:r>
              <a:rPr lang="en-US" sz="2000" dirty="0" smtClean="0"/>
              <a:t>March </a:t>
            </a:r>
            <a:r>
              <a:rPr lang="en-US" sz="2000" dirty="0" smtClean="0"/>
              <a:t>17, 2015</a:t>
            </a:r>
          </a:p>
          <a:p>
            <a:r>
              <a:rPr lang="en-US" sz="2000" dirty="0" smtClean="0"/>
              <a:t>Michael </a:t>
            </a:r>
            <a:r>
              <a:rPr lang="en-US" sz="2000" dirty="0" smtClean="0"/>
              <a:t>Mirmak</a:t>
            </a:r>
          </a:p>
        </p:txBody>
      </p:sp>
    </p:spTree>
    <p:extLst>
      <p:ext uri="{BB962C8B-B14F-4D97-AF65-F5344CB8AC3E}">
        <p14:creationId xmlns:p14="http://schemas.microsoft.com/office/powerpoint/2010/main" val="35827984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Disclaimers</a:t>
            </a:r>
            <a:endParaRPr lang="en-US" dirty="0"/>
          </a:p>
        </p:txBody>
      </p:sp>
      <p:sp>
        <p:nvSpPr>
          <p:cNvPr id="3" name="Content Placeholder 2"/>
          <p:cNvSpPr>
            <a:spLocks noGrp="1"/>
          </p:cNvSpPr>
          <p:nvPr>
            <p:ph idx="1"/>
          </p:nvPr>
        </p:nvSpPr>
        <p:spPr>
          <a:xfrm>
            <a:off x="464666" y="860079"/>
            <a:ext cx="8237537" cy="4782493"/>
          </a:xfrm>
        </p:spPr>
        <p:txBody>
          <a:bodyPr/>
          <a:lstStyle/>
          <a:p>
            <a:pPr marL="0" indent="0">
              <a:buNone/>
            </a:pPr>
            <a:r>
              <a:rPr lang="en-US" sz="1100" dirty="0" smtClean="0"/>
              <a:t>INFORMATION </a:t>
            </a:r>
            <a:r>
              <a:rPr lang="en-US" sz="1100" dirty="0"/>
              <a:t>IN THIS DOCUMENT IS PROVIDED IN CONNECTION WITH INTEL PRODUCTS. NO LICENSE, EXPRESS OR IMPLIED, BY ESTOPPEL OR OTHERWISE, TO ANY INTELLECTUAL PROPERTY RIGHTS IS GRANTED BY THIS DOCUMENT. EXCEPT AS PROVIDED IN INTEL'S TERMS AND CONDITIONS OF SALE FOR SUCH PRODUCTS, INTEL ASSUMES NO LIABILITY WHATSOEVER AND INTEL DISCLAIMS ANY EXPRESS OR IMPLIED WARRANTY, RELATING TO SALE AND/OR USE OF INTEL PRODUCTS INCLUDING LIABILITY OR WARRANTIES RELATING TO FITNESS FOR A PARTICULAR PURPOSE, MERCHANTABILITY, OR INFRINGEMENT OF ANY PATENT, COPYRIGHT OR OTHER INTELLECTUAL PROPERTY RIGHT.</a:t>
            </a:r>
            <a:br>
              <a:rPr lang="en-US" sz="1100" dirty="0"/>
            </a:br>
            <a:endParaRPr lang="en-US" sz="1100" dirty="0"/>
          </a:p>
          <a:p>
            <a:pPr marL="0" indent="0">
              <a:buNone/>
            </a:pPr>
            <a:r>
              <a:rPr lang="en-US" sz="1100" dirty="0"/>
              <a:t>UNLESS OTHERWISE AGREED IN WRITING BY INTEL, THE INTEL PRODUCTS ARE NOT DESIGNED NOR INTENDED FOR ANY APPLICATION IN WHICH THE FAILURE OF THE INTEL PRODUCT COULD CREATE A SITUATION WHERE PERSONAL INJURY OR DEATH MAY OCCUR.</a:t>
            </a:r>
            <a:br>
              <a:rPr lang="en-US" sz="1100" dirty="0"/>
            </a:br>
            <a:r>
              <a:rPr lang="en-US" sz="1100" dirty="0"/>
              <a:t/>
            </a:r>
            <a:br>
              <a:rPr lang="en-US" sz="1100" dirty="0"/>
            </a:br>
            <a:r>
              <a:rPr lang="en-US" sz="1100" dirty="0"/>
              <a:t>Intel may make changes to specifications and product descriptions at any time, without notice. Designers must not rely on the absence or characteristics of any features or instructions marked "reserved" or "undefined." Intel reserves these for future definition and shall have no responsibility whatsoever for conflicts or incompatibilities arising from future changes to them. The information here is subject to change without notice. Do not finalize a design with this information.</a:t>
            </a:r>
          </a:p>
          <a:p>
            <a:pPr marL="0" indent="0">
              <a:buNone/>
            </a:pPr>
            <a:r>
              <a:rPr lang="en-US" sz="1100" dirty="0"/>
              <a:t/>
            </a:r>
            <a:br>
              <a:rPr lang="en-US" sz="1100" dirty="0"/>
            </a:br>
            <a:r>
              <a:rPr lang="en-US" sz="1100" dirty="0"/>
              <a:t>The products described in this document may contain design defects or errors known as errata which may cause the product to deviate from published specifications. Current characterized errata are available on request.</a:t>
            </a:r>
          </a:p>
          <a:p>
            <a:pPr marL="0" indent="0">
              <a:buNone/>
            </a:pPr>
            <a:r>
              <a:rPr lang="en-US" sz="1100" dirty="0" smtClean="0"/>
              <a:t>Contact </a:t>
            </a:r>
            <a:r>
              <a:rPr lang="en-US" sz="1100" dirty="0"/>
              <a:t>your local Intel sales office or your distributor to obtain the latest specifications and before placing your product order.</a:t>
            </a:r>
          </a:p>
          <a:p>
            <a:pPr marL="0" indent="0">
              <a:buNone/>
            </a:pPr>
            <a:r>
              <a:rPr lang="en-US" sz="1100" dirty="0"/>
              <a:t>Copies of documents which have an order number and are referenced in this document, or other Intel literature, may be obtained by calling 1-800-548-4725, or go to: </a:t>
            </a:r>
            <a:r>
              <a:rPr lang="en-US" sz="1100" dirty="0">
                <a:hlinkClick r:id="rId2"/>
              </a:rPr>
              <a:t>http://www.intel.com/design/literature.htm%20</a:t>
            </a:r>
            <a:endParaRPr lang="en-US" sz="1100" dirty="0"/>
          </a:p>
          <a:p>
            <a:pPr marL="0" indent="0">
              <a:buNone/>
            </a:pPr>
            <a:r>
              <a:rPr lang="en-US" sz="1100" dirty="0"/>
              <a:t>Intel, Xeon, and the Intel logo are trademarks of Intel Corporation in the U.S. and other countries.</a:t>
            </a:r>
          </a:p>
          <a:p>
            <a:pPr marL="0" indent="0">
              <a:buNone/>
            </a:pPr>
            <a:r>
              <a:rPr lang="en-US" sz="1100" dirty="0"/>
              <a:t/>
            </a:r>
            <a:br>
              <a:rPr lang="en-US" sz="1100" dirty="0"/>
            </a:br>
            <a:r>
              <a:rPr lang="en-US" sz="1100" dirty="0"/>
              <a:t>Copyright © </a:t>
            </a:r>
            <a:r>
              <a:rPr lang="en-US" sz="1100" dirty="0" smtClean="0"/>
              <a:t>2015, </a:t>
            </a:r>
            <a:r>
              <a:rPr lang="en-US" sz="1100" dirty="0"/>
              <a:t>Intel Corporation. All Rights Reserved.</a:t>
            </a:r>
          </a:p>
          <a:p>
            <a:pPr marL="0" indent="0">
              <a:buNone/>
            </a:pPr>
            <a:r>
              <a:rPr lang="en-US" sz="1100" dirty="0"/>
              <a:t/>
            </a:r>
            <a:br>
              <a:rPr lang="en-US" sz="1100" dirty="0"/>
            </a:br>
            <a:r>
              <a:rPr lang="en-US" sz="1100" dirty="0"/>
              <a:t>* Other names and brands may be claimed as the property of others.</a:t>
            </a:r>
          </a:p>
          <a:p>
            <a:pPr marL="0" indent="0">
              <a:buNone/>
            </a:pPr>
            <a:endParaRPr lang="en-US" sz="1100" dirty="0"/>
          </a:p>
          <a:p>
            <a:endParaRPr lang="en-US" sz="1100" dirty="0"/>
          </a:p>
        </p:txBody>
      </p:sp>
      <p:sp>
        <p:nvSpPr>
          <p:cNvPr id="4" name="Footer Placeholder 3"/>
          <p:cNvSpPr>
            <a:spLocks noGrp="1"/>
          </p:cNvSpPr>
          <p:nvPr>
            <p:ph type="ftr" sz="quarter" idx="10"/>
          </p:nvPr>
        </p:nvSpPr>
        <p:spPr>
          <a:xfrm>
            <a:off x="1775642" y="6553200"/>
            <a:ext cx="4725988" cy="304800"/>
          </a:xfrm>
        </p:spPr>
        <p:txBody>
          <a:bodyPr/>
          <a:lstStyle/>
          <a:p>
            <a:pPr algn="ctr">
              <a:defRPr/>
            </a:pPr>
            <a:r>
              <a:rPr lang="en-US" altLang="zh-CN" smtClean="0"/>
              <a:t>February 2015</a:t>
            </a:r>
            <a:endParaRPr lang="en-US" altLang="zh-CN" dirty="0"/>
          </a:p>
        </p:txBody>
      </p:sp>
    </p:spTree>
    <p:extLst>
      <p:ext uri="{BB962C8B-B14F-4D97-AF65-F5344CB8AC3E}">
        <p14:creationId xmlns:p14="http://schemas.microsoft.com/office/powerpoint/2010/main" val="4192104742"/>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Disclaimers</a:t>
            </a:r>
            <a:endParaRPr lang="en-US" dirty="0"/>
          </a:p>
        </p:txBody>
      </p:sp>
      <p:sp>
        <p:nvSpPr>
          <p:cNvPr id="3" name="Content Placeholder 2"/>
          <p:cNvSpPr>
            <a:spLocks noGrp="1"/>
          </p:cNvSpPr>
          <p:nvPr>
            <p:ph idx="1"/>
          </p:nvPr>
        </p:nvSpPr>
        <p:spPr/>
        <p:txBody>
          <a:bodyPr/>
          <a:lstStyle/>
          <a:p>
            <a:r>
              <a:rPr lang="en-US" sz="3200" dirty="0" smtClean="0"/>
              <a:t>This presentation is the opinion of only one individual and does not represent the policies or opinions of Intel Corporation, its partners or subsidiaries</a:t>
            </a:r>
          </a:p>
          <a:p>
            <a:endParaRPr lang="en-US" dirty="0"/>
          </a:p>
        </p:txBody>
      </p:sp>
      <p:sp>
        <p:nvSpPr>
          <p:cNvPr id="4" name="Footer Placeholder 3"/>
          <p:cNvSpPr>
            <a:spLocks noGrp="1"/>
          </p:cNvSpPr>
          <p:nvPr>
            <p:ph type="ftr" sz="quarter" idx="10"/>
          </p:nvPr>
        </p:nvSpPr>
        <p:spPr>
          <a:xfrm>
            <a:off x="1775642" y="6553200"/>
            <a:ext cx="4725988" cy="304800"/>
          </a:xfrm>
        </p:spPr>
        <p:txBody>
          <a:bodyPr/>
          <a:lstStyle/>
          <a:p>
            <a:pPr algn="ctr">
              <a:defRPr/>
            </a:pPr>
            <a:r>
              <a:rPr lang="en-US" altLang="zh-CN" smtClean="0"/>
              <a:t>February 2015</a:t>
            </a:r>
            <a:endParaRPr lang="en-US" altLang="zh-CN" dirty="0"/>
          </a:p>
        </p:txBody>
      </p:sp>
    </p:spTree>
    <p:extLst>
      <p:ext uri="{BB962C8B-B14F-4D97-AF65-F5344CB8AC3E}">
        <p14:creationId xmlns:p14="http://schemas.microsoft.com/office/powerpoint/2010/main" val="4248774004"/>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Decision 1</a:t>
            </a:r>
            <a:endParaRPr lang="en-US" dirty="0"/>
          </a:p>
        </p:txBody>
      </p:sp>
      <p:sp>
        <p:nvSpPr>
          <p:cNvPr id="3" name="Content Placeholder 2"/>
          <p:cNvSpPr>
            <a:spLocks noGrp="1"/>
          </p:cNvSpPr>
          <p:nvPr>
            <p:ph idx="1"/>
          </p:nvPr>
        </p:nvSpPr>
        <p:spPr/>
        <p:txBody>
          <a:bodyPr/>
          <a:lstStyle/>
          <a:p>
            <a:r>
              <a:rPr lang="en-US" dirty="0" smtClean="0"/>
              <a:t>To support Directional (I/O) IBIS-AMI model sets, which option shall we adopt?</a:t>
            </a:r>
          </a:p>
          <a:p>
            <a:endParaRPr lang="en-US" dirty="0" smtClean="0"/>
          </a:p>
          <a:p>
            <a:pPr marL="344488" lvl="1" indent="-342900">
              <a:buFont typeface="+mj-lt"/>
              <a:buAutoNum type="alphaUcPeriod"/>
            </a:pPr>
            <a:r>
              <a:rPr lang="en-US" dirty="0" smtClean="0"/>
              <a:t>Permit one, unified DLL </a:t>
            </a:r>
            <a:r>
              <a:rPr lang="en-US" u="sng" dirty="0" smtClean="0"/>
              <a:t>and</a:t>
            </a:r>
            <a:r>
              <a:rPr lang="en-US" dirty="0" smtClean="0"/>
              <a:t>, alternately, separate DLLs per direction?  Model authors can create a single DLL with both TX and RX functions.</a:t>
            </a:r>
          </a:p>
          <a:p>
            <a:pPr marL="344488" lvl="1" indent="-342900">
              <a:buFont typeface="+mj-lt"/>
              <a:buAutoNum type="alphaUcPeriod"/>
            </a:pPr>
            <a:endParaRPr lang="en-US" dirty="0" smtClean="0"/>
          </a:p>
          <a:p>
            <a:pPr marL="344488" lvl="1" indent="-342900">
              <a:buFont typeface="+mj-lt"/>
              <a:buAutoNum type="alphaUcPeriod"/>
            </a:pPr>
            <a:r>
              <a:rPr lang="en-US" dirty="0" smtClean="0"/>
              <a:t>Permit </a:t>
            </a:r>
            <a:r>
              <a:rPr lang="en-US" u="sng" dirty="0" smtClean="0"/>
              <a:t>only</a:t>
            </a:r>
            <a:r>
              <a:rPr lang="en-US" dirty="0" smtClean="0"/>
              <a:t> separate DLLs, with individual DLLs for each direction per [Algorithmic Model] OS and architecture (e.g., 1 is TX and 1 is RX)?</a:t>
            </a:r>
          </a:p>
          <a:p>
            <a:pPr lvl="1"/>
            <a:endParaRPr lang="en-US" dirty="0" smtClean="0"/>
          </a:p>
        </p:txBody>
      </p:sp>
    </p:spTree>
    <p:extLst>
      <p:ext uri="{BB962C8B-B14F-4D97-AF65-F5344CB8AC3E}">
        <p14:creationId xmlns:p14="http://schemas.microsoft.com/office/powerpoint/2010/main" val="1772268071"/>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Decision 2</a:t>
            </a:r>
            <a:endParaRPr lang="en-US" dirty="0"/>
          </a:p>
        </p:txBody>
      </p:sp>
      <p:sp>
        <p:nvSpPr>
          <p:cNvPr id="3" name="Content Placeholder 2"/>
          <p:cNvSpPr>
            <a:spLocks noGrp="1"/>
          </p:cNvSpPr>
          <p:nvPr>
            <p:ph idx="1"/>
          </p:nvPr>
        </p:nvSpPr>
        <p:spPr/>
        <p:txBody>
          <a:bodyPr/>
          <a:lstStyle/>
          <a:p>
            <a:r>
              <a:rPr lang="en-US" dirty="0" smtClean="0"/>
              <a:t>To support Directional (I/O) IBIS-AMI model sets, which option shall we adopt?</a:t>
            </a:r>
          </a:p>
          <a:p>
            <a:endParaRPr lang="en-US" dirty="0" smtClean="0"/>
          </a:p>
          <a:p>
            <a:pPr marL="344488" lvl="1" indent="-342900">
              <a:buFont typeface="+mj-lt"/>
              <a:buAutoNum type="alphaUcPeriod"/>
            </a:pPr>
            <a:r>
              <a:rPr lang="en-US" dirty="0" smtClean="0"/>
              <a:t>Permit one, unified .ami file </a:t>
            </a:r>
            <a:r>
              <a:rPr lang="en-US" u="sng" dirty="0" smtClean="0"/>
              <a:t>and</a:t>
            </a:r>
            <a:r>
              <a:rPr lang="en-US" dirty="0" smtClean="0"/>
              <a:t>, alternately, separate .ami files per direction?  Model authors can create a single .ami with both TX and RX parameters.</a:t>
            </a:r>
          </a:p>
          <a:p>
            <a:pPr marL="344488" lvl="1" indent="-342900">
              <a:buFont typeface="+mj-lt"/>
              <a:buAutoNum type="alphaUcPeriod"/>
            </a:pPr>
            <a:endParaRPr lang="en-US" dirty="0" smtClean="0"/>
          </a:p>
          <a:p>
            <a:pPr marL="344488" lvl="1" indent="-342900">
              <a:buFont typeface="+mj-lt"/>
              <a:buAutoNum type="alphaUcPeriod"/>
            </a:pPr>
            <a:r>
              <a:rPr lang="en-US" dirty="0" smtClean="0"/>
              <a:t>Permit </a:t>
            </a:r>
            <a:r>
              <a:rPr lang="en-US" u="sng" dirty="0" smtClean="0"/>
              <a:t>only</a:t>
            </a:r>
            <a:r>
              <a:rPr lang="en-US" dirty="0" smtClean="0"/>
              <a:t> separate ,ami files, with individual .ami files for each direction (e.g., 1 for TX and 1 for RX)?</a:t>
            </a:r>
          </a:p>
          <a:p>
            <a:pPr lvl="1"/>
            <a:endParaRPr lang="en-US" dirty="0" smtClean="0"/>
          </a:p>
        </p:txBody>
      </p:sp>
    </p:spTree>
    <p:extLst>
      <p:ext uri="{BB962C8B-B14F-4D97-AF65-F5344CB8AC3E}">
        <p14:creationId xmlns:p14="http://schemas.microsoft.com/office/powerpoint/2010/main" val="297762964"/>
      </p:ext>
    </p:extLst>
  </p:cSld>
  <p:clrMapOvr>
    <a:masterClrMapping/>
  </p:clrMapOvr>
  <p:transition>
    <p:fade/>
  </p:transition>
</p:sld>
</file>

<file path=ppt/theme/theme1.xml><?xml version="1.0" encoding="utf-8"?>
<a:theme xmlns:a="http://schemas.openxmlformats.org/drawingml/2006/main" name="blue_intel_only">
  <a:themeElements>
    <a:clrScheme name="blue_intel_only 1">
      <a:dk1>
        <a:srgbClr val="FF5C00"/>
      </a:dk1>
      <a:lt1>
        <a:srgbClr val="FFFFFF"/>
      </a:lt1>
      <a:dk2>
        <a:srgbClr val="0C2E86"/>
      </a:dk2>
      <a:lt2>
        <a:srgbClr val="F5E647"/>
      </a:lt2>
      <a:accent1>
        <a:srgbClr val="A6CAE1"/>
      </a:accent1>
      <a:accent2>
        <a:srgbClr val="567EB9"/>
      </a:accent2>
      <a:accent3>
        <a:srgbClr val="AAADC3"/>
      </a:accent3>
      <a:accent4>
        <a:srgbClr val="DADADA"/>
      </a:accent4>
      <a:accent5>
        <a:srgbClr val="D0E1EE"/>
      </a:accent5>
      <a:accent6>
        <a:srgbClr val="4D72A7"/>
      </a:accent6>
      <a:hlink>
        <a:srgbClr val="0860A8"/>
      </a:hlink>
      <a:folHlink>
        <a:srgbClr val="AA014C"/>
      </a:folHlink>
    </a:clrScheme>
    <a:fontScheme name="blue_intel_only">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9525" algn="ctr">
          <a:solidFill>
            <a:schemeClr val="tx1"/>
          </a:solidFill>
          <a:miter lim="800000"/>
          <a:headEnd/>
          <a:tailEnd/>
        </a:ln>
      </a:spPr>
      <a:bodyPr/>
      <a:lstStyle>
        <a:defPPr>
          <a:defRPr b="1" dirty="0"/>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000" b="0" i="0" u="none" strike="noStrike" cap="none" normalizeH="0" baseline="0" smtClean="0">
            <a:ln>
              <a:noFill/>
            </a:ln>
            <a:solidFill>
              <a:schemeClr val="tx1"/>
            </a:solidFill>
            <a:effectLst/>
            <a:latin typeface="Verdana" pitchFamily="34" charset="0"/>
            <a:ea typeface="SimSun" pitchFamily="2" charset="-122"/>
            <a:cs typeface="Arial" charset="0"/>
          </a:defRPr>
        </a:defPPr>
      </a:lstStyle>
    </a:lnDef>
  </a:objectDefaults>
  <a:extraClrSchemeLst>
    <a:extraClrScheme>
      <a:clrScheme name="blue_intel_only 1">
        <a:dk1>
          <a:srgbClr val="FF5C00"/>
        </a:dk1>
        <a:lt1>
          <a:srgbClr val="FFFFFF"/>
        </a:lt1>
        <a:dk2>
          <a:srgbClr val="0C2E86"/>
        </a:dk2>
        <a:lt2>
          <a:srgbClr val="F5E647"/>
        </a:lt2>
        <a:accent1>
          <a:srgbClr val="A6CAE1"/>
        </a:accent1>
        <a:accent2>
          <a:srgbClr val="567EB9"/>
        </a:accent2>
        <a:accent3>
          <a:srgbClr val="AAADC3"/>
        </a:accent3>
        <a:accent4>
          <a:srgbClr val="DADADA"/>
        </a:accent4>
        <a:accent5>
          <a:srgbClr val="D0E1EE"/>
        </a:accent5>
        <a:accent6>
          <a:srgbClr val="4D72A7"/>
        </a:accent6>
        <a:hlink>
          <a:srgbClr val="0860A8"/>
        </a:hlink>
        <a:folHlink>
          <a:srgbClr val="AA014C"/>
        </a:folHlink>
      </a:clrScheme>
      <a:clrMap bg1="dk2" tx1="lt1" bg2="dk1" tx2="lt2" accent1="accent1" accent2="accent2" accent3="accent3" accent4="accent4" accent5="accent5" accent6="accent6" hlink="hlink" folHlink="folHlink"/>
    </a:extraClrScheme>
    <a:extraClrScheme>
      <a:clrScheme name="blue_intel_only 2">
        <a:dk1>
          <a:srgbClr val="0860A8"/>
        </a:dk1>
        <a:lt1>
          <a:srgbClr val="FFFFFF"/>
        </a:lt1>
        <a:dk2>
          <a:srgbClr val="F5E647"/>
        </a:dk2>
        <a:lt2>
          <a:srgbClr val="FF5C47"/>
        </a:lt2>
        <a:accent1>
          <a:srgbClr val="A6CAE1"/>
        </a:accent1>
        <a:accent2>
          <a:srgbClr val="567EB9"/>
        </a:accent2>
        <a:accent3>
          <a:srgbClr val="FFFFFF"/>
        </a:accent3>
        <a:accent4>
          <a:srgbClr val="06518F"/>
        </a:accent4>
        <a:accent5>
          <a:srgbClr val="D0E1EE"/>
        </a:accent5>
        <a:accent6>
          <a:srgbClr val="4D72A7"/>
        </a:accent6>
        <a:hlink>
          <a:srgbClr val="0C2E86"/>
        </a:hlink>
        <a:folHlink>
          <a:srgbClr val="AA014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p:properties xmlns:p="http://schemas.microsoft.com/office/2006/metadata/properties" xmlns:xsi="http://www.w3.org/2001/XMLSchema-instance">
  <documentManagement>
    <_dlc_DocId xmlns="4d573f4e-3989-4cb4-9a9d-7eedd7e5e0c2">EKZS6QVMDRKC-31-100</_dlc_DocId>
    <_dlc_DocIdUrl xmlns="4d573f4e-3989-4cb4-9a9d-7eedd7e5e0c2">
      <Url>https://sharepoint.amr.ith.intel.com/sites/peg/_layouts/DocIdRedir.aspx?ID=EKZS6QVMDRKC-31-100</Url>
      <Description>EKZS6QVMDRKC-31-100</Description>
    </_dlc_DocIdUrl>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2CC8228A59F9AF45A50AC06DA88CB188" ma:contentTypeVersion="0" ma:contentTypeDescription="Create a new document." ma:contentTypeScope="" ma:versionID="690308c891c2ae61a68df16ebc5fb4f2">
  <xsd:schema xmlns:xsd="http://www.w3.org/2001/XMLSchema" xmlns:xs="http://www.w3.org/2001/XMLSchema" xmlns:p="http://schemas.microsoft.com/office/2006/metadata/properties" xmlns:ns2="4d573f4e-3989-4cb4-9a9d-7eedd7e5e0c2" targetNamespace="http://schemas.microsoft.com/office/2006/metadata/properties" ma:root="true" ma:fieldsID="b0fae04fcbf44c8352931959465c45d7" ns2:_="">
    <xsd:import namespace="4d573f4e-3989-4cb4-9a9d-7eedd7e5e0c2"/>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d573f4e-3989-4cb4-9a9d-7eedd7e5e0c2"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LongProperties xmlns="http://schemas.microsoft.com/office/2006/metadata/longProperties"/>
</file>

<file path=customXml/item5.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400AAD3B-3884-4B77-AE4B-66431AC34DC9}">
  <ds:schemaRefs>
    <ds:schemaRef ds:uri="http://purl.org/dc/elements/1.1/"/>
    <ds:schemaRef ds:uri="http://schemas.microsoft.com/office/2006/documentManagement/types"/>
    <ds:schemaRef ds:uri="http://purl.org/dc/terms/"/>
    <ds:schemaRef ds:uri="http://schemas.microsoft.com/office/2006/metadata/properties"/>
    <ds:schemaRef ds:uri="http://purl.org/dc/dcmitype/"/>
    <ds:schemaRef ds:uri="http://schemas.microsoft.com/office/infopath/2007/PartnerControls"/>
    <ds:schemaRef ds:uri="http://schemas.openxmlformats.org/package/2006/metadata/core-properties"/>
    <ds:schemaRef ds:uri="4d573f4e-3989-4cb4-9a9d-7eedd7e5e0c2"/>
    <ds:schemaRef ds:uri="http://www.w3.org/XML/1998/namespace"/>
  </ds:schemaRefs>
</ds:datastoreItem>
</file>

<file path=customXml/itemProps2.xml><?xml version="1.0" encoding="utf-8"?>
<ds:datastoreItem xmlns:ds="http://schemas.openxmlformats.org/officeDocument/2006/customXml" ds:itemID="{C6DDAABE-19B4-42B5-989F-3035B672B29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d573f4e-3989-4cb4-9a9d-7eedd7e5e0c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E8E2C5F-CC50-4E7F-B03D-C247005F21B7}">
  <ds:schemaRefs>
    <ds:schemaRef ds:uri="http://schemas.microsoft.com/sharepoint/v3/contenttype/forms"/>
  </ds:schemaRefs>
</ds:datastoreItem>
</file>

<file path=customXml/itemProps4.xml><?xml version="1.0" encoding="utf-8"?>
<ds:datastoreItem xmlns:ds="http://schemas.openxmlformats.org/officeDocument/2006/customXml" ds:itemID="{D9EFD83D-8E09-472B-9DCC-CD16B0BA8D66}">
  <ds:schemaRefs>
    <ds:schemaRef ds:uri="http://schemas.microsoft.com/office/2006/metadata/longProperties"/>
  </ds:schemaRefs>
</ds:datastoreItem>
</file>

<file path=customXml/itemProps5.xml><?xml version="1.0" encoding="utf-8"?>
<ds:datastoreItem xmlns:ds="http://schemas.openxmlformats.org/officeDocument/2006/customXml" ds:itemID="{6085AEE3-44D7-4CC9-B0DF-862A2F832FFF}">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IT_White_Formal</Template>
  <TotalTime>55972</TotalTime>
  <Words>292</Words>
  <Application>Microsoft Office PowerPoint</Application>
  <PresentationFormat>On-screen Show (4:3)</PresentationFormat>
  <Paragraphs>28</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blue_intel_only</vt:lpstr>
      <vt:lpstr>IBIS-AMI and Direction Decisions</vt:lpstr>
      <vt:lpstr>Disclaimers</vt:lpstr>
      <vt:lpstr>Disclaimers</vt:lpstr>
      <vt:lpstr>Decision 1</vt:lpstr>
      <vt:lpstr>Decision 2</vt:lpstr>
    </vt:vector>
  </TitlesOfParts>
  <Company>Intel Corporation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Board Engineering and Support Division (BESD)</dc:title>
  <dc:creator>tlovepat</dc:creator>
  <cp:lastModifiedBy>Michael Mirmak</cp:lastModifiedBy>
  <cp:revision>4319</cp:revision>
  <cp:lastPrinted>2014-10-17T17:10:37Z</cp:lastPrinted>
  <dcterms:created xsi:type="dcterms:W3CDTF">2004-05-28T18:10:42Z</dcterms:created>
  <dcterms:modified xsi:type="dcterms:W3CDTF">2015-03-17T03:36:40Z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umentCategory">
    <vt:lpwstr>Unspecified</vt:lpwstr>
  </property>
  <property fmtid="{D5CDD505-2E9C-101B-9397-08002B2CF9AE}" pid="3" name="Org Chart Owner">
    <vt:lpwstr>Brenda Blades</vt:lpwstr>
  </property>
  <property fmtid="{D5CDD505-2E9C-101B-9397-08002B2CF9AE}" pid="4" name="OrderID">
    <vt:lpwstr>0</vt:lpwstr>
  </property>
  <property fmtid="{D5CDD505-2E9C-101B-9397-08002B2CF9AE}" pid="5" name="Order">
    <vt:lpwstr>5100.00000000000</vt:lpwstr>
  </property>
  <property fmtid="{D5CDD505-2E9C-101B-9397-08002B2CF9AE}" pid="6" name="ContentType">
    <vt:lpwstr>Document</vt:lpwstr>
  </property>
  <property fmtid="{D5CDD505-2E9C-101B-9397-08002B2CF9AE}" pid="7" name="Subject">
    <vt:lpwstr/>
  </property>
  <property fmtid="{D5CDD505-2E9C-101B-9397-08002B2CF9AE}" pid="8" name="Keywords">
    <vt:lpwstr/>
  </property>
  <property fmtid="{D5CDD505-2E9C-101B-9397-08002B2CF9AE}" pid="9" name="_Author">
    <vt:lpwstr>tlovepat</vt:lpwstr>
  </property>
  <property fmtid="{D5CDD505-2E9C-101B-9397-08002B2CF9AE}" pid="10" name="_Category">
    <vt:lpwstr/>
  </property>
  <property fmtid="{D5CDD505-2E9C-101B-9397-08002B2CF9AE}" pid="11" name="Slides">
    <vt:lpwstr>10</vt:lpwstr>
  </property>
  <property fmtid="{D5CDD505-2E9C-101B-9397-08002B2CF9AE}" pid="12" name="Categories">
    <vt:lpwstr/>
  </property>
  <property fmtid="{D5CDD505-2E9C-101B-9397-08002B2CF9AE}" pid="13" name="Approval Level">
    <vt:lpwstr/>
  </property>
  <property fmtid="{D5CDD505-2E9C-101B-9397-08002B2CF9AE}" pid="14" name="_Comments">
    <vt:lpwstr/>
  </property>
  <property fmtid="{D5CDD505-2E9C-101B-9397-08002B2CF9AE}" pid="15" name="Assigned To">
    <vt:lpwstr/>
  </property>
  <property fmtid="{D5CDD505-2E9C-101B-9397-08002B2CF9AE}" pid="16" name="ContentTypeId">
    <vt:lpwstr>0x0101002CC8228A59F9AF45A50AC06DA88CB188</vt:lpwstr>
  </property>
  <property fmtid="{D5CDD505-2E9C-101B-9397-08002B2CF9AE}" pid="17" name="SBN_SaveSucceededField">
    <vt:lpwstr>4</vt:lpwstr>
  </property>
  <property fmtid="{D5CDD505-2E9C-101B-9397-08002B2CF9AE}" pid="18" name="SBN_SaveSucceededRequestDigest">
    <vt:lpwstr>0x2C4F3197945EE038F001E1DFAC79518BE7D5F7B1B2388AD1D652340557102BDBDD2A73C245C14E877834BBF4F9CC43AF0F30FD14F5F38E1641D3F6D593ADEABC,03 Feb 2012 19:08:03 -0000</vt:lpwstr>
  </property>
  <property fmtid="{D5CDD505-2E9C-101B-9397-08002B2CF9AE}" pid="19" name="_dlc_DocIdItemGuid">
    <vt:lpwstr>ea55a33b-d71a-4909-bc9a-f597e57d4f74</vt:lpwstr>
  </property>
  <property fmtid="{D5CDD505-2E9C-101B-9397-08002B2CF9AE}" pid="20" name="_dlc_DocId">
    <vt:lpwstr>4AWZZ72V36NH-27-6</vt:lpwstr>
  </property>
  <property fmtid="{D5CDD505-2E9C-101B-9397-08002B2CF9AE}" pid="21" name="_dlc_DocIdUrl">
    <vt:lpwstr>https://sharepoint.amr.ith.intel.com/sites/BESD/_layouts/DocIdRedir.aspx?ID=4AWZZ72V36NH-27-64AWZZ72V36NH-27-6</vt:lpwstr>
  </property>
</Properties>
</file>