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0" r:id="rId2"/>
    <p:sldId id="312" r:id="rId3"/>
    <p:sldId id="313" r:id="rId4"/>
    <p:sldId id="314" r:id="rId5"/>
    <p:sldId id="315" r:id="rId6"/>
    <p:sldId id="319" r:id="rId7"/>
    <p:sldId id="316" r:id="rId8"/>
    <p:sldId id="317" r:id="rId9"/>
    <p:sldId id="318" r:id="rId10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000000"/>
    <a:srgbClr val="85AED7"/>
    <a:srgbClr val="2B5681"/>
    <a:srgbClr val="E8F0F8"/>
    <a:srgbClr val="E2ECF6"/>
    <a:srgbClr val="D6E4F2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0" autoAdjust="0"/>
    <p:restoredTop sz="94629" autoAdjust="0"/>
  </p:normalViewPr>
  <p:slideViewPr>
    <p:cSldViewPr>
      <p:cViewPr>
        <p:scale>
          <a:sx n="93" d="100"/>
          <a:sy n="93" d="100"/>
        </p:scale>
        <p:origin x="-546" y="-4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46"/>
    </p:cViewPr>
  </p:sorterViewPr>
  <p:notesViewPr>
    <p:cSldViewPr>
      <p:cViewPr varScale="1">
        <p:scale>
          <a:sx n="95" d="100"/>
          <a:sy n="95" d="100"/>
        </p:scale>
        <p:origin x="-2514" y="-96"/>
      </p:cViewPr>
      <p:guideLst>
        <p:guide orient="horz" pos="2208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1639" y="0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8664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1639" y="6658664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5C0540-2735-4C90-A6E9-E5B1908156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25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33776" y="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5438" y="525463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477" y="3329940"/>
            <a:ext cx="6773122" cy="3154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88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3776" y="665988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74CE81C-62CF-4B7A-9580-ADF406D942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5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981200"/>
            <a:ext cx="7772400" cy="685800"/>
          </a:xfrm>
        </p:spPr>
        <p:txBody>
          <a:bodyPr/>
          <a:lstStyle>
            <a:lvl1pPr algn="ctr">
              <a:defRPr b="1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971800"/>
            <a:ext cx="6400800" cy="990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33744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430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56877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701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295400"/>
            <a:ext cx="71628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ransition>
    <p:fade/>
  </p:transition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3366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336699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rgbClr val="336699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rgbClr val="336699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990600" y="1295400"/>
            <a:ext cx="7772400" cy="2209800"/>
          </a:xfrm>
        </p:spPr>
        <p:txBody>
          <a:bodyPr/>
          <a:lstStyle/>
          <a:p>
            <a:pPr eaLnBrk="1" hangingPunct="1"/>
            <a:r>
              <a:rPr lang="en-US" dirty="0" err="1"/>
              <a:t>Tx_Init_Optimizes</a:t>
            </a:r>
            <a:endParaRPr lang="en-US" dirty="0" smtClean="0"/>
          </a:p>
        </p:txBody>
      </p:sp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1676400" y="3657600"/>
            <a:ext cx="6553200" cy="2286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Walter Katz</a:t>
            </a:r>
          </a:p>
          <a:p>
            <a:pPr eaLnBrk="1" hangingPunct="1"/>
            <a:r>
              <a:rPr lang="en-US" dirty="0" smtClean="0"/>
              <a:t>Signal Integrity Software, Inc.</a:t>
            </a:r>
          </a:p>
          <a:p>
            <a:pPr eaLnBrk="1" hangingPunct="1"/>
            <a:r>
              <a:rPr lang="en-US" dirty="0" smtClean="0"/>
              <a:t>IBIS-ATM</a:t>
            </a:r>
          </a:p>
          <a:p>
            <a:pPr eaLnBrk="1" hangingPunct="1"/>
            <a:r>
              <a:rPr lang="en-US" smtClean="0"/>
              <a:t>April 1</a:t>
            </a:r>
            <a:r>
              <a:rPr lang="en-US" dirty="0" smtClean="0"/>
              <a:t>, 2014</a:t>
            </a:r>
          </a:p>
        </p:txBody>
      </p:sp>
    </p:spTree>
    <p:extLst>
      <p:ext uri="{BB962C8B-B14F-4D97-AF65-F5344CB8AC3E}">
        <p14:creationId xmlns:p14="http://schemas.microsoft.com/office/powerpoint/2010/main" val="18059934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685800"/>
          </a:xfrm>
        </p:spPr>
        <p:txBody>
          <a:bodyPr/>
          <a:lstStyle/>
          <a:p>
            <a:r>
              <a:rPr lang="en-US" b="1" dirty="0" smtClean="0"/>
              <a:t>Overview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066800"/>
            <a:ext cx="7162800" cy="5029200"/>
          </a:xfrm>
        </p:spPr>
        <p:txBody>
          <a:bodyPr/>
          <a:lstStyle/>
          <a:p>
            <a:r>
              <a:rPr lang="en-US" dirty="0" smtClean="0"/>
              <a:t>How Things Work Today</a:t>
            </a:r>
          </a:p>
          <a:p>
            <a:r>
              <a:rPr lang="en-US" dirty="0"/>
              <a:t>Why Tx Optimizing Itself </a:t>
            </a:r>
            <a:r>
              <a:rPr lang="en-US" dirty="0" smtClean="0"/>
              <a:t>is Wrong</a:t>
            </a:r>
          </a:p>
          <a:p>
            <a:r>
              <a:rPr lang="en-US" dirty="0" smtClean="0"/>
              <a:t>How to Fix It</a:t>
            </a:r>
          </a:p>
          <a:p>
            <a:r>
              <a:rPr lang="en-US" dirty="0"/>
              <a:t>Could Make </a:t>
            </a:r>
            <a:r>
              <a:rPr lang="en-US" dirty="0" err="1"/>
              <a:t>Tx_Init_Optimizes</a:t>
            </a:r>
            <a:r>
              <a:rPr lang="en-US" dirty="0"/>
              <a:t> Usage Info or Usage In</a:t>
            </a:r>
            <a:endParaRPr lang="en-US" dirty="0" smtClean="0"/>
          </a:p>
          <a:p>
            <a:r>
              <a:rPr lang="en-US" dirty="0" smtClean="0"/>
              <a:t>Current Flows Do Not Need to Change</a:t>
            </a:r>
          </a:p>
          <a:p>
            <a:r>
              <a:rPr lang="en-US" dirty="0" smtClean="0"/>
              <a:t>How Current Flows can be Simplified</a:t>
            </a:r>
          </a:p>
          <a:p>
            <a:r>
              <a:rPr lang="en-US" dirty="0"/>
              <a:t>Does not Solve Tx GetWave Only, Rx Init Only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2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85780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1066800"/>
          </a:xfrm>
        </p:spPr>
        <p:txBody>
          <a:bodyPr/>
          <a:lstStyle/>
          <a:p>
            <a:r>
              <a:rPr lang="en-US" dirty="0"/>
              <a:t>How Things Work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Tx AMI_Init function may or may not change its filter setting based on the channels Impulse Response</a:t>
            </a:r>
          </a:p>
          <a:p>
            <a:r>
              <a:rPr lang="en-US" dirty="0" smtClean="0"/>
              <a:t>The EDA tool has no information from the .ami file if the Tx AMI_Init function will or will not change its equalization based </a:t>
            </a:r>
            <a:r>
              <a:rPr lang="en-US" dirty="0"/>
              <a:t>on the channels Impulse </a:t>
            </a:r>
            <a:r>
              <a:rPr lang="en-US" dirty="0" smtClean="0"/>
              <a:t>Response</a:t>
            </a:r>
          </a:p>
          <a:p>
            <a:r>
              <a:rPr lang="en-US" dirty="0" smtClean="0"/>
              <a:t>The Redriver statistical flow in the current IBIS 6.0 standard is incorrect.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3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0377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162800" cy="914400"/>
          </a:xfrm>
        </p:spPr>
        <p:txBody>
          <a:bodyPr/>
          <a:lstStyle/>
          <a:p>
            <a:r>
              <a:rPr lang="en-US" dirty="0" smtClean="0"/>
              <a:t>Why Tx </a:t>
            </a:r>
            <a:r>
              <a:rPr lang="en-US" dirty="0"/>
              <a:t>Optimizing </a:t>
            </a:r>
            <a:r>
              <a:rPr lang="en-US" smtClean="0"/>
              <a:t>Itself is Wrong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371600"/>
            <a:ext cx="7162800" cy="4800600"/>
          </a:xfrm>
        </p:spPr>
        <p:txBody>
          <a:bodyPr/>
          <a:lstStyle/>
          <a:p>
            <a:r>
              <a:rPr lang="en-US" dirty="0"/>
              <a:t>No silicon does this (How can it?)</a:t>
            </a:r>
          </a:p>
          <a:p>
            <a:r>
              <a:rPr lang="en-US" dirty="0"/>
              <a:t>Very few Tx AMI models do it.</a:t>
            </a:r>
          </a:p>
          <a:p>
            <a:r>
              <a:rPr lang="en-US" dirty="0" smtClean="0"/>
              <a:t>The Tx and Rx equalization should be optimized together</a:t>
            </a:r>
          </a:p>
          <a:p>
            <a:r>
              <a:rPr lang="en-US" dirty="0" smtClean="0"/>
              <a:t>It </a:t>
            </a:r>
            <a:r>
              <a:rPr lang="en-US" dirty="0"/>
              <a:t>only makes sense if the Rx model has no </a:t>
            </a:r>
            <a:r>
              <a:rPr lang="en-US" dirty="0" smtClean="0"/>
              <a:t>equalization</a:t>
            </a:r>
          </a:p>
          <a:p>
            <a:r>
              <a:rPr lang="en-US" dirty="0" smtClean="0"/>
              <a:t>Optimizing the Tx to open the eye at the input to the Rx caused the Rx DFE to undo what the Tx did – causing reduced signal to noise at the Rx latch.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4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925841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Fix 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371600"/>
            <a:ext cx="7162800" cy="4495800"/>
          </a:xfrm>
        </p:spPr>
        <p:txBody>
          <a:bodyPr/>
          <a:lstStyle/>
          <a:p>
            <a:r>
              <a:rPr lang="en-US" dirty="0" smtClean="0"/>
              <a:t>To maintain backward compatibility with existing flows, IBIS 7 should add a new required AMI Reserved Parameter “</a:t>
            </a:r>
            <a:r>
              <a:rPr lang="en-US" dirty="0" err="1" smtClean="0"/>
              <a:t>Tx_Init_Optimizes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(Type Boolean) (Usage Info)</a:t>
            </a:r>
          </a:p>
          <a:p>
            <a:r>
              <a:rPr lang="en-US" dirty="0" smtClean="0"/>
              <a:t>If True then Tx AMI_Init does change its filter equalization based on the impulse response of the channel.</a:t>
            </a:r>
          </a:p>
          <a:p>
            <a:r>
              <a:rPr lang="en-US" dirty="0"/>
              <a:t>If </a:t>
            </a:r>
            <a:r>
              <a:rPr lang="en-US" dirty="0" smtClean="0"/>
              <a:t>False then </a:t>
            </a:r>
            <a:r>
              <a:rPr lang="en-US" dirty="0"/>
              <a:t>Tx AMI_Init does </a:t>
            </a:r>
            <a:r>
              <a:rPr lang="en-US" dirty="0" smtClean="0"/>
              <a:t>not change </a:t>
            </a:r>
            <a:r>
              <a:rPr lang="en-US" dirty="0"/>
              <a:t>its filter equalization based on the impulse response of the channel.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386142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391400" cy="1143000"/>
          </a:xfrm>
        </p:spPr>
        <p:txBody>
          <a:bodyPr/>
          <a:lstStyle/>
          <a:p>
            <a:r>
              <a:rPr lang="en-US" dirty="0" smtClean="0"/>
              <a:t>Could Make </a:t>
            </a:r>
            <a:r>
              <a:rPr lang="en-US" dirty="0" err="1" smtClean="0"/>
              <a:t>Tx_Init_Optimizes</a:t>
            </a:r>
            <a:r>
              <a:rPr lang="en-US" dirty="0" smtClean="0"/>
              <a:t> Usage Info or Usage 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(Usage Info) (Value True)</a:t>
            </a:r>
          </a:p>
          <a:p>
            <a:pPr lvl="1"/>
            <a:r>
              <a:rPr lang="en-US" dirty="0" smtClean="0"/>
              <a:t>Tx Init does alter equalization based on IR input</a:t>
            </a:r>
          </a:p>
          <a:p>
            <a:r>
              <a:rPr lang="en-US" dirty="0"/>
              <a:t>(Usage Info) (Value </a:t>
            </a:r>
            <a:r>
              <a:rPr lang="en-US" dirty="0" smtClean="0"/>
              <a:t>False)</a:t>
            </a:r>
            <a:endParaRPr lang="en-US" dirty="0"/>
          </a:p>
          <a:p>
            <a:pPr lvl="1"/>
            <a:r>
              <a:rPr lang="en-US" dirty="0"/>
              <a:t>Tx Init does </a:t>
            </a:r>
            <a:r>
              <a:rPr lang="en-US" dirty="0" smtClean="0"/>
              <a:t>not alter </a:t>
            </a:r>
            <a:r>
              <a:rPr lang="en-US" dirty="0"/>
              <a:t>equalization based on IR </a:t>
            </a:r>
            <a:r>
              <a:rPr lang="en-US" dirty="0" smtClean="0"/>
              <a:t>input</a:t>
            </a:r>
          </a:p>
          <a:p>
            <a:r>
              <a:rPr lang="en-US" dirty="0"/>
              <a:t>(Usage </a:t>
            </a:r>
            <a:r>
              <a:rPr lang="en-US" dirty="0" smtClean="0"/>
              <a:t>In) (List False True</a:t>
            </a:r>
            <a:r>
              <a:rPr lang="en-US" dirty="0"/>
              <a:t>)</a:t>
            </a:r>
          </a:p>
          <a:p>
            <a:pPr lvl="1"/>
            <a:r>
              <a:rPr lang="en-US" dirty="0" smtClean="0"/>
              <a:t>EDA tool (User) choose True or False which is input to Tx </a:t>
            </a:r>
            <a:r>
              <a:rPr lang="en-US" dirty="0" err="1" smtClean="0"/>
              <a:t>Init.</a:t>
            </a:r>
            <a:endParaRPr lang="en-US" dirty="0" smtClean="0"/>
          </a:p>
          <a:p>
            <a:pPr lvl="1"/>
            <a:r>
              <a:rPr lang="en-US" dirty="0" smtClean="0"/>
              <a:t>Tx Init does what it is told. </a:t>
            </a:r>
          </a:p>
          <a:p>
            <a:pPr lvl="2"/>
            <a:r>
              <a:rPr lang="en-US" dirty="0" smtClean="0"/>
              <a:t>If True, then </a:t>
            </a:r>
            <a:r>
              <a:rPr lang="en-US" dirty="0"/>
              <a:t>Tx Init does alter equalization based on IR </a:t>
            </a:r>
            <a:r>
              <a:rPr lang="en-US" dirty="0" smtClean="0"/>
              <a:t>input</a:t>
            </a:r>
          </a:p>
          <a:p>
            <a:pPr lvl="2"/>
            <a:r>
              <a:rPr lang="en-US" dirty="0"/>
              <a:t>If </a:t>
            </a:r>
            <a:r>
              <a:rPr lang="en-US" dirty="0" smtClean="0"/>
              <a:t>False, </a:t>
            </a:r>
            <a:r>
              <a:rPr lang="en-US" dirty="0"/>
              <a:t>then Tx Init </a:t>
            </a:r>
            <a:r>
              <a:rPr lang="en-US" dirty="0" smtClean="0"/>
              <a:t>does not </a:t>
            </a:r>
            <a:r>
              <a:rPr lang="en-US" dirty="0"/>
              <a:t>alter equalization based on IR input</a:t>
            </a:r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6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739050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Flows Do Not Need to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current flows are agnostic to whether the Tx AMI_Init function changes its filter equalization based on the impulse response of the channel.</a:t>
            </a:r>
          </a:p>
          <a:p>
            <a:r>
              <a:rPr lang="en-US" dirty="0" smtClean="0"/>
              <a:t>The current flows can be significantly simplified if </a:t>
            </a:r>
            <a:r>
              <a:rPr lang="en-US" dirty="0" err="1" smtClean="0"/>
              <a:t>Tx_Init_Optimizes</a:t>
            </a:r>
            <a:r>
              <a:rPr lang="en-US" dirty="0" smtClean="0"/>
              <a:t> is False.</a:t>
            </a:r>
          </a:p>
          <a:p>
            <a:r>
              <a:rPr lang="en-US" dirty="0" smtClean="0"/>
              <a:t>Also note that if </a:t>
            </a:r>
            <a:r>
              <a:rPr lang="en-US" dirty="0" err="1"/>
              <a:t>Tx_Init_Optimizes</a:t>
            </a:r>
            <a:r>
              <a:rPr lang="en-US" dirty="0"/>
              <a:t> is </a:t>
            </a:r>
            <a:r>
              <a:rPr lang="en-US" dirty="0" smtClean="0"/>
              <a:t>False the Init flow and GetWave flow are the same.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7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291437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86600" cy="914400"/>
          </a:xfrm>
        </p:spPr>
        <p:txBody>
          <a:bodyPr/>
          <a:lstStyle/>
          <a:p>
            <a:r>
              <a:rPr lang="en-US" sz="3200" dirty="0"/>
              <a:t>How Current Flows can be Simplified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Input to Tx Init</a:t>
            </a:r>
          </a:p>
          <a:p>
            <a:pPr marL="400050" lvl="1" indent="0">
              <a:buNone/>
            </a:pPr>
            <a:r>
              <a:rPr lang="en-US" dirty="0" smtClean="0"/>
              <a:t>Unit Impulse Response</a:t>
            </a:r>
          </a:p>
          <a:p>
            <a:pPr marL="0" indent="0">
              <a:buNone/>
            </a:pPr>
            <a:r>
              <a:rPr lang="en-US" dirty="0" smtClean="0"/>
              <a:t>Input to Rx Init</a:t>
            </a:r>
          </a:p>
          <a:p>
            <a:pPr marL="400050" lvl="1" indent="0">
              <a:buNone/>
            </a:pPr>
            <a:r>
              <a:rPr lang="en-US" dirty="0" smtClean="0"/>
              <a:t>Output of Tx Init convolved with </a:t>
            </a:r>
            <a:r>
              <a:rPr lang="en-US" dirty="0"/>
              <a:t>Impulse </a:t>
            </a:r>
            <a:r>
              <a:rPr lang="en-US" dirty="0" smtClean="0"/>
              <a:t>Response of Channel</a:t>
            </a:r>
          </a:p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Input to Tx GetWave</a:t>
            </a:r>
          </a:p>
          <a:p>
            <a:pPr marL="400050" lvl="1" indent="0">
              <a:buNone/>
            </a:pPr>
            <a:r>
              <a:rPr lang="en-US" dirty="0" smtClean="0"/>
              <a:t>Digital Stimulus</a:t>
            </a:r>
          </a:p>
          <a:p>
            <a:pPr marL="0" indent="0">
              <a:buNone/>
            </a:pPr>
            <a:r>
              <a:rPr lang="en-US" dirty="0"/>
              <a:t>Input to Rx </a:t>
            </a:r>
            <a:r>
              <a:rPr lang="en-US" dirty="0" smtClean="0"/>
              <a:t>GetWave</a:t>
            </a:r>
          </a:p>
          <a:p>
            <a:pPr marL="400050" lvl="2" indent="0">
              <a:buNone/>
            </a:pPr>
            <a:r>
              <a:rPr lang="en-US" sz="2000" dirty="0"/>
              <a:t>Output of Tx </a:t>
            </a:r>
            <a:r>
              <a:rPr lang="en-US" sz="2000" dirty="0" smtClean="0"/>
              <a:t>GetWave </a:t>
            </a:r>
            <a:r>
              <a:rPr lang="en-US" sz="2000" dirty="0"/>
              <a:t>convolved with Impulse </a:t>
            </a:r>
            <a:r>
              <a:rPr lang="en-US" sz="2000" dirty="0" smtClean="0"/>
              <a:t>Response of </a:t>
            </a:r>
            <a:r>
              <a:rPr lang="en-US" sz="2000" dirty="0"/>
              <a:t>Channel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8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533734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Does not Solve Tx GetWave Only, Rx Init Only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Rx Init Only Requires an Impulse Response with the Tx equalization and Channel Impulse Response combined.</a:t>
            </a:r>
          </a:p>
          <a:p>
            <a:r>
              <a:rPr lang="en-US" dirty="0" err="1" smtClean="0"/>
              <a:t>Tx_Init_Optimizes</a:t>
            </a:r>
            <a:r>
              <a:rPr lang="en-US" dirty="0" smtClean="0"/>
              <a:t> only tells how the Tx Init equalization is determined, totally academic if the Tx </a:t>
            </a:r>
            <a:r>
              <a:rPr lang="en-US" dirty="0" err="1" smtClean="0"/>
              <a:t>Init_Returns_Impulse</a:t>
            </a:r>
            <a:r>
              <a:rPr lang="en-US" dirty="0" smtClean="0"/>
              <a:t> is False.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9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93656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lank Presentation">
  <a:themeElements>
    <a:clrScheme name="Blank Presentation 14">
      <a:dk1>
        <a:srgbClr val="336699"/>
      </a:dk1>
      <a:lt1>
        <a:srgbClr val="FFFFFF"/>
      </a:lt1>
      <a:dk2>
        <a:srgbClr val="336699"/>
      </a:dk2>
      <a:lt2>
        <a:srgbClr val="505050"/>
      </a:lt2>
      <a:accent1>
        <a:srgbClr val="BBE0E3"/>
      </a:accent1>
      <a:accent2>
        <a:srgbClr val="FFFC6D"/>
      </a:accent2>
      <a:accent3>
        <a:srgbClr val="FFFFFF"/>
      </a:accent3>
      <a:accent4>
        <a:srgbClr val="2A5682"/>
      </a:accent4>
      <a:accent5>
        <a:srgbClr val="DAEDEF"/>
      </a:accent5>
      <a:accent6>
        <a:srgbClr val="E7E462"/>
      </a:accent6>
      <a:hlink>
        <a:srgbClr val="0000FF"/>
      </a:hlink>
      <a:folHlink>
        <a:srgbClr val="CF1FA1"/>
      </a:folHlink>
    </a:clrScheme>
    <a:fontScheme name="Blank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5D87A1"/>
        </a:dk1>
        <a:lt1>
          <a:srgbClr val="FFFFFF"/>
        </a:lt1>
        <a:dk2>
          <a:srgbClr val="5D87A1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4E7289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82AD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336699"/>
        </a:dk1>
        <a:lt1>
          <a:srgbClr val="FFFFFF"/>
        </a:lt1>
        <a:dk2>
          <a:srgbClr val="336699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2A5682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CF1F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4072</TotalTime>
  <Words>537</Words>
  <Application>Microsoft Office PowerPoint</Application>
  <PresentationFormat>On-screen Show (4:3)</PresentationFormat>
  <Paragraphs>64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Blank Presentation</vt:lpstr>
      <vt:lpstr>Tx_Init_Optimizes</vt:lpstr>
      <vt:lpstr>Overview</vt:lpstr>
      <vt:lpstr>How Things Work Today</vt:lpstr>
      <vt:lpstr>Why Tx Optimizing Itself is Wrong</vt:lpstr>
      <vt:lpstr>How to Fix It</vt:lpstr>
      <vt:lpstr>Could Make Tx_Init_Optimizes Usage Info or Usage In</vt:lpstr>
      <vt:lpstr>Current Flows Do Not Need to Change</vt:lpstr>
      <vt:lpstr>How Current Flows can be Simplified</vt:lpstr>
      <vt:lpstr>Does not Solve Tx GetWave Only, Rx Init Only</vt:lpstr>
    </vt:vector>
  </TitlesOfParts>
  <Company>Think Marketing,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Ronald Smith</dc:creator>
  <cp:lastModifiedBy>wkatz</cp:lastModifiedBy>
  <cp:revision>297</cp:revision>
  <cp:lastPrinted>2014-01-15T15:39:02Z</cp:lastPrinted>
  <dcterms:created xsi:type="dcterms:W3CDTF">2010-01-20T19:11:57Z</dcterms:created>
  <dcterms:modified xsi:type="dcterms:W3CDTF">2014-04-01T19:02:19Z</dcterms:modified>
</cp:coreProperties>
</file>