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8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g, Lance" userId="2a23c7e0-aa90-4c6b-8cef-a4502c72ca95" providerId="ADAL" clId="{71C54DF1-79C9-4CFB-A650-C2C2FF08EF50}"/>
    <pc:docChg chg="delSld">
      <pc:chgData name="Wang, Lance" userId="2a23c7e0-aa90-4c6b-8cef-a4502c72ca95" providerId="ADAL" clId="{71C54DF1-79C9-4CFB-A650-C2C2FF08EF50}" dt="2024-06-21T16:01:03.992" v="0" actId="2696"/>
      <pc:docMkLst>
        <pc:docMk/>
      </pc:docMkLst>
      <pc:sldChg chg="del">
        <pc:chgData name="Wang, Lance" userId="2a23c7e0-aa90-4c6b-8cef-a4502c72ca95" providerId="ADAL" clId="{71C54DF1-79C9-4CFB-A650-C2C2FF08EF50}" dt="2024-06-21T16:01:03.992" v="0" actId="2696"/>
        <pc:sldMkLst>
          <pc:docMk/>
          <pc:sldMk cId="3106247975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513A1-3751-79F3-FC08-82697355AE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46CA7A-5283-F567-2664-119FC94CE9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625A6-7DA0-198C-09BB-8EAFFD710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923A-DBB3-47A7-AB71-BDC4BB05199A}" type="datetimeFigureOut">
              <a:rPr lang="en-US" smtClean="0"/>
              <a:t>6/21/2024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B78D65-45FB-8DB9-0AF8-B17BD6E66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E5E82-37C7-B540-0D64-344302E28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C14DC-01CE-4EAB-A364-372FE29E1F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716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16CB2-072D-7E49-725F-9BADE8455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D252C5-2DAB-3343-FDFA-C7926F1105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15564-963E-B517-AC8F-90FC7C03E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923A-DBB3-47A7-AB71-BDC4BB05199A}" type="datetimeFigureOut">
              <a:rPr lang="en-US" smtClean="0"/>
              <a:t>6/21/2024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41B0D-FEB9-E101-EEBE-A6334B8A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D63A3-8B40-A57D-F0D5-8619E50F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C14DC-01CE-4EAB-A364-372FE29E1F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998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552033-54B0-75F3-0A27-8444738575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20FBA6-CA5D-05BF-2844-4E365CA2BC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0014CE-36A5-CA96-D1D4-0EC9B6F37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923A-DBB3-47A7-AB71-BDC4BB05199A}" type="datetimeFigureOut">
              <a:rPr lang="en-US" smtClean="0"/>
              <a:t>6/21/2024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B9012-4045-3CA7-374D-F60596BA9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85B97C-1E01-0593-A4F9-3F24A7825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C14DC-01CE-4EAB-A364-372FE29E1F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78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E703C-B41C-16C7-5BAE-75F326FD5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0BAD4-E68A-7F5C-8967-949E2511A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CDAA9-1BCA-457B-395D-0ECEBFE3B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923A-DBB3-47A7-AB71-BDC4BB05199A}" type="datetimeFigureOut">
              <a:rPr lang="en-US" smtClean="0"/>
              <a:t>6/21/2024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E6886F-8669-0B8C-E6AA-57DDE1D8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43E5F9-68B3-0A88-06B3-779C2E06C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C14DC-01CE-4EAB-A364-372FE29E1F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601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60B0C-4588-7D3A-5AE7-8D6C59D60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B529F-52E6-CC74-CCF2-0C8F4EF58F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838CCF-65A9-C2D9-A923-83F3F4C2B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923A-DBB3-47A7-AB71-BDC4BB05199A}" type="datetimeFigureOut">
              <a:rPr lang="en-US" smtClean="0"/>
              <a:t>6/21/2024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861F6-85B9-D772-F17D-7988F7394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B1533-2B90-2761-A66A-C94C2D086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C14DC-01CE-4EAB-A364-372FE29E1F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26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83A60-1479-D782-9F99-48DE61481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5F1FFB-64D1-9969-D036-108D563765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08B640-5C6C-8DAD-03BC-DFDEDAF530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990413-6C1E-046D-6022-B6BBD4C07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923A-DBB3-47A7-AB71-BDC4BB05199A}" type="datetimeFigureOut">
              <a:rPr lang="en-US" smtClean="0"/>
              <a:t>6/21/2024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DB7D4-7513-DD25-9D28-E31CEF5B8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0FEFA7-8901-6CC7-0D66-537DB2D83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C14DC-01CE-4EAB-A364-372FE29E1F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564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C063C-E5A9-6F41-9BB0-CCE2AC9F5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C34B61-862B-F995-9475-38BF825230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77E6AD-885E-73D4-7E07-287EBB2BF3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CF0555-BC99-7179-4A51-979BCE891B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2591D8-0E46-BA6C-B353-A0E9A06D2E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DA2FA6-0C70-2A3A-C984-D42055395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923A-DBB3-47A7-AB71-BDC4BB05199A}" type="datetimeFigureOut">
              <a:rPr lang="en-US" smtClean="0"/>
              <a:t>6/21/2024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7E0C53-4C8E-9210-12AE-5AAC3794A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64E6C1-323F-CA9F-E4B1-5D91A42C9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C14DC-01CE-4EAB-A364-372FE29E1F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521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C3825-AB07-DEEB-883D-4658A2C14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C7BC78-5314-AD70-DD8C-5B0C01B7F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923A-DBB3-47A7-AB71-BDC4BB05199A}" type="datetimeFigureOut">
              <a:rPr lang="en-US" smtClean="0"/>
              <a:t>6/21/2024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0BFEF7-49A6-D20E-3A35-DC6F045A4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FF98CD-EFF8-019A-DC8D-17766F595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C14DC-01CE-4EAB-A364-372FE29E1F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77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EB6A77-D7BF-3943-F4B2-AED80AC74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923A-DBB3-47A7-AB71-BDC4BB05199A}" type="datetimeFigureOut">
              <a:rPr lang="en-US" smtClean="0"/>
              <a:t>6/21/2024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30D429-D45C-84B8-111A-D508BAB30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19171F-ECE0-2449-4C60-D87166253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C14DC-01CE-4EAB-A364-372FE29E1F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871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20FE9-09F0-2F8D-0B1C-9FF1144EB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022241-4AED-0E8F-4961-AB4BD24F4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CD7A0E-5B1A-B4AC-E7F9-220C515E7A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A983D0-51E7-7B3F-2DFA-EFBAEBC4D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923A-DBB3-47A7-AB71-BDC4BB05199A}" type="datetimeFigureOut">
              <a:rPr lang="en-US" smtClean="0"/>
              <a:t>6/21/2024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355D97-2FF2-BF7A-F9DE-B26C088FA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718769-0AFE-9C9F-4364-F1B670B8E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C14DC-01CE-4EAB-A364-372FE29E1F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869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19E26-552F-1038-C1A5-1FD7AD684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170E55-23E6-B860-892D-79CD8C9DE2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BA2BE-7232-A9F4-5AD3-AB553CA3A5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55B66-22A9-615C-D34D-A116CB0D3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923A-DBB3-47A7-AB71-BDC4BB05199A}" type="datetimeFigureOut">
              <a:rPr lang="en-US" smtClean="0"/>
              <a:t>6/21/2024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5171DC-863D-095C-CE56-DD0098F8F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620272-2EDC-6FBE-D1AB-B9F62202F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C14DC-01CE-4EAB-A364-372FE29E1F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97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677044-625A-F6CC-BE5C-9CF33DA48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A67634-C0B1-B814-CCA7-D7275B311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DF622-017A-0229-9CD4-8EBBE1CB69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C8923A-DBB3-47A7-AB71-BDC4BB05199A}" type="datetimeFigureOut">
              <a:rPr lang="en-US" smtClean="0"/>
              <a:t>6/21/2024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45C268-F543-8A64-F234-A0A6FF1618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B7E59D-3F0F-4CE0-A7E5-83C69FA205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4C14DC-01CE-4EAB-A364-372FE29E1F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611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0198B8D-28D1-39A0-C489-90B9EC7F5136}"/>
              </a:ext>
            </a:extLst>
          </p:cNvPr>
          <p:cNvSpPr txBox="1"/>
          <p:nvPr/>
        </p:nvSpPr>
        <p:spPr>
          <a:xfrm>
            <a:off x="951470" y="560333"/>
            <a:ext cx="10466173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n-US" sz="2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R="61980" algn="l"/>
            <a:r>
              <a:rPr lang="en-US" sz="2000" b="1" i="0" u="none" strike="noStrike" baseline="0" dirty="0">
                <a:latin typeface="Calibri" panose="020F0502020204030204" pitchFamily="34" charset="0"/>
              </a:rPr>
              <a:t>Motion 1</a:t>
            </a:r>
            <a:r>
              <a:rPr lang="en-US" sz="2000" b="0" i="0" u="none" strike="noStrike" baseline="0" dirty="0">
                <a:latin typeface="Calibri" panose="020F0502020204030204" pitchFamily="34" charset="0"/>
              </a:rPr>
              <a:t>: The next release of </a:t>
            </a:r>
            <a:r>
              <a:rPr lang="en-US" sz="2000" dirty="0">
                <a:latin typeface="Calibri" panose="020F0502020204030204" pitchFamily="34" charset="0"/>
              </a:rPr>
              <a:t>the</a:t>
            </a:r>
            <a:r>
              <a:rPr lang="zh-CN" altLang="en-US" sz="2000" dirty="0">
                <a:latin typeface="Calibri" panose="020F0502020204030204" pitchFamily="34" charset="0"/>
              </a:rPr>
              <a:t> </a:t>
            </a:r>
            <a:r>
              <a:rPr lang="en-US" sz="2000" b="0" i="0" u="none" strike="noStrike" baseline="0" dirty="0">
                <a:latin typeface="Calibri" panose="020F0502020204030204" pitchFamily="34" charset="0"/>
              </a:rPr>
              <a:t>IBIS Specification shall be version 8.0.</a:t>
            </a:r>
          </a:p>
          <a:p>
            <a:pPr marR="61980" algn="l"/>
            <a:endParaRPr lang="en-US" sz="2000" b="0" i="0" u="none" strike="noStrike" baseline="0" dirty="0">
              <a:latin typeface="Calibri" panose="020F0502020204030204" pitchFamily="34" charset="0"/>
            </a:endParaRPr>
          </a:p>
          <a:p>
            <a:pPr marR="9570" algn="l"/>
            <a:r>
              <a:rPr lang="en-US" sz="2000" b="1" i="0" u="none" strike="noStrike" baseline="0" dirty="0">
                <a:latin typeface="Calibri" panose="020F0502020204030204" pitchFamily="34" charset="0"/>
              </a:rPr>
              <a:t>Motion 2</a:t>
            </a:r>
            <a:r>
              <a:rPr lang="en-US" sz="2000" b="0" i="0" u="none" strike="noStrike" baseline="0" dirty="0">
                <a:latin typeface="Calibri" panose="020F0502020204030204" pitchFamily="34" charset="0"/>
              </a:rPr>
              <a:t>: To clearly define the technical features of the IBIS 8.0 Specification, be it resolved that, of the BIRDs submitted to-date, only the following BIRDs shall be included in the IBIS 8.0 Specification to be assembled by the Editorial Task Group: </a:t>
            </a:r>
          </a:p>
          <a:p>
            <a:pPr marR="9570" algn="l"/>
            <a:endParaRPr lang="en-US" sz="2000" b="0" i="0" u="none" strike="noStrike" baseline="0" dirty="0">
              <a:latin typeface="Calibri" panose="020F0502020204030204" pitchFamily="34" charset="0"/>
            </a:endParaRPr>
          </a:p>
          <a:p>
            <a:pPr marR="107400" algn="l"/>
            <a:r>
              <a:rPr lang="en-US" sz="2000" b="0" i="0" u="none" strike="noStrike" baseline="0" dirty="0">
                <a:latin typeface="Calibri" panose="020F0502020204030204" pitchFamily="34" charset="0"/>
              </a:rPr>
              <a:t>BIRD 223.1: </a:t>
            </a:r>
            <a:r>
              <a:rPr lang="en-US" sz="2000" b="0" i="0" u="none" strike="noStrike" baseline="0" dirty="0">
                <a:solidFill>
                  <a:srgbClr val="0562C1"/>
                </a:solidFill>
                <a:latin typeface="Calibri" panose="020F0502020204030204" pitchFamily="34" charset="0"/>
              </a:rPr>
              <a:t>Add support for SPIM in IBIS</a:t>
            </a:r>
          </a:p>
          <a:p>
            <a:pPr marR="68350" algn="l"/>
            <a:r>
              <a:rPr lang="en-US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BIRD 224: </a:t>
            </a:r>
            <a:r>
              <a:rPr lang="en-US" sz="2000" b="0" i="0" u="none" strike="noStrike" baseline="0" dirty="0">
                <a:solidFill>
                  <a:srgbClr val="0562C1"/>
                </a:solidFill>
                <a:latin typeface="Calibri" panose="020F0502020204030204" pitchFamily="34" charset="0"/>
              </a:rPr>
              <a:t>New AMI Reserved Parameters for Ts4file port order</a:t>
            </a:r>
          </a:p>
          <a:p>
            <a:pPr marR="102720" algn="l"/>
            <a:r>
              <a:rPr lang="en-US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BIRD 225: </a:t>
            </a:r>
            <a:r>
              <a:rPr lang="en-US" sz="2000" b="0" i="0" u="none" strike="noStrike" baseline="0" dirty="0">
                <a:solidFill>
                  <a:srgbClr val="0562C1"/>
                </a:solidFill>
                <a:latin typeface="Calibri" panose="020F0502020204030204" pitchFamily="34" charset="0"/>
              </a:rPr>
              <a:t>Clarification for </a:t>
            </a:r>
            <a:r>
              <a:rPr lang="en-US" sz="2000" b="0" i="0" u="none" strike="noStrike" baseline="0" dirty="0" err="1">
                <a:solidFill>
                  <a:srgbClr val="0562C1"/>
                </a:solidFill>
                <a:latin typeface="Calibri" panose="020F0502020204030204" pitchFamily="34" charset="0"/>
              </a:rPr>
              <a:t>bus_label</a:t>
            </a:r>
            <a:r>
              <a:rPr lang="en-US" sz="2000" b="0" i="0" u="none" strike="noStrike" baseline="0" dirty="0">
                <a:solidFill>
                  <a:srgbClr val="0562C1"/>
                </a:solidFill>
                <a:latin typeface="Calibri" panose="020F0502020204030204" pitchFamily="34" charset="0"/>
              </a:rPr>
              <a:t> rules</a:t>
            </a:r>
          </a:p>
          <a:p>
            <a:pPr marR="129500" algn="l"/>
            <a:r>
              <a:rPr lang="en-US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BIRD 226: </a:t>
            </a:r>
            <a:r>
              <a:rPr lang="en-US" sz="2000" b="0" i="0" u="none" strike="noStrike" baseline="0" dirty="0">
                <a:solidFill>
                  <a:srgbClr val="0562C1"/>
                </a:solidFill>
                <a:latin typeface="Calibri" panose="020F0502020204030204" pitchFamily="34" charset="0"/>
              </a:rPr>
              <a:t>PSIJ Sensitivity</a:t>
            </a:r>
          </a:p>
          <a:p>
            <a:pPr marR="112120" algn="l"/>
            <a:r>
              <a:rPr lang="en-US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BIRD 227: </a:t>
            </a:r>
            <a:r>
              <a:rPr lang="en-US" sz="2000" b="0" i="0" u="none" strike="noStrike" baseline="0" dirty="0">
                <a:solidFill>
                  <a:srgbClr val="0562C1"/>
                </a:solidFill>
                <a:latin typeface="Calibri" panose="020F0502020204030204" pitchFamily="34" charset="0"/>
              </a:rPr>
              <a:t>AMI Ignore Block Feature</a:t>
            </a:r>
          </a:p>
          <a:p>
            <a:pPr marR="112100" algn="l"/>
            <a:r>
              <a:rPr lang="en-US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BIRD 228: </a:t>
            </a:r>
            <a:r>
              <a:rPr lang="en-US" sz="2000" b="0" i="0" u="none" strike="noStrike" baseline="0" dirty="0">
                <a:solidFill>
                  <a:srgbClr val="0562C1"/>
                </a:solidFill>
                <a:latin typeface="Calibri" panose="020F0502020204030204" pitchFamily="34" charset="0"/>
              </a:rPr>
              <a:t>Pin Name Field Extension</a:t>
            </a:r>
          </a:p>
          <a:p>
            <a:pPr marR="116710" algn="l"/>
            <a:r>
              <a:rPr lang="en-US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BIRD 229.1: </a:t>
            </a:r>
            <a:r>
              <a:rPr lang="en-US" sz="2000" b="0" i="0" u="none" strike="noStrike" baseline="0" dirty="0">
                <a:solidFill>
                  <a:srgbClr val="0562C1"/>
                </a:solidFill>
                <a:latin typeface="Calibri" panose="020F0502020204030204" pitchFamily="34" charset="0"/>
              </a:rPr>
              <a:t>AMI Test Data Support</a:t>
            </a:r>
          </a:p>
          <a:p>
            <a:pPr marR="96240" algn="l"/>
            <a:r>
              <a:rPr lang="en-US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BIRD 230.1: </a:t>
            </a:r>
            <a:r>
              <a:rPr lang="en-US" sz="2000" b="0" i="0" u="none" strike="noStrike" baseline="0" dirty="0">
                <a:solidFill>
                  <a:srgbClr val="0562C1"/>
                </a:solidFill>
                <a:latin typeface="Calibri" panose="020F0502020204030204" pitchFamily="34" charset="0"/>
              </a:rPr>
              <a:t>Adding a Definitions Section to IBIS</a:t>
            </a:r>
          </a:p>
          <a:p>
            <a:pPr marR="93830" algn="l"/>
            <a:r>
              <a:rPr lang="en-US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BIRD 231: </a:t>
            </a:r>
            <a:r>
              <a:rPr lang="en-US" sz="2000" b="0" i="0" u="none" strike="noStrike" baseline="0" dirty="0">
                <a:solidFill>
                  <a:srgbClr val="0562C1"/>
                </a:solidFill>
                <a:latin typeface="Calibri" panose="020F0502020204030204" pitchFamily="34" charset="0"/>
              </a:rPr>
              <a:t>Clarifications on AMI Block Concepts</a:t>
            </a:r>
          </a:p>
          <a:p>
            <a:pPr marR="93830" algn="l"/>
            <a:endParaRPr lang="en-US" sz="2000" b="0" i="0" u="none" strike="noStrike" baseline="0" dirty="0">
              <a:solidFill>
                <a:srgbClr val="0562C1"/>
              </a:solidFill>
              <a:latin typeface="Calibri" panose="020F0502020204030204" pitchFamily="34" charset="0"/>
            </a:endParaRPr>
          </a:p>
          <a:p>
            <a:pPr marR="14220" algn="l"/>
            <a:r>
              <a:rPr lang="en-US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Note that editorial clarification BIRDs that have a technical impact may be developed and submitted for possible inclusion in the IBIS 8.0 Specification by the Editorial Task Group.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59672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163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Wang, Lance</dc:creator>
  <cp:lastModifiedBy>Wang, Lance</cp:lastModifiedBy>
  <cp:revision>1</cp:revision>
  <dcterms:created xsi:type="dcterms:W3CDTF">2024-06-21T15:37:41Z</dcterms:created>
  <dcterms:modified xsi:type="dcterms:W3CDTF">2024-06-21T16:01:13Z</dcterms:modified>
</cp:coreProperties>
</file>