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2B5681"/>
    <a:srgbClr val="000000"/>
    <a:srgbClr val="85AED7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60" autoAdjust="0"/>
  </p:normalViewPr>
  <p:slideViewPr>
    <p:cSldViewPr>
      <p:cViewPr varScale="1">
        <p:scale>
          <a:sx n="99" d="100"/>
          <a:sy n="99" d="100"/>
        </p:scale>
        <p:origin x="9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1600200"/>
          </a:xfrm>
        </p:spPr>
        <p:txBody>
          <a:bodyPr/>
          <a:lstStyle/>
          <a:p>
            <a:pPr eaLnBrk="1" hangingPunct="1"/>
            <a:r>
              <a:rPr lang="en-US" dirty="0" err="1" smtClean="0"/>
              <a:t>C_comp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895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sz="2000" dirty="0" smtClean="0"/>
              <a:t>Signal Integrity Software, Inc.</a:t>
            </a:r>
          </a:p>
          <a:p>
            <a:pPr eaLnBrk="1" hangingPunct="1"/>
            <a:r>
              <a:rPr lang="en-US" sz="2000" dirty="0" smtClean="0"/>
              <a:t>IBIS ATM</a:t>
            </a:r>
          </a:p>
          <a:p>
            <a:pPr eaLnBrk="1" hangingPunct="1"/>
            <a:r>
              <a:rPr lang="en-US" sz="2000" dirty="0" smtClean="0"/>
              <a:t>September 1,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IBIS 6.0 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“If [C Comp Corner] is present, its value or values override any other </a:t>
            </a:r>
            <a:r>
              <a:rPr lang="en-US" dirty="0" err="1"/>
              <a:t>C_comp</a:t>
            </a:r>
            <a:r>
              <a:rPr lang="en-US" dirty="0"/>
              <a:t>* representations.”</a:t>
            </a:r>
          </a:p>
          <a:p>
            <a:r>
              <a:rPr lang="en-US" dirty="0"/>
              <a:t>“It is not illegal to include the </a:t>
            </a:r>
            <a:r>
              <a:rPr lang="en-US" dirty="0" err="1"/>
              <a:t>C_comp</a:t>
            </a:r>
            <a:r>
              <a:rPr lang="en-US" dirty="0"/>
              <a:t> subparameter together with one or more of the remaining </a:t>
            </a:r>
            <a:r>
              <a:rPr lang="en-US" dirty="0" err="1"/>
              <a:t>C_comp</a:t>
            </a:r>
            <a:r>
              <a:rPr lang="en-US" dirty="0"/>
              <a:t>_* </a:t>
            </a:r>
            <a:r>
              <a:rPr lang="en-US" dirty="0" err="1"/>
              <a:t>subparameters</a:t>
            </a:r>
            <a:r>
              <a:rPr lang="en-US" dirty="0"/>
              <a:t>, but in that case the simulator will have to make a decision whether to use </a:t>
            </a:r>
            <a:r>
              <a:rPr lang="en-US" dirty="0" err="1"/>
              <a:t>C_comp</a:t>
            </a:r>
            <a:r>
              <a:rPr lang="en-US" dirty="0"/>
              <a:t> or the </a:t>
            </a:r>
            <a:r>
              <a:rPr lang="en-US" dirty="0" err="1"/>
              <a:t>C_comp_pullup</a:t>
            </a:r>
            <a:r>
              <a:rPr lang="en-US" dirty="0"/>
              <a:t>, </a:t>
            </a:r>
            <a:r>
              <a:rPr lang="en-US" dirty="0" err="1"/>
              <a:t>C_comp_pulldown</a:t>
            </a:r>
            <a:r>
              <a:rPr lang="en-US" dirty="0"/>
              <a:t>, </a:t>
            </a:r>
            <a:r>
              <a:rPr lang="en-US" dirty="0" err="1"/>
              <a:t>C_comp_power_clamp</a:t>
            </a:r>
            <a:r>
              <a:rPr lang="en-US" dirty="0"/>
              <a:t>, and </a:t>
            </a:r>
            <a:r>
              <a:rPr lang="en-US" dirty="0" err="1"/>
              <a:t>C_comp_gnd_clamp</a:t>
            </a:r>
            <a:r>
              <a:rPr lang="en-US" dirty="0"/>
              <a:t> </a:t>
            </a:r>
            <a:r>
              <a:rPr lang="en-US" dirty="0" err="1"/>
              <a:t>subparameters</a:t>
            </a:r>
            <a:r>
              <a:rPr lang="en-US" dirty="0"/>
              <a:t>.”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06750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[Model] </a:t>
            </a:r>
            <a:r>
              <a:rPr lang="en-US" dirty="0" err="1"/>
              <a:t>C_comp_gnd_clamp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C_comp_gnd_clamp</a:t>
            </a:r>
            <a:r>
              <a:rPr lang="en-US" dirty="0"/>
              <a:t> A</a:t>
            </a:r>
          </a:p>
          <a:p>
            <a:pPr marL="0" indent="0">
              <a:buNone/>
            </a:pPr>
            <a:r>
              <a:rPr lang="en-US" dirty="0"/>
              <a:t>[C Comp Corner]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C_comp_gnd_clamp</a:t>
            </a:r>
            <a:r>
              <a:rPr lang="en-US" dirty="0">
                <a:solidFill>
                  <a:srgbClr val="00B050"/>
                </a:solidFill>
              </a:rPr>
              <a:t> B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[Model] </a:t>
            </a:r>
            <a:r>
              <a:rPr lang="en-US" dirty="0" err="1"/>
              <a:t>C_comp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C_comp</a:t>
            </a:r>
            <a:r>
              <a:rPr lang="en-US" dirty="0"/>
              <a:t> A</a:t>
            </a:r>
          </a:p>
          <a:p>
            <a:pPr marL="0" indent="0">
              <a:buNone/>
            </a:pPr>
            <a:r>
              <a:rPr lang="en-US" dirty="0"/>
              <a:t>[C Comp Corner]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C_comp</a:t>
            </a:r>
            <a:r>
              <a:rPr lang="en-US" dirty="0">
                <a:solidFill>
                  <a:srgbClr val="00B050"/>
                </a:solidFill>
              </a:rPr>
              <a:t> B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2988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 smtClean="0"/>
              <a:t>C_comp_gnd_clamp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C_comp</a:t>
            </a:r>
            <a:r>
              <a:rPr lang="en-US" sz="1800" dirty="0" smtClean="0"/>
              <a:t> A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C_comp_gnd_clamp</a:t>
            </a:r>
            <a:r>
              <a:rPr lang="en-US" sz="1800" dirty="0"/>
              <a:t> </a:t>
            </a:r>
            <a:r>
              <a:rPr lang="en-US" sz="1800" dirty="0" smtClean="0"/>
              <a:t>A</a:t>
            </a:r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C Comp Corner]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</a:rPr>
              <a:t>C_comp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C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B050"/>
                </a:solidFill>
              </a:rPr>
              <a:t>C_comp_gnd_clamp</a:t>
            </a:r>
            <a:r>
              <a:rPr lang="en-US" sz="1800" dirty="0" smtClean="0">
                <a:solidFill>
                  <a:srgbClr val="00B050"/>
                </a:solidFill>
              </a:rPr>
              <a:t> D</a:t>
            </a:r>
            <a:endParaRPr lang="en-US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/>
              <a:t>C_comp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C_comp</a:t>
            </a:r>
            <a:r>
              <a:rPr lang="en-US" sz="1800" dirty="0"/>
              <a:t> A</a:t>
            </a:r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C Comp Corner]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B050"/>
                </a:solidFill>
              </a:rPr>
              <a:t>C_comp_gnd_clamp</a:t>
            </a:r>
            <a:r>
              <a:rPr lang="en-US" sz="1800" dirty="0" smtClean="0">
                <a:solidFill>
                  <a:srgbClr val="00B050"/>
                </a:solidFill>
              </a:rPr>
              <a:t> B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Model] </a:t>
            </a:r>
            <a:r>
              <a:rPr lang="en-US" sz="1800" dirty="0" err="1" smtClean="0"/>
              <a:t>C_comp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err="1"/>
              <a:t>C_comp_gnd_clamp</a:t>
            </a:r>
            <a:r>
              <a:rPr lang="en-US" sz="1800" dirty="0"/>
              <a:t> A</a:t>
            </a:r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C Comp Corner]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B050"/>
                </a:solidFill>
              </a:rPr>
              <a:t>C_comp</a:t>
            </a:r>
            <a:r>
              <a:rPr lang="en-US" sz="1800" dirty="0">
                <a:solidFill>
                  <a:srgbClr val="00B050"/>
                </a:solidFill>
              </a:rPr>
              <a:t> </a:t>
            </a:r>
            <a:r>
              <a:rPr lang="en-US" sz="1800" dirty="0" smtClean="0">
                <a:solidFill>
                  <a:srgbClr val="00B050"/>
                </a:solidFill>
              </a:rPr>
              <a:t>B</a:t>
            </a:r>
            <a:endParaRPr lang="en-US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92D05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2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Allowed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 smtClean="0"/>
              <a:t>C_comp_gnd_clamp_comp_power_clamp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C_comp_pulldown</a:t>
            </a:r>
            <a:r>
              <a:rPr lang="en-US" sz="1800" dirty="0" smtClean="0"/>
              <a:t> A</a:t>
            </a:r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C Comp Corner]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00B050"/>
                </a:solidFill>
              </a:rPr>
              <a:t>C_comp_gnd_clamp</a:t>
            </a:r>
            <a:r>
              <a:rPr lang="en-US" sz="1800" dirty="0" smtClean="0">
                <a:solidFill>
                  <a:srgbClr val="00B050"/>
                </a:solidFill>
              </a:rPr>
              <a:t> B</a:t>
            </a:r>
            <a:endParaRPr lang="en-US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 smtClean="0"/>
              <a:t>C_comp_corner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en-US" sz="1800" dirty="0"/>
              <a:t>C Comp Corner]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00B050"/>
                </a:solidFill>
              </a:rPr>
              <a:t>C_comp_gnd_clamp</a:t>
            </a:r>
            <a:r>
              <a:rPr lang="en-US" sz="1800" dirty="0">
                <a:solidFill>
                  <a:srgbClr val="00B050"/>
                </a:solidFill>
              </a:rPr>
              <a:t> </a:t>
            </a:r>
            <a:r>
              <a:rPr lang="en-US" sz="1800" dirty="0" smtClean="0">
                <a:solidFill>
                  <a:srgbClr val="00B050"/>
                </a:solidFill>
              </a:rPr>
              <a:t>A</a:t>
            </a:r>
            <a:endParaRPr lang="en-US" sz="18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8252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Agree on this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162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Replace: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“If [C Comp Corner] is present, its value or values override any other </a:t>
            </a:r>
            <a:r>
              <a:rPr lang="en-US" sz="2000" dirty="0" err="1"/>
              <a:t>C_comp</a:t>
            </a:r>
            <a:r>
              <a:rPr lang="en-US" sz="2000" dirty="0"/>
              <a:t>* representations.”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With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“If any of the sub parameters </a:t>
            </a:r>
            <a:r>
              <a:rPr lang="en-US" sz="2000" dirty="0" err="1"/>
              <a:t>C_comp</a:t>
            </a:r>
            <a:r>
              <a:rPr lang="en-US" sz="2000" dirty="0"/>
              <a:t>, </a:t>
            </a:r>
            <a:r>
              <a:rPr lang="en-US" sz="2000" dirty="0" err="1"/>
              <a:t>C_comp_pullup</a:t>
            </a:r>
            <a:r>
              <a:rPr lang="en-US" sz="2000" dirty="0"/>
              <a:t>, </a:t>
            </a:r>
            <a:r>
              <a:rPr lang="en-US" sz="2000" dirty="0" err="1"/>
              <a:t>C_comp_pulldown</a:t>
            </a:r>
            <a:r>
              <a:rPr lang="en-US" sz="2000" dirty="0"/>
              <a:t>, </a:t>
            </a:r>
            <a:r>
              <a:rPr lang="en-US" sz="2000" dirty="0" err="1"/>
              <a:t>C_comp_power_clamp</a:t>
            </a:r>
            <a:r>
              <a:rPr lang="en-US" sz="2000" dirty="0"/>
              <a:t> or </a:t>
            </a:r>
            <a:r>
              <a:rPr lang="en-US" sz="2000" dirty="0" err="1"/>
              <a:t>C_comp_gnd_clamp</a:t>
            </a:r>
            <a:r>
              <a:rPr lang="en-US" sz="2000" dirty="0"/>
              <a:t> are present in [C Comp Corner] then the sub parameters </a:t>
            </a:r>
            <a:r>
              <a:rPr lang="en-US" sz="2000" dirty="0" err="1"/>
              <a:t>C_comp</a:t>
            </a:r>
            <a:r>
              <a:rPr lang="en-US" sz="2000" dirty="0"/>
              <a:t>, </a:t>
            </a:r>
            <a:r>
              <a:rPr lang="en-US" sz="2000" dirty="0" err="1"/>
              <a:t>C_comp_pullup</a:t>
            </a:r>
            <a:r>
              <a:rPr lang="en-US" sz="2000" dirty="0"/>
              <a:t>, </a:t>
            </a:r>
            <a:r>
              <a:rPr lang="en-US" sz="2000" dirty="0" err="1"/>
              <a:t>C_comp_pulldown</a:t>
            </a:r>
            <a:r>
              <a:rPr lang="en-US" sz="2000" dirty="0"/>
              <a:t>, </a:t>
            </a:r>
            <a:r>
              <a:rPr lang="en-US" sz="2000" dirty="0" err="1"/>
              <a:t>C_comp_power_clamp</a:t>
            </a:r>
            <a:r>
              <a:rPr lang="en-US" sz="2000" dirty="0"/>
              <a:t> or </a:t>
            </a:r>
            <a:r>
              <a:rPr lang="en-US" sz="2000" dirty="0" err="1"/>
              <a:t>C_comp_gnd_clamp</a:t>
            </a:r>
            <a:r>
              <a:rPr lang="en-US" sz="2000" dirty="0"/>
              <a:t> under [Model] shall not be </a:t>
            </a:r>
            <a:r>
              <a:rPr lang="en-US" sz="2000" dirty="0" smtClean="0"/>
              <a:t>used </a:t>
            </a:r>
            <a:r>
              <a:rPr lang="en-US" sz="2000" dirty="0" smtClean="0">
                <a:solidFill>
                  <a:srgbClr val="FF0000"/>
                </a:solidFill>
              </a:rPr>
              <a:t>if </a:t>
            </a:r>
            <a:r>
              <a:rPr lang="en-US" sz="2000" dirty="0">
                <a:solidFill>
                  <a:srgbClr val="FF0000"/>
                </a:solidFill>
              </a:rPr>
              <a:t>the EDA tool supports [C Comp </a:t>
            </a:r>
            <a:r>
              <a:rPr lang="en-US" sz="2000" dirty="0" smtClean="0">
                <a:solidFill>
                  <a:srgbClr val="FF0000"/>
                </a:solidFill>
              </a:rPr>
              <a:t>Corner]</a:t>
            </a:r>
            <a:r>
              <a:rPr lang="en-US" sz="2000" dirty="0" smtClean="0"/>
              <a:t>.”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253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Allowed</a:t>
            </a:r>
            <a:br>
              <a:rPr lang="en-US" dirty="0" smtClean="0"/>
            </a:br>
            <a:r>
              <a:rPr lang="en-US" sz="2800" dirty="0" smtClean="0"/>
              <a:t>EDA Tool Not Support </a:t>
            </a:r>
            <a:r>
              <a:rPr lang="en-US" sz="2800" dirty="0"/>
              <a:t>[C Comp Corner</a:t>
            </a:r>
            <a:r>
              <a:rPr lang="en-US" sz="2800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[Model] </a:t>
            </a:r>
            <a:r>
              <a:rPr lang="en-US" dirty="0" err="1"/>
              <a:t>C_comp_gnd_clamp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C_comp_gnd_clamp</a:t>
            </a:r>
            <a:r>
              <a:rPr lang="en-US" dirty="0">
                <a:solidFill>
                  <a:srgbClr val="00B050"/>
                </a:solidFill>
              </a:rPr>
              <a:t> A</a:t>
            </a:r>
          </a:p>
          <a:p>
            <a:pPr marL="0" indent="0">
              <a:buNone/>
            </a:pPr>
            <a:r>
              <a:rPr lang="en-US" dirty="0"/>
              <a:t>[C Comp Corner]</a:t>
            </a:r>
          </a:p>
          <a:p>
            <a:pPr marL="0" indent="0">
              <a:buNone/>
            </a:pPr>
            <a:r>
              <a:rPr lang="en-US" dirty="0" err="1"/>
              <a:t>C_comp_gnd_clamp</a:t>
            </a:r>
            <a:r>
              <a:rPr lang="en-US" dirty="0"/>
              <a:t> B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[Model] </a:t>
            </a:r>
            <a:r>
              <a:rPr lang="en-US" dirty="0" err="1"/>
              <a:t>C_comp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00B050"/>
                </a:solidFill>
              </a:rPr>
              <a:t>C_comp</a:t>
            </a:r>
            <a:r>
              <a:rPr lang="en-US" dirty="0">
                <a:solidFill>
                  <a:srgbClr val="00B050"/>
                </a:solidFill>
              </a:rPr>
              <a:t> A</a:t>
            </a:r>
          </a:p>
          <a:p>
            <a:pPr marL="0" indent="0">
              <a:buNone/>
            </a:pPr>
            <a:r>
              <a:rPr lang="en-US" dirty="0"/>
              <a:t>[C Comp Corner]</a:t>
            </a:r>
          </a:p>
          <a:p>
            <a:pPr marL="0" indent="0">
              <a:buNone/>
            </a:pPr>
            <a:r>
              <a:rPr lang="en-US" dirty="0" err="1"/>
              <a:t>C_comp</a:t>
            </a:r>
            <a:r>
              <a:rPr lang="en-US" dirty="0"/>
              <a:t> B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6335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</a:t>
            </a:r>
            <a:r>
              <a:rPr lang="en-US" dirty="0"/>
              <a:t>Allowed</a:t>
            </a:r>
            <a:br>
              <a:rPr lang="en-US" dirty="0"/>
            </a:br>
            <a:r>
              <a:rPr lang="en-US" sz="2800" dirty="0"/>
              <a:t>EDA Tool Not Support [C Comp Corner]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1628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[Model] </a:t>
            </a:r>
            <a:r>
              <a:rPr lang="en-US" sz="1600" dirty="0" err="1" smtClean="0"/>
              <a:t>C_comp_gnd_clamp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FF0000"/>
                </a:solidFill>
              </a:rPr>
              <a:t>C_comp</a:t>
            </a:r>
            <a:r>
              <a:rPr lang="en-US" sz="1600" dirty="0" smtClean="0">
                <a:solidFill>
                  <a:srgbClr val="FF0000"/>
                </a:solidFill>
              </a:rPr>
              <a:t> A</a:t>
            </a: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C_comp_gnd_clamp</a:t>
            </a:r>
            <a:r>
              <a:rPr lang="en-US" sz="1600" dirty="0">
                <a:solidFill>
                  <a:srgbClr val="00B050"/>
                </a:solidFill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</a:rPr>
              <a:t>A</a:t>
            </a:r>
          </a:p>
          <a:p>
            <a:pPr marL="0" indent="0">
              <a:buNone/>
            </a:pPr>
            <a:r>
              <a:rPr lang="en-US" sz="1600" dirty="0" smtClean="0"/>
              <a:t>[</a:t>
            </a:r>
            <a:r>
              <a:rPr lang="en-US" sz="1600" dirty="0"/>
              <a:t>C Comp Corner]</a:t>
            </a:r>
          </a:p>
          <a:p>
            <a:pPr marL="0" indent="0">
              <a:buNone/>
            </a:pPr>
            <a:r>
              <a:rPr lang="en-US" sz="1600" dirty="0" err="1"/>
              <a:t>C_comp</a:t>
            </a:r>
            <a:r>
              <a:rPr lang="en-US" sz="1600" dirty="0"/>
              <a:t> </a:t>
            </a:r>
            <a:r>
              <a:rPr lang="en-US" sz="1600" dirty="0" smtClean="0"/>
              <a:t>C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C_comp_gnd_clamp</a:t>
            </a:r>
            <a:r>
              <a:rPr lang="en-US" sz="1600" dirty="0" smtClean="0"/>
              <a:t> D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 </a:t>
            </a:r>
          </a:p>
          <a:p>
            <a:pPr marL="0" indent="0">
              <a:buNone/>
            </a:pPr>
            <a:r>
              <a:rPr lang="en-US" sz="1600" dirty="0" smtClean="0"/>
              <a:t>[Model] </a:t>
            </a:r>
            <a:r>
              <a:rPr lang="en-US" sz="1600" dirty="0" err="1" smtClean="0"/>
              <a:t>C_comp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00B050"/>
                </a:solidFill>
              </a:rPr>
              <a:t>C_comp</a:t>
            </a:r>
            <a:r>
              <a:rPr lang="en-US" sz="1600" dirty="0" smtClean="0">
                <a:solidFill>
                  <a:srgbClr val="00B050"/>
                </a:solidFill>
              </a:rPr>
              <a:t> A</a:t>
            </a:r>
          </a:p>
          <a:p>
            <a:pPr marL="0" indent="0">
              <a:buNone/>
            </a:pPr>
            <a:r>
              <a:rPr lang="en-US" sz="1600" dirty="0" smtClean="0"/>
              <a:t>[C Comp Corner]</a:t>
            </a:r>
          </a:p>
          <a:p>
            <a:pPr marL="0" indent="0">
              <a:buNone/>
            </a:pPr>
            <a:r>
              <a:rPr lang="en-US" sz="1600" dirty="0" err="1" smtClean="0"/>
              <a:t>C_comp_gnd_clamp</a:t>
            </a:r>
            <a:r>
              <a:rPr lang="en-US" sz="1600" dirty="0" smtClean="0"/>
              <a:t> B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[Model] </a:t>
            </a:r>
            <a:r>
              <a:rPr lang="en-US" sz="1600" dirty="0" err="1"/>
              <a:t>C_comp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C_comp_gnd_clamp</a:t>
            </a:r>
            <a:r>
              <a:rPr lang="en-US" sz="1600" dirty="0">
                <a:solidFill>
                  <a:srgbClr val="00B050"/>
                </a:solidFill>
              </a:rPr>
              <a:t> A</a:t>
            </a:r>
          </a:p>
          <a:p>
            <a:pPr marL="0" indent="0">
              <a:buNone/>
            </a:pPr>
            <a:r>
              <a:rPr lang="en-US" sz="1600" dirty="0"/>
              <a:t>[C Comp Corner]</a:t>
            </a:r>
          </a:p>
          <a:p>
            <a:pPr marL="0" indent="0">
              <a:buNone/>
            </a:pPr>
            <a:r>
              <a:rPr lang="en-US" sz="1600" dirty="0" err="1"/>
              <a:t>C_comp</a:t>
            </a:r>
            <a:r>
              <a:rPr lang="en-US" sz="1600" dirty="0"/>
              <a:t> B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dirty="0">
              <a:solidFill>
                <a:srgbClr val="92D05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7117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Preferred, Red </a:t>
            </a:r>
            <a:r>
              <a:rPr lang="en-US" dirty="0"/>
              <a:t>Allowed</a:t>
            </a:r>
            <a:br>
              <a:rPr lang="en-US" dirty="0"/>
            </a:br>
            <a:r>
              <a:rPr lang="en-US" sz="2800" dirty="0"/>
              <a:t>EDA Tool Not Support [C Comp Corner]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/>
              <a:t>C_comp_gnd_clamp_comp_power_clamp</a:t>
            </a:r>
            <a:endParaRPr lang="en-US" sz="1800" dirty="0"/>
          </a:p>
          <a:p>
            <a:pPr marL="0" indent="0">
              <a:buNone/>
            </a:pPr>
            <a:r>
              <a:rPr lang="en-US" sz="1800" dirty="0" err="1">
                <a:solidFill>
                  <a:srgbClr val="00B050"/>
                </a:solidFill>
              </a:rPr>
              <a:t>C_comp_pulldown</a:t>
            </a:r>
            <a:r>
              <a:rPr lang="en-US" sz="1800" dirty="0">
                <a:solidFill>
                  <a:srgbClr val="00B050"/>
                </a:solidFill>
              </a:rPr>
              <a:t> A</a:t>
            </a:r>
          </a:p>
          <a:p>
            <a:pPr marL="0" indent="0">
              <a:buNone/>
            </a:pPr>
            <a:r>
              <a:rPr lang="en-US" sz="1800" dirty="0"/>
              <a:t>[C Comp Corner]</a:t>
            </a:r>
          </a:p>
          <a:p>
            <a:pPr marL="0" indent="0">
              <a:buNone/>
            </a:pPr>
            <a:r>
              <a:rPr lang="en-US" sz="1800" dirty="0" err="1"/>
              <a:t>C_comp_gnd_clamp</a:t>
            </a:r>
            <a:r>
              <a:rPr lang="en-US" sz="1800" dirty="0"/>
              <a:t> B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[Model] </a:t>
            </a:r>
            <a:r>
              <a:rPr lang="en-US" sz="1800" dirty="0" err="1"/>
              <a:t>C_comp_corner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[C Comp Corner]</a:t>
            </a:r>
          </a:p>
          <a:p>
            <a:pPr marL="0" indent="0">
              <a:buNone/>
            </a:pPr>
            <a:r>
              <a:rPr lang="en-US" sz="1800" dirty="0" err="1"/>
              <a:t>C_comp_gnd_clamp</a:t>
            </a:r>
            <a:r>
              <a:rPr lang="en-US" sz="1800" dirty="0"/>
              <a:t> 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843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1644</TotalTime>
  <Words>322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ヒラギノ角ゴ Pro W3</vt:lpstr>
      <vt:lpstr>Blank Presentation</vt:lpstr>
      <vt:lpstr>C_comp</vt:lpstr>
      <vt:lpstr>What Does IBIS 6.0 Say</vt:lpstr>
      <vt:lpstr>Green Preferred, Red Allowed</vt:lpstr>
      <vt:lpstr>Green Preferred, Red Allowed</vt:lpstr>
      <vt:lpstr>Green Preferred, Red Allowed</vt:lpstr>
      <vt:lpstr>If We Agree on this Interpretation</vt:lpstr>
      <vt:lpstr>Green Preferred, Red Allowed EDA Tool Not Support [C Comp Corner]</vt:lpstr>
      <vt:lpstr>Green Preferred, Red Allowed EDA Tool Not Support [C Comp Corner]</vt:lpstr>
      <vt:lpstr>Green Preferred, Red Allowed EDA Tool Not Support [C Comp Corner]</vt:lpstr>
    </vt:vector>
  </TitlesOfParts>
  <Company>Think Marketing,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85</cp:revision>
  <dcterms:created xsi:type="dcterms:W3CDTF">2010-01-20T19:11:57Z</dcterms:created>
  <dcterms:modified xsi:type="dcterms:W3CDTF">2015-08-31T16:20:04Z</dcterms:modified>
</cp:coreProperties>
</file>