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00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83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421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58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73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79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30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05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1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61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3E655-4321-4F1B-9F4A-161B4277EC84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19B6-9000-4C63-A817-DDE87645A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79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13" Type="http://schemas.openxmlformats.org/officeDocument/2006/relationships/image" Target="../media/image27.emf"/><Relationship Id="rId3" Type="http://schemas.openxmlformats.org/officeDocument/2006/relationships/image" Target="../media/image17.emf"/><Relationship Id="rId7" Type="http://schemas.openxmlformats.org/officeDocument/2006/relationships/image" Target="../media/image21.emf"/><Relationship Id="rId12" Type="http://schemas.openxmlformats.org/officeDocument/2006/relationships/image" Target="../media/image26.emf"/><Relationship Id="rId2" Type="http://schemas.openxmlformats.org/officeDocument/2006/relationships/image" Target="../media/image16.emf"/><Relationship Id="rId16" Type="http://schemas.openxmlformats.org/officeDocument/2006/relationships/image" Target="../media/image30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emf"/><Relationship Id="rId11" Type="http://schemas.openxmlformats.org/officeDocument/2006/relationships/image" Target="../media/image25.emf"/><Relationship Id="rId5" Type="http://schemas.openxmlformats.org/officeDocument/2006/relationships/image" Target="../media/image19.emf"/><Relationship Id="rId15" Type="http://schemas.openxmlformats.org/officeDocument/2006/relationships/image" Target="../media/image29.emf"/><Relationship Id="rId10" Type="http://schemas.openxmlformats.org/officeDocument/2006/relationships/image" Target="../media/image24.emf"/><Relationship Id="rId4" Type="http://schemas.openxmlformats.org/officeDocument/2006/relationships/image" Target="../media/image18.emf"/><Relationship Id="rId9" Type="http://schemas.openxmlformats.org/officeDocument/2006/relationships/image" Target="../media/image23.emf"/><Relationship Id="rId14" Type="http://schemas.openxmlformats.org/officeDocument/2006/relationships/image" Target="../media/image2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13" Type="http://schemas.openxmlformats.org/officeDocument/2006/relationships/image" Target="../media/image42.emf"/><Relationship Id="rId3" Type="http://schemas.openxmlformats.org/officeDocument/2006/relationships/image" Target="../media/image32.emf"/><Relationship Id="rId7" Type="http://schemas.openxmlformats.org/officeDocument/2006/relationships/image" Target="../media/image36.emf"/><Relationship Id="rId12" Type="http://schemas.openxmlformats.org/officeDocument/2006/relationships/image" Target="../media/image41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emf"/><Relationship Id="rId11" Type="http://schemas.openxmlformats.org/officeDocument/2006/relationships/image" Target="../media/image40.emf"/><Relationship Id="rId5" Type="http://schemas.openxmlformats.org/officeDocument/2006/relationships/image" Target="../media/image34.emf"/><Relationship Id="rId10" Type="http://schemas.openxmlformats.org/officeDocument/2006/relationships/image" Target="../media/image39.emf"/><Relationship Id="rId4" Type="http://schemas.openxmlformats.org/officeDocument/2006/relationships/image" Target="../media/image33.emf"/><Relationship Id="rId9" Type="http://schemas.openxmlformats.org/officeDocument/2006/relationships/image" Target="../media/image3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097" y="118458"/>
            <a:ext cx="3896400" cy="60916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097" y="908601"/>
            <a:ext cx="3839100" cy="5590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097" y="1648577"/>
            <a:ext cx="3953700" cy="58766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097" y="2417220"/>
            <a:ext cx="2234700" cy="6450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5097" y="3243196"/>
            <a:ext cx="2292000" cy="59483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5097" y="4019005"/>
            <a:ext cx="2435250" cy="57333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5097" y="4773314"/>
            <a:ext cx="2435250" cy="83133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5097" y="5785625"/>
            <a:ext cx="3867750" cy="47300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60734" y="118458"/>
            <a:ext cx="4011000" cy="76683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60734" y="1088363"/>
            <a:ext cx="3953700" cy="68800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60734" y="1979435"/>
            <a:ext cx="4096950" cy="132583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360734" y="3508340"/>
            <a:ext cx="4068300" cy="5805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360734" y="4291912"/>
            <a:ext cx="4068300" cy="75966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360734" y="5254651"/>
            <a:ext cx="3008250" cy="602000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60734" y="6059725"/>
            <a:ext cx="4039650" cy="60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96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44" y="389570"/>
            <a:ext cx="4011000" cy="8026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044" y="1401884"/>
            <a:ext cx="4068300" cy="15623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044" y="3173865"/>
            <a:ext cx="4011000" cy="4873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044" y="3870845"/>
            <a:ext cx="3982350" cy="408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7044" y="4488992"/>
            <a:ext cx="4011000" cy="5518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7044" y="5250472"/>
            <a:ext cx="4068300" cy="14333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47320" y="127815"/>
            <a:ext cx="4011000" cy="387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47320" y="700883"/>
            <a:ext cx="4039650" cy="35833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47320" y="1245284"/>
            <a:ext cx="3753150" cy="71666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47320" y="2148019"/>
            <a:ext cx="3724500" cy="35116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47320" y="2685254"/>
            <a:ext cx="4011000" cy="1290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47320" y="4161322"/>
            <a:ext cx="4011000" cy="50883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747320" y="4856223"/>
            <a:ext cx="3896400" cy="4945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47320" y="5536791"/>
            <a:ext cx="3953700" cy="40133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747320" y="6124192"/>
            <a:ext cx="3925050" cy="6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323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45" y="219020"/>
            <a:ext cx="3896400" cy="70233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45" y="1106972"/>
            <a:ext cx="3982350" cy="50883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545" y="1801424"/>
            <a:ext cx="4068300" cy="508833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45" y="2495876"/>
            <a:ext cx="4011000" cy="10105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2545" y="3691995"/>
            <a:ext cx="3925050" cy="5375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545" y="4415114"/>
            <a:ext cx="4011000" cy="65933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2545" y="5260066"/>
            <a:ext cx="3953700" cy="50166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2545" y="5947354"/>
            <a:ext cx="4096950" cy="45866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02094" y="232261"/>
            <a:ext cx="3982350" cy="73816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02094" y="1204686"/>
            <a:ext cx="3953700" cy="5590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2094" y="1997944"/>
            <a:ext cx="3925050" cy="44433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02094" y="2676534"/>
            <a:ext cx="4068300" cy="5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009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Mentor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Muranyi, Arpad</dc:creator>
  <cp:lastModifiedBy>Muranyi, Arpad</cp:lastModifiedBy>
  <cp:revision>4</cp:revision>
  <dcterms:created xsi:type="dcterms:W3CDTF">2018-08-15T14:42:58Z</dcterms:created>
  <dcterms:modified xsi:type="dcterms:W3CDTF">2018-08-15T14:59:34Z</dcterms:modified>
</cp:coreProperties>
</file>