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74" r:id="rId5"/>
    <p:sldId id="263" r:id="rId6"/>
    <p:sldId id="271" r:id="rId7"/>
    <p:sldId id="269" r:id="rId8"/>
    <p:sldId id="272" r:id="rId9"/>
    <p:sldId id="259" r:id="rId10"/>
    <p:sldId id="270" r:id="rId11"/>
    <p:sldId id="264" r:id="rId12"/>
    <p:sldId id="260" r:id="rId13"/>
    <p:sldId id="261" r:id="rId14"/>
    <p:sldId id="273" r:id="rId15"/>
    <p:sldId id="258" r:id="rId16"/>
    <p:sldId id="265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D2785-1A93-48FA-A5E9-B1D1DFC5E8BE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DD3EE-E484-475E-A2A5-1C90D6437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06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D2785-1A93-48FA-A5E9-B1D1DFC5E8BE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DD3EE-E484-475E-A2A5-1C90D6437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84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D2785-1A93-48FA-A5E9-B1D1DFC5E8BE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DD3EE-E484-475E-A2A5-1C90D6437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122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D2785-1A93-48FA-A5E9-B1D1DFC5E8BE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DD3EE-E484-475E-A2A5-1C90D6437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69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D2785-1A93-48FA-A5E9-B1D1DFC5E8BE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DD3EE-E484-475E-A2A5-1C90D6437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5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D2785-1A93-48FA-A5E9-B1D1DFC5E8BE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DD3EE-E484-475E-A2A5-1C90D6437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D2785-1A93-48FA-A5E9-B1D1DFC5E8BE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DD3EE-E484-475E-A2A5-1C90D6437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04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D2785-1A93-48FA-A5E9-B1D1DFC5E8BE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DD3EE-E484-475E-A2A5-1C90D6437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873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D2785-1A93-48FA-A5E9-B1D1DFC5E8BE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DD3EE-E484-475E-A2A5-1C90D6437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504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D2785-1A93-48FA-A5E9-B1D1DFC5E8BE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DD3EE-E484-475E-A2A5-1C90D6437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30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D2785-1A93-48FA-A5E9-B1D1DFC5E8BE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DD3EE-E484-475E-A2A5-1C90D6437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11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D2785-1A93-48FA-A5E9-B1D1DFC5E8BE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DD3EE-E484-475E-A2A5-1C90D6437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238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IBIS 6.2 Editorial Resolutions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 1</a:t>
            </a:r>
          </a:p>
          <a:p>
            <a:r>
              <a:rPr lang="en-US" dirty="0" smtClean="0"/>
              <a:t>1 Apr </a:t>
            </a:r>
            <a:r>
              <a:rPr lang="en-US" dirty="0" smtClean="0"/>
              <a:t>2016</a:t>
            </a:r>
          </a:p>
          <a:p>
            <a:r>
              <a:rPr lang="en-US" sz="2600" dirty="0" smtClean="0"/>
              <a:t>NOTE: IBIS page numbers refer to ver6_1.pdf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20523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[Voltage Range], [* Reference], pages 49-51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Change Description to </a:t>
            </a:r>
            <a:r>
              <a:rPr lang="en-US" sz="2000" dirty="0" smtClean="0"/>
              <a:t>clarify that these are voltage values</a:t>
            </a:r>
            <a:r>
              <a:rPr lang="en-US" sz="2000" dirty="0" smtClean="0"/>
              <a:t>?</a:t>
            </a:r>
          </a:p>
          <a:p>
            <a:pPr lvl="1"/>
            <a:r>
              <a:rPr lang="en-US" sz="1600" dirty="0" smtClean="0"/>
              <a:t>Nodes and voltage values are mixed up.</a:t>
            </a:r>
            <a:endParaRPr lang="en-US" sz="1600" dirty="0" smtClean="0"/>
          </a:p>
          <a:p>
            <a:r>
              <a:rPr lang="en-US" sz="2400" dirty="0" smtClean="0"/>
              <a:t>Add figure showing terminals and supplies?</a:t>
            </a:r>
          </a:p>
          <a:p>
            <a:pPr lvl="1"/>
            <a:r>
              <a:rPr lang="en-US" sz="2000" dirty="0" smtClean="0"/>
              <a:t>Especially show what reference node of each supply is connected to.</a:t>
            </a:r>
            <a:endParaRPr lang="en-US" sz="20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276600"/>
            <a:ext cx="6810375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7660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I-V table reference connections, page 53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[Pullup] </a:t>
            </a:r>
            <a:r>
              <a:rPr lang="en-US" sz="2400" dirty="0" smtClean="0"/>
              <a:t>source </a:t>
            </a:r>
            <a:r>
              <a:rPr lang="en-US" sz="2400" dirty="0"/>
              <a:t>is referenced to </a:t>
            </a:r>
            <a:r>
              <a:rPr lang="en-US" sz="2400" dirty="0" smtClean="0"/>
              <a:t>a POWER pin?</a:t>
            </a:r>
          </a:p>
          <a:p>
            <a:r>
              <a:rPr lang="en-US" sz="2400" dirty="0" smtClean="0"/>
              <a:t>[Pulldown] </a:t>
            </a:r>
            <a:r>
              <a:rPr lang="en-US" sz="2400" dirty="0"/>
              <a:t>source is referenced to </a:t>
            </a:r>
            <a:r>
              <a:rPr lang="en-US" sz="2400" dirty="0" smtClean="0"/>
              <a:t>a GND pin?</a:t>
            </a:r>
          </a:p>
          <a:p>
            <a:r>
              <a:rPr lang="en-US" sz="2400" dirty="0" smtClean="0"/>
              <a:t>For ECL [Pulldown] </a:t>
            </a:r>
            <a:r>
              <a:rPr lang="en-US" sz="2400" dirty="0"/>
              <a:t>source is </a:t>
            </a:r>
            <a:r>
              <a:rPr lang="en-US" sz="2400" dirty="0" smtClean="0"/>
              <a:t>referenced to </a:t>
            </a:r>
            <a:r>
              <a:rPr lang="en-US" sz="2400" dirty="0" smtClean="0"/>
              <a:t>a GND or POWER pin?</a:t>
            </a:r>
          </a:p>
          <a:p>
            <a:r>
              <a:rPr lang="en-US" sz="2400" dirty="0" smtClean="0"/>
              <a:t>[POWER Clamp</a:t>
            </a:r>
            <a:r>
              <a:rPr lang="en-US" sz="2400" dirty="0"/>
              <a:t>] source referenced to</a:t>
            </a:r>
            <a:r>
              <a:rPr lang="en-US" sz="2400" dirty="0" smtClean="0"/>
              <a:t>?</a:t>
            </a:r>
            <a:endParaRPr lang="en-US" sz="2400" dirty="0" smtClean="0"/>
          </a:p>
          <a:p>
            <a:r>
              <a:rPr lang="en-US" sz="2400" dirty="0" smtClean="0"/>
              <a:t>[GND Clamp</a:t>
            </a:r>
            <a:r>
              <a:rPr lang="en-US" sz="2400" dirty="0"/>
              <a:t>] source referenced </a:t>
            </a:r>
            <a:r>
              <a:rPr lang="en-US" sz="2400" dirty="0" smtClean="0"/>
              <a:t>to?</a:t>
            </a:r>
          </a:p>
          <a:p>
            <a:r>
              <a:rPr lang="en-US" sz="2400" dirty="0" smtClean="0"/>
              <a:t>With [Pin Mapping] it may not be pins?</a:t>
            </a:r>
            <a:endParaRPr lang="en-US" sz="2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0917" y="4867275"/>
            <a:ext cx="54483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4574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Figures 7-10, pages 57-59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Change </a:t>
            </a:r>
            <a:r>
              <a:rPr lang="en-US" sz="2400" dirty="0" err="1" smtClean="0"/>
              <a:t>Vcc</a:t>
            </a:r>
            <a:r>
              <a:rPr lang="en-US" sz="2400" dirty="0" smtClean="0"/>
              <a:t> to POWER?</a:t>
            </a:r>
          </a:p>
          <a:p>
            <a:r>
              <a:rPr lang="en-US" sz="2400" dirty="0" smtClean="0"/>
              <a:t>Show them as terminals?</a:t>
            </a:r>
          </a:p>
          <a:p>
            <a:r>
              <a:rPr lang="en-US" sz="2400" dirty="0" smtClean="0"/>
              <a:t>Show external sources in circuits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[Pullup Reference]?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736" y="4038600"/>
            <a:ext cx="2515994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72" y="4019022"/>
            <a:ext cx="2547864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673756"/>
            <a:ext cx="2269004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342" y="4004734"/>
            <a:ext cx="328179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5680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11, page 62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2672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Change ground symbol </a:t>
            </a:r>
            <a:r>
              <a:rPr lang="en-US" sz="2400" dirty="0" smtClean="0"/>
              <a:t>to ?</a:t>
            </a:r>
          </a:p>
          <a:p>
            <a:r>
              <a:rPr lang="en-US" sz="2400" dirty="0"/>
              <a:t>Show </a:t>
            </a:r>
            <a:r>
              <a:rPr lang="en-US" sz="2400" dirty="0" smtClean="0"/>
              <a:t>reference </a:t>
            </a:r>
            <a:r>
              <a:rPr lang="en-US" sz="2400" dirty="0"/>
              <a:t>terminals connected through POWER and GND pins to external </a:t>
            </a:r>
            <a:r>
              <a:rPr lang="en-US" sz="2400" dirty="0" smtClean="0"/>
              <a:t>sources at [POWER Clamp Ref] and [GND Clamp Ref</a:t>
            </a:r>
            <a:r>
              <a:rPr lang="en-US" sz="2400" dirty="0" smtClean="0"/>
              <a:t>].</a:t>
            </a:r>
          </a:p>
          <a:p>
            <a:r>
              <a:rPr lang="en-US" sz="2400" dirty="0" smtClean="0"/>
              <a:t>Show other types?</a:t>
            </a:r>
            <a:endParaRPr lang="en-US" sz="2400" dirty="0"/>
          </a:p>
          <a:p>
            <a:endParaRPr lang="en-US" sz="24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15857"/>
            <a:ext cx="4038600" cy="3894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33085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15, page 72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Dangling?</a:t>
            </a:r>
          </a:p>
          <a:p>
            <a:r>
              <a:rPr lang="en-US" dirty="0" smtClean="0"/>
              <a:t>Only to show relationship of DUT &amp; Fixture?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581400"/>
            <a:ext cx="479107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6389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16, page 72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Change ground symbol to ?</a:t>
            </a:r>
          </a:p>
          <a:p>
            <a:r>
              <a:rPr lang="en-US" sz="2000" dirty="0" smtClean="0"/>
              <a:t>Show all reference terminals connected through POWER and GND pins to external sources?</a:t>
            </a:r>
          </a:p>
          <a:p>
            <a:r>
              <a:rPr lang="en-US" sz="2000" dirty="0" smtClean="0"/>
              <a:t>Clarify “absolute GND”</a:t>
            </a:r>
          </a:p>
          <a:p>
            <a:r>
              <a:rPr lang="en-US" sz="2000" dirty="0" smtClean="0"/>
              <a:t>Clarify C_comp?</a:t>
            </a:r>
          </a:p>
          <a:p>
            <a:r>
              <a:rPr lang="en-US" sz="2000" dirty="0" smtClean="0"/>
              <a:t>Clarify last sentence?</a:t>
            </a:r>
          </a:p>
          <a:p>
            <a:r>
              <a:rPr lang="en-US" sz="2000" dirty="0" smtClean="0"/>
              <a:t>Separate diagram for ECL</a:t>
            </a:r>
            <a:r>
              <a:rPr lang="en-US" sz="2000" dirty="0" smtClean="0"/>
              <a:t>?</a:t>
            </a:r>
          </a:p>
          <a:p>
            <a:r>
              <a:rPr lang="en-US" sz="2000" dirty="0" smtClean="0"/>
              <a:t>[Voltage Range]?</a:t>
            </a:r>
            <a:endParaRPr lang="en-US" sz="2000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371600"/>
            <a:ext cx="4038600" cy="306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75" y="4572000"/>
            <a:ext cx="538162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6946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17, Page 73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44958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Show all reference terminals connected through POWER and GND pins to external sources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Show Sig terminal connected to test fixture load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Is this DUT or DIA?</a:t>
            </a:r>
          </a:p>
          <a:p>
            <a:r>
              <a:rPr lang="en-US" sz="2400" dirty="0" smtClean="0"/>
              <a:t>L_VDDQ &amp; R_VDDQ are </a:t>
            </a:r>
            <a:r>
              <a:rPr lang="en-US" sz="2400" dirty="0" smtClean="0"/>
              <a:t>on-die</a:t>
            </a:r>
            <a:endParaRPr lang="en-US" sz="2400" dirty="0"/>
          </a:p>
          <a:p>
            <a:endParaRPr lang="en-US" sz="2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514600"/>
            <a:ext cx="366712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4551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12, pages 93-94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05200" cy="4525963"/>
          </a:xfrm>
        </p:spPr>
        <p:txBody>
          <a:bodyPr/>
          <a:lstStyle/>
          <a:p>
            <a:r>
              <a:rPr lang="en-US" dirty="0" smtClean="0"/>
              <a:t>Clarify </a:t>
            </a:r>
            <a:r>
              <a:rPr lang="en-US" dirty="0" err="1" smtClean="0"/>
              <a:t>A_extref</a:t>
            </a:r>
            <a:r>
              <a:rPr lang="en-US" dirty="0" smtClean="0"/>
              <a:t> and </a:t>
            </a:r>
            <a:r>
              <a:rPr lang="en-US" dirty="0" err="1" smtClean="0"/>
              <a:t>A_gnd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743200"/>
            <a:ext cx="4981575" cy="359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752600"/>
            <a:ext cx="497205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7133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29, page 132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525963"/>
          </a:xfrm>
        </p:spPr>
        <p:txBody>
          <a:bodyPr/>
          <a:lstStyle/>
          <a:p>
            <a:r>
              <a:rPr lang="en-US" dirty="0" smtClean="0"/>
              <a:t>Is note 1 sufficient?</a:t>
            </a:r>
          </a:p>
          <a:p>
            <a:r>
              <a:rPr lang="en-US" dirty="0" smtClean="0"/>
              <a:t>Confusing use of GND as a signal name here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[Pin Mapping] can be used with [External Model] but not [External Circuit]?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1151" y="1524000"/>
            <a:ext cx="3437124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7126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BIRD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Most edits can be contained in a single BIRD with the edited IBIS 6.2 as an attachment.</a:t>
            </a:r>
          </a:p>
          <a:p>
            <a:r>
              <a:rPr lang="en-US" dirty="0" smtClean="0"/>
              <a:t>We will need to maintain at least a general summary of changes made for the BIRD text and for the specification revision history.</a:t>
            </a:r>
          </a:p>
          <a:p>
            <a:r>
              <a:rPr lang="en-US" dirty="0" smtClean="0"/>
              <a:t>Some technical changes may require separately written BIRDs, particularly if the parser is affected.</a:t>
            </a:r>
          </a:p>
          <a:p>
            <a:pPr lvl="1"/>
            <a:r>
              <a:rPr lang="en-US" dirty="0" smtClean="0"/>
              <a:t>The editorial BIRD will incorporate these changes already.</a:t>
            </a:r>
          </a:p>
          <a:p>
            <a:r>
              <a:rPr lang="en-US" dirty="0" smtClean="0"/>
              <a:t>BIRDs will be submitted directly from this task group.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550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Port - ?</a:t>
            </a:r>
          </a:p>
          <a:p>
            <a:r>
              <a:rPr lang="en-US" dirty="0" smtClean="0"/>
              <a:t>Node </a:t>
            </a:r>
            <a:r>
              <a:rPr lang="en-US" dirty="0" smtClean="0"/>
              <a:t>- ?</a:t>
            </a:r>
          </a:p>
          <a:p>
            <a:r>
              <a:rPr lang="en-US" dirty="0" smtClean="0"/>
              <a:t>Terminal</a:t>
            </a:r>
            <a:r>
              <a:rPr lang="en-US" dirty="0"/>
              <a:t> - 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Reference Terminal - ?</a:t>
            </a:r>
            <a:endParaRPr lang="en-US" dirty="0" smtClean="0"/>
          </a:p>
          <a:p>
            <a:r>
              <a:rPr lang="en-US" dirty="0" smtClean="0"/>
              <a:t>Voltage </a:t>
            </a:r>
            <a:r>
              <a:rPr lang="en-US" dirty="0"/>
              <a:t>- ?</a:t>
            </a:r>
            <a:endParaRPr lang="en-US" dirty="0" smtClean="0"/>
          </a:p>
          <a:p>
            <a:r>
              <a:rPr lang="en-US" dirty="0" smtClean="0"/>
              <a:t>Power</a:t>
            </a:r>
            <a:r>
              <a:rPr lang="en-US" dirty="0"/>
              <a:t> - ?</a:t>
            </a:r>
            <a:endParaRPr lang="en-US" dirty="0" smtClean="0"/>
          </a:p>
          <a:p>
            <a:r>
              <a:rPr lang="en-US" dirty="0" smtClean="0"/>
              <a:t>Ground</a:t>
            </a:r>
            <a:r>
              <a:rPr lang="en-US" dirty="0"/>
              <a:t> - </a:t>
            </a:r>
            <a:r>
              <a:rPr lang="en-US" dirty="0" smtClean="0"/>
              <a:t>?</a:t>
            </a:r>
          </a:p>
          <a:p>
            <a:r>
              <a:rPr lang="en-US" dirty="0" smtClean="0"/>
              <a:t>Rail -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726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GND Used Three 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do we allow?</a:t>
            </a:r>
          </a:p>
          <a:p>
            <a:pPr lvl="1"/>
            <a:r>
              <a:rPr lang="en-US" dirty="0" smtClean="0"/>
              <a:t>Reserved [Pin] model_name</a:t>
            </a:r>
          </a:p>
          <a:p>
            <a:pPr lvl="1"/>
            <a:r>
              <a:rPr lang="en-US" dirty="0" smtClean="0"/>
              <a:t>Node name</a:t>
            </a:r>
          </a:p>
          <a:p>
            <a:pPr lvl="1"/>
            <a:r>
              <a:rPr lang="en-US" dirty="0" smtClean="0"/>
              <a:t>Bus label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301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Define Reserved Model Names, Page 9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POWER – The terminal for this pin is connected to a source external to the [Component], that is referenced to a GND pin?</a:t>
            </a:r>
          </a:p>
          <a:p>
            <a:r>
              <a:rPr lang="en-US" sz="2000" dirty="0" smtClean="0"/>
              <a:t>GND</a:t>
            </a:r>
            <a:r>
              <a:rPr lang="en-US" sz="2000" dirty="0"/>
              <a:t> – The terminal for this pin</a:t>
            </a:r>
            <a:r>
              <a:rPr lang="en-US" sz="2000" dirty="0" smtClean="0"/>
              <a:t> </a:t>
            </a:r>
            <a:r>
              <a:rPr lang="en-US" sz="2000" dirty="0"/>
              <a:t>is </a:t>
            </a:r>
            <a:r>
              <a:rPr lang="en-US" sz="2000" dirty="0" smtClean="0"/>
              <a:t>connected to a system reference node external to the [Component]?</a:t>
            </a:r>
          </a:p>
          <a:p>
            <a:r>
              <a:rPr lang="en-US" sz="2000" dirty="0" smtClean="0"/>
              <a:t>NC</a:t>
            </a:r>
            <a:r>
              <a:rPr lang="en-US" sz="2000" dirty="0"/>
              <a:t> – This pin is </a:t>
            </a:r>
            <a:r>
              <a:rPr lang="en-US" sz="2000" dirty="0" smtClean="0"/>
              <a:t>not connected in the [Component]?</a:t>
            </a:r>
          </a:p>
          <a:p>
            <a:r>
              <a:rPr lang="en-US" sz="2000" dirty="0" smtClean="0"/>
              <a:t>NA</a:t>
            </a:r>
            <a:r>
              <a:rPr lang="en-US" sz="2000" dirty="0"/>
              <a:t> – This pin </a:t>
            </a:r>
            <a:r>
              <a:rPr lang="en-US" sz="2000" dirty="0" smtClean="0"/>
              <a:t>has no model information currently available?</a:t>
            </a:r>
          </a:p>
          <a:p>
            <a:r>
              <a:rPr lang="en-US" sz="2000" dirty="0" smtClean="0"/>
              <a:t>CIRCUITCALL</a:t>
            </a:r>
            <a:r>
              <a:rPr lang="en-US" sz="2000" dirty="0"/>
              <a:t> – </a:t>
            </a:r>
            <a:r>
              <a:rPr lang="en-US" sz="2000" dirty="0" smtClean="0"/>
              <a:t>A </a:t>
            </a:r>
            <a:r>
              <a:rPr lang="en-US" sz="2000" dirty="0" err="1" smtClean="0"/>
              <a:t>Signal_pin</a:t>
            </a:r>
            <a:r>
              <a:rPr lang="en-US" sz="2000" dirty="0" smtClean="0"/>
              <a:t> in a [Circuit Call] references this pin?</a:t>
            </a:r>
            <a:endParaRPr lang="en-US" sz="20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984" y="4278099"/>
            <a:ext cx="5848350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2000" y="4876800"/>
            <a:ext cx="2448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Even better, move these</a:t>
            </a:r>
          </a:p>
          <a:p>
            <a:r>
              <a:rPr lang="en-US" dirty="0" smtClean="0"/>
              <a:t>to the </a:t>
            </a:r>
            <a:r>
              <a:rPr lang="en-US" dirty="0" smtClean="0"/>
              <a:t>[Pin] </a:t>
            </a:r>
            <a:r>
              <a:rPr lang="en-US" dirty="0" smtClean="0"/>
              <a:t>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830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[Pin Mapping], page 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From Radek</a:t>
            </a:r>
            <a:r>
              <a:rPr lang="en-US" sz="2400" dirty="0"/>
              <a:t>:</a:t>
            </a:r>
            <a:endParaRPr lang="en-US" sz="2400" dirty="0" smtClean="0"/>
          </a:p>
          <a:p>
            <a:pPr lvl="1"/>
            <a:r>
              <a:rPr lang="en-US" sz="2000" dirty="0" smtClean="0"/>
              <a:t>What </a:t>
            </a:r>
            <a:r>
              <a:rPr lang="en-US" sz="2000" dirty="0"/>
              <a:t>is the relationship between </a:t>
            </a:r>
            <a:r>
              <a:rPr lang="en-US" sz="2000" dirty="0" err="1"/>
              <a:t>pulldown_ref</a:t>
            </a:r>
            <a:r>
              <a:rPr lang="en-US" sz="2000" dirty="0"/>
              <a:t>, and/or the </a:t>
            </a:r>
            <a:r>
              <a:rPr lang="en-US" sz="2000" dirty="0" err="1" smtClean="0"/>
              <a:t>gnd_clamp_ref</a:t>
            </a:r>
            <a:r>
              <a:rPr lang="en-US" sz="2000" dirty="0" smtClean="0"/>
              <a:t> bus </a:t>
            </a:r>
            <a:r>
              <a:rPr lang="en-US" sz="2000" dirty="0"/>
              <a:t>declaration under the [Pin Mapping] keyword and the signal I/O reference node</a:t>
            </a:r>
            <a:r>
              <a:rPr lang="en-US" sz="2000" dirty="0" smtClean="0"/>
              <a:t>?</a:t>
            </a:r>
          </a:p>
          <a:p>
            <a:pPr lvl="1"/>
            <a:r>
              <a:rPr lang="en-US" sz="2000" dirty="0"/>
              <a:t>Do we need to extend the [Pin Mapping] definition to cover signal I/O reference </a:t>
            </a:r>
            <a:r>
              <a:rPr lang="en-US" sz="2000" dirty="0" smtClean="0"/>
              <a:t>declaration</a:t>
            </a:r>
            <a:r>
              <a:rPr lang="en-US" sz="2000" dirty="0"/>
              <a:t>?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267200"/>
            <a:ext cx="68865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0698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C_comp, page 33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Clarify last sentence?</a:t>
            </a:r>
            <a:endParaRPr 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944"/>
          <a:stretch/>
        </p:blipFill>
        <p:spPr bwMode="auto">
          <a:xfrm>
            <a:off x="1219200" y="3784600"/>
            <a:ext cx="6657975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6109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Vinl</a:t>
            </a:r>
            <a:r>
              <a:rPr lang="en-US" dirty="0" smtClean="0"/>
              <a:t> and </a:t>
            </a:r>
            <a:r>
              <a:rPr lang="en-US" dirty="0" err="1" smtClean="0"/>
              <a:t>Vinh</a:t>
            </a:r>
            <a:r>
              <a:rPr lang="en-US" dirty="0" smtClean="0"/>
              <a:t>, pages 33,36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Show references for </a:t>
            </a:r>
            <a:r>
              <a:rPr lang="en-US" dirty="0" err="1" smtClean="0"/>
              <a:t>Vinl</a:t>
            </a:r>
            <a:r>
              <a:rPr lang="en-US" dirty="0" smtClean="0"/>
              <a:t> and </a:t>
            </a:r>
            <a:r>
              <a:rPr lang="en-US" dirty="0" err="1" smtClean="0"/>
              <a:t>Vinh</a:t>
            </a:r>
            <a:r>
              <a:rPr lang="en-US" dirty="0" smtClean="0"/>
              <a:t>?</a:t>
            </a:r>
          </a:p>
          <a:p>
            <a:r>
              <a:rPr lang="en-US" dirty="0" smtClean="0"/>
              <a:t>Both [Model] and [Model Spec</a:t>
            </a:r>
            <a:r>
              <a:rPr lang="en-US" dirty="0" smtClean="0"/>
              <a:t>]?</a:t>
            </a:r>
          </a:p>
          <a:p>
            <a:r>
              <a:rPr lang="en-US" dirty="0" smtClean="0"/>
              <a:t>Need better definition for ECL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404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Figures 1-2, pages 33-34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Change ground symbol to ?</a:t>
            </a:r>
          </a:p>
          <a:p>
            <a:r>
              <a:rPr lang="en-US" dirty="0" smtClean="0"/>
              <a:t>Show Vref as a voltage source symbol with two terminals?</a:t>
            </a:r>
          </a:p>
          <a:p>
            <a:r>
              <a:rPr lang="en-US" dirty="0" smtClean="0"/>
              <a:t>Show buffer reference terminals</a:t>
            </a:r>
            <a:r>
              <a:rPr lang="en-US" dirty="0" smtClean="0"/>
              <a:t>?</a:t>
            </a:r>
          </a:p>
          <a:p>
            <a:r>
              <a:rPr lang="en-US" dirty="0" smtClean="0"/>
              <a:t>Correct “dangling”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752600"/>
            <a:ext cx="243840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238500"/>
            <a:ext cx="30003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7791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687</Words>
  <Application>Microsoft Office PowerPoint</Application>
  <PresentationFormat>On-screen Show (4:3)</PresentationFormat>
  <Paragraphs>90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IBIS 6.2 Editorial Resolutions</vt:lpstr>
      <vt:lpstr>BIRD Process</vt:lpstr>
      <vt:lpstr>New Definitions</vt:lpstr>
      <vt:lpstr>GND Used Three Ways</vt:lpstr>
      <vt:lpstr>Define Reserved Model Names, Page 9</vt:lpstr>
      <vt:lpstr>[Pin Mapping], page 23</vt:lpstr>
      <vt:lpstr>C_comp, page 33</vt:lpstr>
      <vt:lpstr>Vinl and Vinh, pages 33,36</vt:lpstr>
      <vt:lpstr>Figures 1-2, pages 33-34</vt:lpstr>
      <vt:lpstr>[Voltage Range], [* Reference], pages 49-51</vt:lpstr>
      <vt:lpstr>I-V table reference connections, page 53</vt:lpstr>
      <vt:lpstr>Figures 7-10, pages 57-59</vt:lpstr>
      <vt:lpstr>Figure 11, page 62</vt:lpstr>
      <vt:lpstr>Figure 15, page 72</vt:lpstr>
      <vt:lpstr>Figure 16, page 72</vt:lpstr>
      <vt:lpstr>Figure 17, Page 73</vt:lpstr>
      <vt:lpstr>Table 12, pages 93-94</vt:lpstr>
      <vt:lpstr>Figure 29, page 132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LaBonte</dc:creator>
  <cp:lastModifiedBy>Mike LaBonte</cp:lastModifiedBy>
  <cp:revision>48</cp:revision>
  <dcterms:created xsi:type="dcterms:W3CDTF">2016-03-25T12:13:30Z</dcterms:created>
  <dcterms:modified xsi:type="dcterms:W3CDTF">2016-04-01T16:04:21Z</dcterms:modified>
</cp:coreProperties>
</file>