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0" r:id="rId2"/>
    <p:sldId id="312" r:id="rId3"/>
    <p:sldId id="377" r:id="rId4"/>
    <p:sldId id="378" r:id="rId5"/>
    <p:sldId id="379" r:id="rId6"/>
    <p:sldId id="361" r:id="rId7"/>
    <p:sldId id="359" r:id="rId8"/>
    <p:sldId id="380" r:id="rId9"/>
    <p:sldId id="363" r:id="rId10"/>
    <p:sldId id="360" r:id="rId11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1182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nterconnect_wi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IBIS Interconnect BIRD</a:t>
            </a:r>
            <a:br>
              <a:rPr lang="en-US" dirty="0" smtClean="0"/>
            </a:br>
            <a:r>
              <a:rPr lang="en-US" dirty="0" smtClean="0"/>
              <a:t>Draft 0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Summit, DesignCon</a:t>
            </a:r>
          </a:p>
          <a:p>
            <a:pPr eaLnBrk="1" hangingPunct="1"/>
            <a:r>
              <a:rPr lang="en-US" dirty="0" smtClean="0"/>
              <a:t>January 27, 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dirty="0" smtClean="0"/>
              <a:t>Corners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File, Subckt and Parameters can have either a single value or three corner </a:t>
            </a:r>
            <a:r>
              <a:rPr lang="en-US" dirty="0" smtClean="0"/>
              <a:t>values</a:t>
            </a:r>
          </a:p>
          <a:p>
            <a:r>
              <a:rPr lang="en-US" dirty="0" smtClean="0"/>
              <a:t>It is not clear if we will have a clear definition of the three corners Typ, Min, Max</a:t>
            </a:r>
          </a:p>
          <a:p>
            <a:pPr lvl="1"/>
            <a:r>
              <a:rPr lang="en-US" dirty="0" smtClean="0"/>
              <a:t>Can be Typ, Slow, Fast</a:t>
            </a:r>
          </a:p>
          <a:p>
            <a:pPr lvl="1"/>
            <a:r>
              <a:rPr lang="en-US" dirty="0" smtClean="0"/>
              <a:t>Can be Typ, Small Crosstalk, Large Crosstalk</a:t>
            </a:r>
          </a:p>
          <a:p>
            <a:r>
              <a:rPr lang="en-US" dirty="0" smtClean="0"/>
              <a:t>Expect it will inherit the existing usage of Typ, Min and Max and will be up to EDA tool on how to apply these corners.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1325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2000" dirty="0" smtClean="0"/>
              <a:t>IBIS Interconnect Task </a:t>
            </a:r>
            <a:r>
              <a:rPr lang="en-US" sz="2000" dirty="0" smtClean="0"/>
              <a:t>Group</a:t>
            </a:r>
          </a:p>
          <a:p>
            <a:r>
              <a:rPr lang="en-US" sz="2000" dirty="0"/>
              <a:t>Models Represent Package and On-Die </a:t>
            </a:r>
            <a:r>
              <a:rPr lang="en-US" sz="2000" dirty="0" smtClean="0"/>
              <a:t>Interconnect</a:t>
            </a:r>
          </a:p>
          <a:p>
            <a:r>
              <a:rPr lang="en-US" sz="2000" dirty="0"/>
              <a:t>On Die, Package, Supply and Signal Interconnect can be Combines or Kept Separate</a:t>
            </a:r>
            <a:endParaRPr lang="en-US" sz="2000" dirty="0" smtClean="0"/>
          </a:p>
          <a:p>
            <a:r>
              <a:rPr lang="en-US" sz="2000" dirty="0" smtClean="0"/>
              <a:t>Similar Approach for Both IBIS and EBD</a:t>
            </a:r>
          </a:p>
          <a:p>
            <a:r>
              <a:rPr lang="en-US" sz="2000" dirty="0"/>
              <a:t>IBIS Interconnect Model </a:t>
            </a:r>
            <a:r>
              <a:rPr lang="en-US" sz="2000" dirty="0" smtClean="0"/>
              <a:t>Terminals</a:t>
            </a:r>
          </a:p>
          <a:p>
            <a:r>
              <a:rPr lang="en-US" sz="2000" dirty="0" smtClean="0"/>
              <a:t>Pre </a:t>
            </a:r>
            <a:r>
              <a:rPr lang="en-US" sz="2000" dirty="0" smtClean="0"/>
              <a:t>and Post Layout IBIS Files</a:t>
            </a:r>
          </a:p>
          <a:p>
            <a:r>
              <a:rPr lang="en-US" sz="2000" dirty="0" smtClean="0"/>
              <a:t>Corners</a:t>
            </a:r>
          </a:p>
          <a:p>
            <a:r>
              <a:rPr lang="en-US" sz="2000" dirty="0" smtClean="0"/>
              <a:t>[Interconnect Model Selector]</a:t>
            </a:r>
          </a:p>
          <a:p>
            <a:r>
              <a:rPr lang="en-US" sz="2000" dirty="0" smtClean="0"/>
              <a:t>[Interconnect Model]</a:t>
            </a:r>
          </a:p>
          <a:p>
            <a:r>
              <a:rPr lang="en-US" sz="2000" dirty="0" smtClean="0"/>
              <a:t>[Begin </a:t>
            </a:r>
            <a:r>
              <a:rPr lang="en-US" sz="2000" dirty="0"/>
              <a:t>Model</a:t>
            </a:r>
            <a:r>
              <a:rPr lang="en-US" sz="2000" dirty="0" smtClean="0"/>
              <a:t>]</a:t>
            </a:r>
          </a:p>
          <a:p>
            <a:r>
              <a:rPr lang="en-US" sz="2000" dirty="0" smtClean="0"/>
              <a:t>Terminal</a:t>
            </a:r>
          </a:p>
          <a:p>
            <a:r>
              <a:rPr lang="en-US" sz="2000" dirty="0" smtClean="0"/>
              <a:t>Terminals</a:t>
            </a:r>
          </a:p>
          <a:p>
            <a:r>
              <a:rPr lang="en-US" sz="2000" dirty="0" smtClean="0"/>
              <a:t>Next Steps</a:t>
            </a:r>
          </a:p>
          <a:p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Interconnect Task </a:t>
            </a:r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Meets Wednesdays 8AM PDT</a:t>
            </a:r>
          </a:p>
          <a:p>
            <a:r>
              <a:rPr lang="en-US" sz="1800" u="sng" dirty="0">
                <a:hlinkClick r:id="rId2"/>
              </a:rPr>
              <a:t>http://www.eda.org/ibis/interconnect_wip</a:t>
            </a:r>
            <a:r>
              <a:rPr lang="en-US" sz="1800" u="sng" dirty="0" smtClean="0">
                <a:hlinkClick r:id="rId2"/>
              </a:rPr>
              <a:t>/</a:t>
            </a:r>
            <a:endParaRPr lang="en-US" sz="1800" dirty="0" smtClean="0"/>
          </a:p>
          <a:p>
            <a:r>
              <a:rPr lang="en-US" sz="1800" dirty="0" smtClean="0"/>
              <a:t>Major Contributors</a:t>
            </a:r>
          </a:p>
          <a:p>
            <a:pPr lvl="1"/>
            <a:r>
              <a:rPr lang="en-US" sz="1400" dirty="0" smtClean="0"/>
              <a:t>Altera			David</a:t>
            </a:r>
            <a:r>
              <a:rPr lang="en-US" sz="1400" dirty="0"/>
              <a:t>  Banas</a:t>
            </a:r>
          </a:p>
          <a:p>
            <a:pPr lvl="1"/>
            <a:r>
              <a:rPr lang="en-US" sz="1400" dirty="0"/>
              <a:t>Cadence Design </a:t>
            </a:r>
            <a:r>
              <a:rPr lang="en-US" sz="1400" dirty="0" smtClean="0"/>
              <a:t>Systems	Bradley </a:t>
            </a:r>
            <a:r>
              <a:rPr lang="en-US" sz="1400" dirty="0"/>
              <a:t>Brim</a:t>
            </a:r>
          </a:p>
          <a:p>
            <a:pPr lvl="1"/>
            <a:r>
              <a:rPr lang="en-US" sz="1400" dirty="0"/>
              <a:t>Intel </a:t>
            </a:r>
            <a:r>
              <a:rPr lang="en-US" sz="1400" dirty="0" smtClean="0"/>
              <a:t>Corp			Michael Mirmak</a:t>
            </a:r>
            <a:r>
              <a:rPr lang="en-US" sz="1400" dirty="0"/>
              <a:t>                             </a:t>
            </a:r>
          </a:p>
          <a:p>
            <a:pPr lvl="1"/>
            <a:r>
              <a:rPr lang="en-US" sz="1400" dirty="0"/>
              <a:t>Keysight </a:t>
            </a:r>
            <a:r>
              <a:rPr lang="en-US" sz="1400" dirty="0" smtClean="0"/>
              <a:t>Technologies		Radek </a:t>
            </a:r>
            <a:r>
              <a:rPr lang="en-US" sz="1400" dirty="0" err="1"/>
              <a:t>Biernacki</a:t>
            </a:r>
            <a:endParaRPr lang="en-US" sz="1400" dirty="0"/>
          </a:p>
          <a:p>
            <a:pPr lvl="1"/>
            <a:r>
              <a:rPr lang="en-US" sz="1400" dirty="0"/>
              <a:t>Mentor </a:t>
            </a:r>
            <a:r>
              <a:rPr lang="en-US" sz="1400" dirty="0" smtClean="0"/>
              <a:t>Graphics		Arpad Muranyi</a:t>
            </a:r>
            <a:endParaRPr lang="en-US" sz="1400" dirty="0"/>
          </a:p>
          <a:p>
            <a:pPr lvl="1"/>
            <a:r>
              <a:rPr lang="en-US" sz="1400" dirty="0"/>
              <a:t>Micron </a:t>
            </a:r>
            <a:r>
              <a:rPr lang="en-US" sz="1400" dirty="0" smtClean="0"/>
              <a:t>Technology		Justin Butterfield, </a:t>
            </a:r>
            <a:r>
              <a:rPr lang="en-US" sz="1400" dirty="0"/>
              <a:t>Randy </a:t>
            </a:r>
            <a:r>
              <a:rPr lang="en-US" sz="1400" dirty="0" smtClean="0"/>
              <a:t>Wolff</a:t>
            </a:r>
            <a:endParaRPr lang="en-US" sz="1400" dirty="0"/>
          </a:p>
          <a:p>
            <a:pPr lvl="1"/>
            <a:r>
              <a:rPr lang="en-US" sz="1400" dirty="0"/>
              <a:t>Signal Integrity </a:t>
            </a:r>
            <a:r>
              <a:rPr lang="en-US" sz="1400" dirty="0" smtClean="0"/>
              <a:t>Software		Walter Katz</a:t>
            </a:r>
            <a:endParaRPr lang="en-US" sz="1400" dirty="0"/>
          </a:p>
          <a:p>
            <a:pPr lvl="1"/>
            <a:r>
              <a:rPr lang="en-US" sz="1400" dirty="0" smtClean="0"/>
              <a:t>Synopsys			Rita Horner</a:t>
            </a:r>
            <a:endParaRPr lang="en-US" sz="1400" dirty="0"/>
          </a:p>
          <a:p>
            <a:pPr lvl="1"/>
            <a:r>
              <a:rPr lang="en-US" sz="1400" dirty="0" err="1"/>
              <a:t>Teraspeed</a:t>
            </a:r>
            <a:r>
              <a:rPr lang="en-US" sz="1400" dirty="0"/>
              <a:t> </a:t>
            </a:r>
            <a:r>
              <a:rPr lang="en-US" sz="1400" dirty="0" smtClean="0"/>
              <a:t>Labs		Bob Ross</a:t>
            </a:r>
            <a:endParaRPr lang="en-US" sz="1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1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Models Represent Package and On-Die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572000"/>
          </a:xfrm>
        </p:spPr>
        <p:txBody>
          <a:bodyPr/>
          <a:lstStyle/>
          <a:p>
            <a:r>
              <a:rPr lang="en-US" dirty="0" smtClean="0"/>
              <a:t>Languages Supported</a:t>
            </a:r>
          </a:p>
          <a:p>
            <a:pPr lvl="1"/>
            <a:r>
              <a:rPr lang="en-US" dirty="0" smtClean="0"/>
              <a:t>IBIS-ISS</a:t>
            </a:r>
          </a:p>
          <a:p>
            <a:pPr lvl="1"/>
            <a:r>
              <a:rPr lang="en-US" dirty="0" smtClean="0"/>
              <a:t>Touchstone</a:t>
            </a:r>
          </a:p>
          <a:p>
            <a:r>
              <a:rPr lang="en-US" dirty="0" smtClean="0"/>
              <a:t>Model Terminals</a:t>
            </a:r>
          </a:p>
          <a:p>
            <a:pPr lvl="1"/>
            <a:r>
              <a:rPr lang="en-US" dirty="0" smtClean="0"/>
              <a:t>Pins</a:t>
            </a:r>
          </a:p>
          <a:p>
            <a:pPr lvl="1"/>
            <a:r>
              <a:rPr lang="en-US" dirty="0" smtClean="0"/>
              <a:t>Die Pads</a:t>
            </a:r>
          </a:p>
          <a:p>
            <a:pPr lvl="1"/>
            <a:r>
              <a:rPr lang="en-US" dirty="0" smtClean="0"/>
              <a:t>Buffer Signals</a:t>
            </a:r>
          </a:p>
          <a:p>
            <a:pPr lvl="1"/>
            <a:r>
              <a:rPr lang="en-US" dirty="0" smtClean="0"/>
              <a:t>Buffer Supplies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0396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76400"/>
          </a:xfrm>
        </p:spPr>
        <p:txBody>
          <a:bodyPr/>
          <a:lstStyle/>
          <a:p>
            <a:r>
              <a:rPr lang="en-US" dirty="0" smtClean="0"/>
              <a:t>On Die, Package, Supply </a:t>
            </a:r>
            <a:r>
              <a:rPr lang="en-US" dirty="0" smtClean="0"/>
              <a:t>and Signal </a:t>
            </a:r>
            <a:r>
              <a:rPr lang="en-US" dirty="0" smtClean="0"/>
              <a:t>Interconnect can be Combines or Kept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162800" cy="3962400"/>
          </a:xfrm>
        </p:spPr>
        <p:txBody>
          <a:bodyPr/>
          <a:lstStyle/>
          <a:p>
            <a:r>
              <a:rPr lang="en-US" dirty="0"/>
              <a:t>Supports separate on-die and package interconnect models and combined on-die and package interconnect </a:t>
            </a:r>
            <a:r>
              <a:rPr lang="en-US" dirty="0" smtClean="0"/>
              <a:t>models</a:t>
            </a:r>
            <a:endParaRPr lang="en-US" dirty="0" smtClean="0"/>
          </a:p>
          <a:p>
            <a:r>
              <a:rPr lang="en-US" dirty="0" smtClean="0"/>
              <a:t>Independent </a:t>
            </a:r>
            <a:r>
              <a:rPr lang="en-US" dirty="0" smtClean="0"/>
              <a:t>Supply and Signal Interconnect Models</a:t>
            </a:r>
          </a:p>
          <a:p>
            <a:r>
              <a:rPr lang="en-US" dirty="0" smtClean="0"/>
              <a:t>Coupled Supply and Signal Interconnect Models</a:t>
            </a:r>
          </a:p>
          <a:p>
            <a:r>
              <a:rPr lang="en-US" dirty="0" smtClean="0"/>
              <a:t>Singled Ended and Differential Interconnect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555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7600" cy="914400"/>
          </a:xfrm>
        </p:spPr>
        <p:txBody>
          <a:bodyPr/>
          <a:lstStyle/>
          <a:p>
            <a:r>
              <a:rPr lang="en-US" sz="3200" dirty="0"/>
              <a:t>Similar Approach for Both IBIS and </a:t>
            </a:r>
            <a:r>
              <a:rPr lang="en-US" sz="3200" dirty="0" smtClean="0"/>
              <a:t>EBD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162800" cy="4191000"/>
          </a:xfrm>
        </p:spPr>
        <p:txBody>
          <a:bodyPr/>
          <a:lstStyle/>
          <a:p>
            <a:r>
              <a:rPr lang="en-US" sz="2000" dirty="0"/>
              <a:t>IBIS (.ibs) Interconnect </a:t>
            </a:r>
            <a:r>
              <a:rPr lang="en-US" sz="2000" dirty="0" smtClean="0"/>
              <a:t>Model Terminals</a:t>
            </a:r>
            <a:endParaRPr lang="en-US" sz="2000" dirty="0"/>
          </a:p>
          <a:p>
            <a:pPr lvl="1"/>
            <a:r>
              <a:rPr lang="en-US" dirty="0" smtClean="0"/>
              <a:t>Pins ([Pins])</a:t>
            </a:r>
            <a:endParaRPr lang="en-US" dirty="0"/>
          </a:p>
          <a:p>
            <a:pPr lvl="1"/>
            <a:r>
              <a:rPr lang="en-US" dirty="0"/>
              <a:t>Die Pads</a:t>
            </a:r>
          </a:p>
          <a:p>
            <a:pPr lvl="1"/>
            <a:r>
              <a:rPr lang="en-US" dirty="0" smtClean="0"/>
              <a:t>Buffers</a:t>
            </a:r>
            <a:endParaRPr lang="en-US" dirty="0"/>
          </a:p>
          <a:p>
            <a:r>
              <a:rPr lang="en-US" sz="2000" dirty="0" smtClean="0"/>
              <a:t>EBD (.</a:t>
            </a:r>
            <a:r>
              <a:rPr lang="en-US" sz="2000" dirty="0" err="1" smtClean="0"/>
              <a:t>ebd</a:t>
            </a:r>
            <a:r>
              <a:rPr lang="en-US" sz="2000" dirty="0" smtClean="0"/>
              <a:t>) </a:t>
            </a:r>
            <a:r>
              <a:rPr lang="en-US" sz="2000" dirty="0"/>
              <a:t>Interconnect Model Terminals</a:t>
            </a:r>
          </a:p>
          <a:p>
            <a:pPr lvl="1"/>
            <a:r>
              <a:rPr lang="en-US" dirty="0" smtClean="0"/>
              <a:t>Pins ([Pin List])</a:t>
            </a:r>
            <a:endParaRPr lang="en-US" dirty="0"/>
          </a:p>
          <a:p>
            <a:pPr lvl="1"/>
            <a:r>
              <a:rPr lang="en-US" dirty="0" err="1" smtClean="0"/>
              <a:t>reference_designator.pin</a:t>
            </a:r>
            <a:endParaRPr lang="en-US" dirty="0" smtClean="0"/>
          </a:p>
          <a:p>
            <a:pPr lvl="1"/>
            <a:r>
              <a:rPr lang="en-US" dirty="0" smtClean="0"/>
              <a:t>EBD will be a separate BIRD based on the IBIS package BIRD when </a:t>
            </a:r>
            <a:r>
              <a:rPr lang="en-US" dirty="0" smtClean="0"/>
              <a:t>completed</a:t>
            </a:r>
          </a:p>
          <a:p>
            <a:r>
              <a:rPr lang="en-US" sz="2000" dirty="0" smtClean="0"/>
              <a:t>EBD will be updated as soon as .ibs package BIRD is Finished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IBIS </a:t>
            </a:r>
            <a:r>
              <a:rPr lang="en-US" sz="3200" dirty="0" smtClean="0"/>
              <a:t>Interconnect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181600"/>
          </a:xfrm>
        </p:spPr>
        <p:txBody>
          <a:bodyPr/>
          <a:lstStyle/>
          <a:p>
            <a:r>
              <a:rPr lang="en-US" dirty="0" smtClean="0"/>
              <a:t>Pins</a:t>
            </a:r>
          </a:p>
          <a:p>
            <a:r>
              <a:rPr lang="en-US" dirty="0" smtClean="0"/>
              <a:t>Die Pads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 (POWER and GND)</a:t>
            </a:r>
          </a:p>
          <a:p>
            <a:r>
              <a:rPr lang="en-US" dirty="0" smtClean="0"/>
              <a:t>Buffers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</a:t>
            </a:r>
          </a:p>
          <a:p>
            <a:pPr lvl="2"/>
            <a:r>
              <a:rPr lang="en-US" sz="2400" dirty="0" smtClean="0"/>
              <a:t>Pullup Reference</a:t>
            </a:r>
          </a:p>
          <a:p>
            <a:pPr lvl="2"/>
            <a:r>
              <a:rPr lang="en-US" sz="2400" dirty="0" err="1" smtClean="0"/>
              <a:t>Pulldown</a:t>
            </a:r>
            <a:r>
              <a:rPr lang="en-US" sz="2400" dirty="0" smtClean="0"/>
              <a:t> Reference</a:t>
            </a:r>
            <a:endParaRPr lang="en-US" sz="2400" dirty="0"/>
          </a:p>
          <a:p>
            <a:pPr lvl="2"/>
            <a:r>
              <a:rPr lang="en-US" sz="2400" dirty="0" smtClean="0"/>
              <a:t>Power Clamp Reference</a:t>
            </a:r>
            <a:endParaRPr lang="en-US" sz="2400" dirty="0"/>
          </a:p>
          <a:p>
            <a:pPr lvl="2"/>
            <a:r>
              <a:rPr lang="en-US" sz="2400" dirty="0" smtClean="0"/>
              <a:t>Ground Clamp Reference</a:t>
            </a:r>
            <a:endParaRPr lang="en-US" sz="2400" dirty="0"/>
          </a:p>
          <a:p>
            <a:pPr lvl="2"/>
            <a:r>
              <a:rPr lang="en-US" sz="2400" dirty="0" smtClean="0"/>
              <a:t>External Reference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Interconnect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Terminal &lt;terminal number&gt; </a:t>
            </a:r>
            <a:r>
              <a:rPr lang="en-US" sz="2000" dirty="0" err="1" smtClean="0"/>
              <a:t>Pin|DiePad|Buffer</a:t>
            </a:r>
            <a:r>
              <a:rPr lang="en-US" sz="2000" dirty="0" smtClean="0"/>
              <a:t> …</a:t>
            </a:r>
          </a:p>
          <a:p>
            <a:r>
              <a:rPr lang="en-US" sz="2000" dirty="0" smtClean="0"/>
              <a:t>One line per terminal</a:t>
            </a:r>
          </a:p>
          <a:p>
            <a:r>
              <a:rPr lang="en-US" sz="2000" dirty="0" smtClean="0"/>
              <a:t>Supports both Pre and Post Layout</a:t>
            </a:r>
          </a:p>
          <a:p>
            <a:r>
              <a:rPr lang="en-US" sz="2000" dirty="0" smtClean="0"/>
              <a:t>Example Terminal records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Terminal 1 </a:t>
            </a:r>
            <a:r>
              <a:rPr lang="en-US" sz="1600" dirty="0"/>
              <a:t>Pin    Pin_name    M8</a:t>
            </a:r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2 </a:t>
            </a:r>
            <a:r>
              <a:rPr lang="en-US" sz="1600" dirty="0"/>
              <a:t>Pad    Pin_name    M8</a:t>
            </a:r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3 </a:t>
            </a:r>
            <a:r>
              <a:rPr lang="en-US" sz="1600" dirty="0"/>
              <a:t>Buffer Pin_name    M8</a:t>
            </a:r>
          </a:p>
          <a:p>
            <a:pPr marL="0" indent="0">
              <a:buNone/>
            </a:pPr>
            <a:r>
              <a:rPr lang="en-US" sz="1600" dirty="0"/>
              <a:t>Terminal 4</a:t>
            </a:r>
            <a:r>
              <a:rPr lang="en-US" sz="1600" dirty="0" smtClean="0"/>
              <a:t> </a:t>
            </a:r>
            <a:r>
              <a:rPr lang="en-US" sz="1600" dirty="0"/>
              <a:t>Buffer Pin_name    M8    </a:t>
            </a:r>
            <a:r>
              <a:rPr lang="en-US" sz="1600" dirty="0" err="1"/>
              <a:t>Pullup_Reference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5 </a:t>
            </a:r>
            <a:r>
              <a:rPr lang="en-US" sz="1600" dirty="0"/>
              <a:t>Pin    </a:t>
            </a:r>
            <a:r>
              <a:rPr lang="en-US" sz="1600" dirty="0" err="1"/>
              <a:t>Model_name</a:t>
            </a:r>
            <a:r>
              <a:rPr lang="en-US" sz="1600" dirty="0"/>
              <a:t>  DQ</a:t>
            </a:r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6 </a:t>
            </a:r>
            <a:r>
              <a:rPr lang="en-US" sz="1600" dirty="0"/>
              <a:t>Pin    </a:t>
            </a:r>
            <a:r>
              <a:rPr lang="en-US" sz="1600" dirty="0" err="1"/>
              <a:t>Model_name</a:t>
            </a:r>
            <a:r>
              <a:rPr lang="en-US" sz="1600" dirty="0"/>
              <a:t>  DQS   </a:t>
            </a:r>
            <a:r>
              <a:rPr lang="en-US" sz="1600" dirty="0" err="1"/>
              <a:t>Diff_pos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Terminal 8 </a:t>
            </a:r>
            <a:r>
              <a:rPr lang="en-US" sz="1600" dirty="0"/>
              <a:t>Pin    Model name  DQ    SE</a:t>
            </a:r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9 </a:t>
            </a:r>
            <a:r>
              <a:rPr lang="en-US" sz="1600" dirty="0"/>
              <a:t>Buffer Pin_name    </a:t>
            </a:r>
            <a:r>
              <a:rPr lang="en-US" sz="1600" dirty="0" smtClean="0"/>
              <a:t>M9    Aggressor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10 Buffer </a:t>
            </a:r>
            <a:r>
              <a:rPr lang="en-US" sz="1600" dirty="0"/>
              <a:t>Pin_name  </a:t>
            </a:r>
            <a:r>
              <a:rPr lang="en-US" sz="1600" dirty="0" smtClean="0"/>
              <a:t>M10   Victim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11 </a:t>
            </a:r>
            <a:r>
              <a:rPr lang="en-US" sz="1600" dirty="0"/>
              <a:t>Buffer </a:t>
            </a:r>
            <a:r>
              <a:rPr lang="en-US" sz="1600" dirty="0" err="1"/>
              <a:t>Signal_name</a:t>
            </a:r>
            <a:r>
              <a:rPr lang="en-US" sz="1600" dirty="0"/>
              <a:t> VDDQ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1907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and Post Layout IBIS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r>
              <a:rPr lang="en-US" sz="1800" dirty="0" smtClean="0"/>
              <a:t>Post Layout</a:t>
            </a:r>
          </a:p>
          <a:p>
            <a:pPr lvl="1"/>
            <a:r>
              <a:rPr lang="en-US" sz="1800" dirty="0" smtClean="0"/>
              <a:t>Signal (I/O) Terminals</a:t>
            </a:r>
          </a:p>
          <a:p>
            <a:pPr lvl="2"/>
            <a:r>
              <a:rPr lang="en-US" dirty="0" smtClean="0"/>
              <a:t>Pin, Die Pad and Buffer terminals referenced by Pin_name </a:t>
            </a:r>
            <a:endParaRPr lang="en-US" dirty="0"/>
          </a:p>
          <a:p>
            <a:pPr lvl="1"/>
            <a:r>
              <a:rPr lang="en-US" sz="1800" dirty="0" smtClean="0"/>
              <a:t>Supply </a:t>
            </a:r>
            <a:r>
              <a:rPr lang="en-US" sz="1800" dirty="0"/>
              <a:t>Terminals</a:t>
            </a:r>
            <a:endParaRPr lang="en-US" sz="1800" dirty="0" smtClean="0"/>
          </a:p>
          <a:p>
            <a:pPr lvl="2"/>
            <a:r>
              <a:rPr lang="en-US" dirty="0" smtClean="0"/>
              <a:t>Pin terminals 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Die Pad </a:t>
            </a:r>
            <a:r>
              <a:rPr lang="en-US" dirty="0"/>
              <a:t>terminals </a:t>
            </a:r>
            <a:r>
              <a:rPr lang="en-US" dirty="0" smtClean="0"/>
              <a:t>referenced by </a:t>
            </a:r>
            <a:r>
              <a:rPr lang="en-US" dirty="0" err="1" smtClean="0"/>
              <a:t>Die_Pad_name</a:t>
            </a:r>
            <a:r>
              <a:rPr lang="en-US" dirty="0" smtClean="0"/>
              <a:t>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Buffer </a:t>
            </a:r>
            <a:r>
              <a:rPr lang="en-US" dirty="0"/>
              <a:t>terminals </a:t>
            </a:r>
            <a:r>
              <a:rPr lang="en-US" dirty="0" smtClean="0"/>
              <a:t>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r>
              <a:rPr lang="en-US" sz="1800" dirty="0" smtClean="0"/>
              <a:t>Pre Layout</a:t>
            </a:r>
          </a:p>
          <a:p>
            <a:pPr lvl="1"/>
            <a:r>
              <a:rPr lang="en-US" sz="1800" dirty="0"/>
              <a:t>Signal (I/O) Terminals</a:t>
            </a:r>
          </a:p>
          <a:p>
            <a:pPr lvl="2"/>
            <a:r>
              <a:rPr lang="en-US" dirty="0" smtClean="0"/>
              <a:t>Referenced </a:t>
            </a:r>
            <a:r>
              <a:rPr lang="en-US" dirty="0"/>
              <a:t>by </a:t>
            </a:r>
            <a:r>
              <a:rPr lang="en-US" dirty="0" err="1" smtClean="0"/>
              <a:t>Model_name</a:t>
            </a:r>
            <a:endParaRPr lang="en-US" dirty="0"/>
          </a:p>
          <a:p>
            <a:pPr lvl="1"/>
            <a:r>
              <a:rPr lang="en-US" sz="1800" dirty="0"/>
              <a:t>Supply Terminals</a:t>
            </a:r>
          </a:p>
          <a:p>
            <a:pPr lvl="2"/>
            <a:r>
              <a:rPr lang="en-US" dirty="0"/>
              <a:t>Referenced by </a:t>
            </a:r>
            <a:r>
              <a:rPr lang="en-US" dirty="0" err="1" smtClean="0"/>
              <a:t>Signal_name</a:t>
            </a:r>
            <a:endParaRPr lang="en-US" dirty="0"/>
          </a:p>
          <a:p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8843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4245</TotalTime>
  <Words>433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IBIS Interconnect BIRD Draft 0</vt:lpstr>
      <vt:lpstr>Overview</vt:lpstr>
      <vt:lpstr>IBIS Interconnect Task Group</vt:lpstr>
      <vt:lpstr>Models Represent Package and On-Die Interconnect</vt:lpstr>
      <vt:lpstr>On Die, Package, Supply and Signal Interconnect can be Combines or Kept Separate</vt:lpstr>
      <vt:lpstr>Similar Approach for Both IBIS and EBD</vt:lpstr>
      <vt:lpstr>IBIS Interconnect Model Terminals</vt:lpstr>
      <vt:lpstr>Interconnect Model Terminals</vt:lpstr>
      <vt:lpstr>Pre and Post Layout IBIS Files</vt:lpstr>
      <vt:lpstr>Corners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293</cp:revision>
  <cp:lastPrinted>2014-01-15T15:39:02Z</cp:lastPrinted>
  <dcterms:created xsi:type="dcterms:W3CDTF">2010-01-20T19:11:57Z</dcterms:created>
  <dcterms:modified xsi:type="dcterms:W3CDTF">2015-01-07T18:48:42Z</dcterms:modified>
</cp:coreProperties>
</file>