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0" r:id="rId2"/>
    <p:sldId id="369" r:id="rId3"/>
    <p:sldId id="372" r:id="rId4"/>
    <p:sldId id="371" r:id="rId5"/>
    <p:sldId id="370" r:id="rId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800" autoAdjust="0"/>
    <p:restoredTop sz="94591" autoAdjust="0"/>
  </p:normalViewPr>
  <p:slideViewPr>
    <p:cSldViewPr>
      <p:cViewPr>
        <p:scale>
          <a:sx n="93" d="100"/>
          <a:sy n="93" d="100"/>
        </p:scale>
        <p:origin x="-1044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Interconnect Terminal Naming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ATM</a:t>
            </a:r>
          </a:p>
          <a:p>
            <a:pPr eaLnBrk="1" hangingPunct="1"/>
            <a:r>
              <a:rPr lang="en-US" dirty="0" smtClean="0"/>
              <a:t>January 9,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2277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63485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3205543" y="5222944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 flipV="1">
            <a:off x="1632444" y="5653340"/>
            <a:ext cx="3587553" cy="76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71711"/>
            <a:ext cx="1942990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4881887" y="2286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192133" y="334152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238483" y="4833302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92133" y="54863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03588" y="1271711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218675" y="207919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147163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Pre Layout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 flipH="1">
            <a:off x="2475335" y="2120935"/>
            <a:ext cx="2601583" cy="51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/>
          <p:nvPr/>
        </p:nvCxnSpPr>
        <p:spPr bwMode="auto">
          <a:xfrm flipH="1">
            <a:off x="1067353" y="1682034"/>
            <a:ext cx="3923406" cy="74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2473783" y="5215971"/>
            <a:ext cx="260623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/>
          <p:nvPr/>
        </p:nvCxnSpPr>
        <p:spPr bwMode="auto">
          <a:xfrm flipH="1" flipV="1">
            <a:off x="1067353" y="5649532"/>
            <a:ext cx="3982592" cy="38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DQ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88187"/>
            <a:ext cx="1974669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endCxn id="17" idx="0"/>
          </p:cNvCxnSpPr>
          <p:nvPr/>
        </p:nvCxnSpPr>
        <p:spPr bwMode="auto">
          <a:xfrm>
            <a:off x="1056421" y="1689474"/>
            <a:ext cx="0" cy="796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</p:cNvCxnSpPr>
          <p:nvPr/>
        </p:nvCxnSpPr>
        <p:spPr bwMode="auto">
          <a:xfrm>
            <a:off x="1054184" y="4804380"/>
            <a:ext cx="13169" cy="84515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126072"/>
            <a:ext cx="0" cy="3487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5335" y="4793044"/>
            <a:ext cx="1552" cy="3724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223812" y="3357999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153050" y="4873106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57331" y="5522833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35267" y="1288187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/>
          </a:p>
          <a:p>
            <a:r>
              <a:rPr lang="en-US" sz="1600" dirty="0"/>
              <a:t>VDD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234202" y="21056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/>
          </a:p>
          <a:p>
            <a:r>
              <a:rPr lang="en-US" sz="1600" dirty="0"/>
              <a:t>VDDQ</a:t>
            </a:r>
            <a:endParaRPr lang="en-US" sz="1600" dirty="0"/>
          </a:p>
        </p:txBody>
      </p:sp>
      <p:sp>
        <p:nvSpPr>
          <p:cNvPr id="55" name="TextBox 54"/>
          <p:cNvSpPr txBox="1"/>
          <p:nvPr/>
        </p:nvSpPr>
        <p:spPr>
          <a:xfrm>
            <a:off x="3738638" y="1238662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VDD</a:t>
            </a:r>
            <a:endParaRPr lang="en-US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3782905" y="2053416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VDDQ</a:t>
            </a:r>
            <a:endParaRPr lang="en-US" sz="1600" dirty="0"/>
          </a:p>
        </p:txBody>
      </p:sp>
      <p:sp>
        <p:nvSpPr>
          <p:cNvPr id="58" name="TextBox 57"/>
          <p:cNvSpPr txBox="1"/>
          <p:nvPr/>
        </p:nvSpPr>
        <p:spPr>
          <a:xfrm>
            <a:off x="3782905" y="4754306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59" name="TextBox 58"/>
          <p:cNvSpPr txBox="1"/>
          <p:nvPr/>
        </p:nvSpPr>
        <p:spPr>
          <a:xfrm>
            <a:off x="3738638" y="5649532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5182989" y="3048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277436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076915" y="1321147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4" name="TextBox 43"/>
          <p:cNvSpPr txBox="1"/>
          <p:nvPr/>
        </p:nvSpPr>
        <p:spPr>
          <a:xfrm>
            <a:off x="4979169" y="494247"/>
            <a:ext cx="90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On-Die  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00912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3692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>
            <a:endCxn id="51" idx="3"/>
          </p:cNvCxnSpPr>
          <p:nvPr/>
        </p:nvCxnSpPr>
        <p:spPr bwMode="auto">
          <a:xfrm flipH="1">
            <a:off x="3070896" y="5215971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>
            <a:off x="1632444" y="5653340"/>
            <a:ext cx="34175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6895694" y="1266914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6813408" y="444161"/>
            <a:ext cx="1027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Package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5691011" y="1349092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Pin_A_Signal</a:t>
            </a:r>
            <a:endParaRPr lang="en-US" sz="1600" dirty="0"/>
          </a:p>
          <a:p>
            <a:r>
              <a:rPr lang="en-US" sz="1600" dirty="0" err="1" smtClean="0"/>
              <a:t>VDD_pad</a:t>
            </a:r>
            <a:endParaRPr lang="en-US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5656116" y="207439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Pin_A_Signal</a:t>
            </a:r>
            <a:endParaRPr lang="en-US" sz="1600" dirty="0"/>
          </a:p>
          <a:p>
            <a:r>
              <a:rPr lang="en-US" sz="1600" dirty="0" err="1" smtClean="0"/>
              <a:t>VDDQ_pad</a:t>
            </a:r>
            <a:endParaRPr lang="en-US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5686938" y="3358000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5656116" y="4851833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01" name="TextBox 100"/>
          <p:cNvSpPr txBox="1"/>
          <p:nvPr/>
        </p:nvSpPr>
        <p:spPr>
          <a:xfrm>
            <a:off x="5686937" y="5501561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534922" y="333672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464160" y="4851833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468441" y="5501560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546377" y="1266914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612951" y="207439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853705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Pre Layout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076915" y="1321147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4" name="TextBox 43"/>
          <p:cNvSpPr txBox="1"/>
          <p:nvPr/>
        </p:nvSpPr>
        <p:spPr>
          <a:xfrm>
            <a:off x="4979169" y="494247"/>
            <a:ext cx="90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On-Die  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7" idx="3"/>
          </p:cNvCxnSpPr>
          <p:nvPr/>
        </p:nvCxnSpPr>
        <p:spPr bwMode="auto">
          <a:xfrm flipH="1">
            <a:off x="3329797" y="2120935"/>
            <a:ext cx="1747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55" idx="3"/>
          </p:cNvCxnSpPr>
          <p:nvPr/>
        </p:nvCxnSpPr>
        <p:spPr bwMode="auto">
          <a:xfrm flipH="1">
            <a:off x="1892360" y="1682034"/>
            <a:ext cx="309839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>
            <a:endCxn id="58" idx="3"/>
          </p:cNvCxnSpPr>
          <p:nvPr/>
        </p:nvCxnSpPr>
        <p:spPr bwMode="auto">
          <a:xfrm flipH="1">
            <a:off x="3478881" y="5215971"/>
            <a:ext cx="170273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/>
          <p:nvPr/>
        </p:nvCxnSpPr>
        <p:spPr bwMode="auto">
          <a:xfrm flipH="1">
            <a:off x="1981200" y="5653340"/>
            <a:ext cx="306874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DQ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6895694" y="1266914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6813408" y="444161"/>
            <a:ext cx="1027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Package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5691011" y="1349092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 smtClean="0"/>
          </a:p>
          <a:p>
            <a:r>
              <a:rPr lang="en-US" sz="1600" dirty="0" smtClean="0"/>
              <a:t>VDD</a:t>
            </a:r>
            <a:endParaRPr lang="en-US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5656116" y="2074396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/>
          </a:p>
          <a:p>
            <a:r>
              <a:rPr lang="en-US" sz="1600" dirty="0" smtClean="0"/>
              <a:t>VDDQ</a:t>
            </a:r>
            <a:endParaRPr lang="en-US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5686938" y="3358000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5656116" y="4851833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01" name="TextBox 100"/>
          <p:cNvSpPr txBox="1"/>
          <p:nvPr/>
        </p:nvSpPr>
        <p:spPr>
          <a:xfrm>
            <a:off x="5686937" y="5501561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55" idx="2"/>
            <a:endCxn id="17" idx="0"/>
          </p:cNvCxnSpPr>
          <p:nvPr/>
        </p:nvCxnSpPr>
        <p:spPr bwMode="auto">
          <a:xfrm flipH="1">
            <a:off x="1056421" y="1974421"/>
            <a:ext cx="4600" cy="5116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</p:cNvCxnSpPr>
          <p:nvPr/>
        </p:nvCxnSpPr>
        <p:spPr bwMode="auto">
          <a:xfrm>
            <a:off x="1054184" y="4804380"/>
            <a:ext cx="1316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1305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534922" y="333672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464160" y="4851833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468441" y="5501560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546377" y="126691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/>
          </a:p>
          <a:p>
            <a:r>
              <a:rPr lang="en-US" sz="1600" dirty="0"/>
              <a:t>VDD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571528" y="2072981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/>
          </a:p>
          <a:p>
            <a:r>
              <a:rPr lang="en-US" sz="1600" dirty="0"/>
              <a:t>VDDQ</a:t>
            </a:r>
            <a:endParaRPr lang="en-US" sz="1600" dirty="0"/>
          </a:p>
        </p:txBody>
      </p:sp>
      <p:sp>
        <p:nvSpPr>
          <p:cNvPr id="55" name="TextBox 54"/>
          <p:cNvSpPr txBox="1"/>
          <p:nvPr/>
        </p:nvSpPr>
        <p:spPr>
          <a:xfrm>
            <a:off x="229681" y="1389646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VDD</a:t>
            </a:r>
            <a:endParaRPr lang="en-US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1667118" y="1828547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VDDQ</a:t>
            </a:r>
            <a:endParaRPr lang="en-US" sz="1600" dirty="0"/>
          </a:p>
        </p:txBody>
      </p:sp>
      <p:sp>
        <p:nvSpPr>
          <p:cNvPr id="58" name="TextBox 57"/>
          <p:cNvSpPr txBox="1"/>
          <p:nvPr/>
        </p:nvSpPr>
        <p:spPr>
          <a:xfrm>
            <a:off x="1816202" y="4923583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59" name="TextBox 58"/>
          <p:cNvSpPr txBox="1"/>
          <p:nvPr/>
        </p:nvSpPr>
        <p:spPr>
          <a:xfrm>
            <a:off x="318521" y="5441802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015202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4512</TotalTime>
  <Words>177</Words>
  <Application>Microsoft Office PowerPoint</Application>
  <PresentationFormat>On-screen Show (4:3)</PresentationFormat>
  <Paragraphs>135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Interconnect Terminal Naming</vt:lpstr>
      <vt:lpstr>Package Terminals Post Layout</vt:lpstr>
      <vt:lpstr>Package Terminals Pre Layout</vt:lpstr>
      <vt:lpstr>Package Terminals Post Layout</vt:lpstr>
      <vt:lpstr>Package Terminals Pre Layout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324</cp:revision>
  <cp:lastPrinted>2014-01-15T15:39:02Z</cp:lastPrinted>
  <dcterms:created xsi:type="dcterms:W3CDTF">2010-01-20T19:11:57Z</dcterms:created>
  <dcterms:modified xsi:type="dcterms:W3CDTF">2015-01-09T05:37:58Z</dcterms:modified>
</cp:coreProperties>
</file>