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6DAD"/>
    <a:srgbClr val="0D78C9"/>
    <a:srgbClr val="024C84"/>
    <a:srgbClr val="993200"/>
    <a:srgbClr val="4D4E44"/>
    <a:srgbClr val="176338"/>
    <a:srgbClr val="0F5D3F"/>
    <a:srgbClr val="ABC8D1"/>
    <a:srgbClr val="1B3049"/>
    <a:srgbClr val="5D3E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>
      <p:cViewPr varScale="1">
        <p:scale>
          <a:sx n="79" d="100"/>
          <a:sy n="79" d="100"/>
        </p:scale>
        <p:origin x="126" y="738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2" d="100"/>
          <a:sy n="102" d="100"/>
        </p:scale>
        <p:origin x="3528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lter Katz" userId="af097f07-16e7-45e4-be75-8be3c462aa3f" providerId="ADAL" clId="{443FD7CF-A9B4-4923-B181-E4EAD4654283}"/>
    <pc:docChg chg="custSel modSld modMainMaster">
      <pc:chgData name="Walter Katz" userId="af097f07-16e7-45e4-be75-8be3c462aa3f" providerId="ADAL" clId="{443FD7CF-A9B4-4923-B181-E4EAD4654283}" dt="2021-06-21T14:14:17.252" v="2" actId="20577"/>
      <pc:docMkLst>
        <pc:docMk/>
      </pc:docMkLst>
      <pc:sldChg chg="modSp mod chgLayout">
        <pc:chgData name="Walter Katz" userId="af097f07-16e7-45e4-be75-8be3c462aa3f" providerId="ADAL" clId="{443FD7CF-A9B4-4923-B181-E4EAD4654283}" dt="2021-06-21T14:13:00.891" v="1" actId="700"/>
        <pc:sldMkLst>
          <pc:docMk/>
          <pc:sldMk cId="0" sldId="256"/>
        </pc:sldMkLst>
        <pc:spChg chg="mod ord">
          <ac:chgData name="Walter Katz" userId="af097f07-16e7-45e4-be75-8be3c462aa3f" providerId="ADAL" clId="{443FD7CF-A9B4-4923-B181-E4EAD4654283}" dt="2021-06-21T14:13:00.891" v="1" actId="700"/>
          <ac:spMkLst>
            <pc:docMk/>
            <pc:sldMk cId="0" sldId="256"/>
            <ac:spMk id="2" creationId="{00000000-0000-0000-0000-000000000000}"/>
          </ac:spMkLst>
        </pc:spChg>
        <pc:spChg chg="mod ord">
          <ac:chgData name="Walter Katz" userId="af097f07-16e7-45e4-be75-8be3c462aa3f" providerId="ADAL" clId="{443FD7CF-A9B4-4923-B181-E4EAD4654283}" dt="2021-06-21T14:13:00.891" v="1" actId="700"/>
          <ac:spMkLst>
            <pc:docMk/>
            <pc:sldMk cId="0" sldId="256"/>
            <ac:spMk id="3" creationId="{00000000-0000-0000-0000-000000000000}"/>
          </ac:spMkLst>
        </pc:spChg>
      </pc:sldChg>
      <pc:sldMasterChg chg="modSldLayout">
        <pc:chgData name="Walter Katz" userId="af097f07-16e7-45e4-be75-8be3c462aa3f" providerId="ADAL" clId="{443FD7CF-A9B4-4923-B181-E4EAD4654283}" dt="2021-06-21T14:14:17.252" v="2" actId="20577"/>
        <pc:sldMasterMkLst>
          <pc:docMk/>
          <pc:sldMasterMk cId="0" sldId="2147483648"/>
        </pc:sldMasterMkLst>
        <pc:sldLayoutChg chg="modSp mod">
          <pc:chgData name="Walter Katz" userId="af097f07-16e7-45e4-be75-8be3c462aa3f" providerId="ADAL" clId="{443FD7CF-A9B4-4923-B181-E4EAD4654283}" dt="2021-06-21T14:14:17.252" v="2" actId="20577"/>
          <pc:sldLayoutMkLst>
            <pc:docMk/>
            <pc:sldMasterMk cId="0" sldId="2147483648"/>
            <pc:sldLayoutMk cId="0" sldId="2147483649"/>
          </pc:sldLayoutMkLst>
          <pc:spChg chg="mod">
            <ac:chgData name="Walter Katz" userId="af097f07-16e7-45e4-be75-8be3c462aa3f" providerId="ADAL" clId="{443FD7CF-A9B4-4923-B181-E4EAD4654283}" dt="2021-06-21T14:14:17.252" v="2" actId="20577"/>
            <ac:spMkLst>
              <pc:docMk/>
              <pc:sldMasterMk cId="0" sldId="2147483648"/>
              <pc:sldLayoutMk cId="0" sldId="2147483649"/>
              <ac:spMk id="23" creationId="{00000000-0000-0000-0000-000000000000}"/>
            </ac:spMkLst>
          </pc:spChg>
        </pc:sldLayoutChg>
      </pc:sldMasterChg>
    </pc:docChg>
  </pc:docChgLst>
  <pc:docChgLst>
    <pc:chgData name="Walter Katz" userId="af097f07-16e7-45e4-be75-8be3c462aa3f" providerId="ADAL" clId="{8F3CC342-BACE-4989-9D0D-7B9175866C1F}"/>
    <pc:docChg chg="modMainMaster">
      <pc:chgData name="Walter Katz" userId="af097f07-16e7-45e4-be75-8be3c462aa3f" providerId="ADAL" clId="{8F3CC342-BACE-4989-9D0D-7B9175866C1F}" dt="2022-03-24T14:19:06.942" v="1" actId="20577"/>
      <pc:docMkLst>
        <pc:docMk/>
      </pc:docMkLst>
      <pc:sldMasterChg chg="modSldLayout">
        <pc:chgData name="Walter Katz" userId="af097f07-16e7-45e4-be75-8be3c462aa3f" providerId="ADAL" clId="{8F3CC342-BACE-4989-9D0D-7B9175866C1F}" dt="2022-03-24T14:19:06.942" v="1" actId="20577"/>
        <pc:sldMasterMkLst>
          <pc:docMk/>
          <pc:sldMasterMk cId="0" sldId="2147483648"/>
        </pc:sldMasterMkLst>
        <pc:sldLayoutChg chg="modSp mod">
          <pc:chgData name="Walter Katz" userId="af097f07-16e7-45e4-be75-8be3c462aa3f" providerId="ADAL" clId="{8F3CC342-BACE-4989-9D0D-7B9175866C1F}" dt="2022-03-24T14:19:06.942" v="1" actId="20577"/>
          <pc:sldLayoutMkLst>
            <pc:docMk/>
            <pc:sldMasterMk cId="0" sldId="2147483648"/>
            <pc:sldLayoutMk cId="0" sldId="2147483649"/>
          </pc:sldLayoutMkLst>
          <pc:spChg chg="mod">
            <ac:chgData name="Walter Katz" userId="af097f07-16e7-45e4-be75-8be3c462aa3f" providerId="ADAL" clId="{8F3CC342-BACE-4989-9D0D-7B9175866C1F}" dt="2022-03-24T14:19:06.942" v="1" actId="20577"/>
            <ac:spMkLst>
              <pc:docMk/>
              <pc:sldMasterMk cId="0" sldId="2147483648"/>
              <pc:sldLayoutMk cId="0" sldId="2147483649"/>
              <ac:spMk id="23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993C83-2184-4286-ABE1-941A40B40C8F}" type="datetimeFigureOut">
              <a:rPr lang="en-US" smtClean="0"/>
              <a:pPr/>
              <a:t>2/28/2024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603001-E0F2-47E5-A338-816CC267AF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657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53241F-7ED4-45AC-844C-15DB0D5F9CCD}" type="datetimeFigureOut">
              <a:rPr lang="en-US" smtClean="0"/>
              <a:pPr/>
              <a:t>2/28/2024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73B8C3-A209-4A55-9261-22C2A02B31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0815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ackground" descr="bluemesh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-4067" y="1287"/>
            <a:ext cx="12209092" cy="6856713"/>
          </a:xfrm>
          <a:prstGeom prst="rect">
            <a:avLst/>
          </a:prstGeom>
        </p:spPr>
      </p:pic>
      <p:sp>
        <p:nvSpPr>
          <p:cNvPr id="21" name="Title"/>
          <p:cNvSpPr>
            <a:spLocks noGrp="1"/>
          </p:cNvSpPr>
          <p:nvPr>
            <p:ph type="ctrTitle"/>
          </p:nvPr>
        </p:nvSpPr>
        <p:spPr>
          <a:xfrm>
            <a:off x="914400" y="914400"/>
            <a:ext cx="10363200" cy="1828800"/>
          </a:xfrm>
        </p:spPr>
        <p:txBody>
          <a:bodyPr/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Subtitle"/>
          <p:cNvSpPr>
            <a:spLocks noGrp="1"/>
          </p:cNvSpPr>
          <p:nvPr>
            <p:ph type="subTitle" idx="1"/>
          </p:nvPr>
        </p:nvSpPr>
        <p:spPr>
          <a:xfrm>
            <a:off x="914400" y="3203579"/>
            <a:ext cx="10363200" cy="987425"/>
          </a:xfrm>
        </p:spPr>
        <p:txBody>
          <a:bodyPr>
            <a:normAutofit/>
          </a:bodyPr>
          <a:lstStyle>
            <a:lvl1pPr marL="0" indent="0" algn="l">
              <a:buNone/>
              <a:defRPr sz="1604" b="0">
                <a:solidFill>
                  <a:schemeClr val="tx1"/>
                </a:solidFill>
              </a:defRPr>
            </a:lvl1pPr>
            <a:lvl2pPr marL="458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6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333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917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5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8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667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3" name="Copyright"/>
          <p:cNvSpPr txBox="1"/>
          <p:nvPr userDrawn="1"/>
        </p:nvSpPr>
        <p:spPr>
          <a:xfrm>
            <a:off x="10227052" y="6527632"/>
            <a:ext cx="2438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3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© 2022 </a:t>
            </a:r>
            <a:r>
              <a:rPr lang="en-US" sz="1003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MathWorks, Inc.</a:t>
            </a:r>
          </a:p>
        </p:txBody>
      </p:sp>
      <p:cxnSp>
        <p:nvCxnSpPr>
          <p:cNvPr id="26" name="GrayLine"/>
          <p:cNvCxnSpPr/>
          <p:nvPr userDrawn="1"/>
        </p:nvCxnSpPr>
        <p:spPr>
          <a:xfrm>
            <a:off x="-4067" y="4376652"/>
            <a:ext cx="12209092" cy="0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Logo" descr="09_MW_logo_CMYK_REV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0330730" y="141139"/>
            <a:ext cx="1620665" cy="3205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09602" y="457200"/>
            <a:ext cx="10769600" cy="990600"/>
          </a:xfrm>
        </p:spPr>
        <p:txBody>
          <a:bodyPr/>
          <a:lstStyle>
            <a:lvl1pPr>
              <a:defRPr sz="2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"/>
          <p:cNvSpPr>
            <a:spLocks noGrp="1"/>
          </p:cNvSpPr>
          <p:nvPr>
            <p:ph idx="1"/>
          </p:nvPr>
        </p:nvSpPr>
        <p:spPr>
          <a:xfrm>
            <a:off x="609602" y="1600200"/>
            <a:ext cx="10769600" cy="4648200"/>
          </a:xfrm>
        </p:spPr>
        <p:txBody>
          <a:bodyPr/>
          <a:lstStyle>
            <a:lvl1pPr>
              <a:buSzPct val="75000"/>
              <a:defRPr sz="2400"/>
            </a:lvl1pPr>
            <a:lvl2pPr>
              <a:lnSpc>
                <a:spcPct val="105000"/>
              </a:lnSpc>
              <a:defRPr sz="2000"/>
            </a:lvl2pPr>
            <a:lvl3pPr>
              <a:lnSpc>
                <a:spcPct val="105000"/>
              </a:lnSpc>
              <a:buSzPct val="75000"/>
              <a:defRPr sz="1604"/>
            </a:lvl3pPr>
            <a:lvl4pPr>
              <a:lnSpc>
                <a:spcPct val="105000"/>
              </a:lnSpc>
              <a:defRPr/>
            </a:lvl4pPr>
            <a:lvl5pPr>
              <a:lnSpc>
                <a:spcPct val="105000"/>
              </a:lnSpc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09602" y="457200"/>
            <a:ext cx="10769600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ea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"/>
          <p:cNvSpPr>
            <a:spLocks noGrp="1"/>
          </p:cNvSpPr>
          <p:nvPr>
            <p:ph type="title"/>
          </p:nvPr>
        </p:nvSpPr>
        <p:spPr>
          <a:xfrm>
            <a:off x="609600" y="457200"/>
            <a:ext cx="9448800" cy="990600"/>
          </a:xfrm>
        </p:spPr>
        <p:txBody>
          <a:bodyPr anchor="t" anchorCtr="0"/>
          <a:lstStyle>
            <a:lvl1pPr algn="l">
              <a:defRPr sz="2800" b="0" i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"/>
          <p:cNvSpPr>
            <a:spLocks noGrp="1"/>
          </p:cNvSpPr>
          <p:nvPr>
            <p:ph sz="half" idx="10" hasCustomPrompt="1"/>
          </p:nvPr>
        </p:nvSpPr>
        <p:spPr>
          <a:xfrm>
            <a:off x="609601" y="2819400"/>
            <a:ext cx="5080001" cy="3200400"/>
          </a:xfrm>
        </p:spPr>
        <p:txBody>
          <a:bodyPr/>
          <a:lstStyle>
            <a:lvl1pPr>
              <a:buClr>
                <a:srgbClr val="125687"/>
              </a:buClr>
              <a:buSzTx/>
              <a:defRPr sz="1800" baseline="0"/>
            </a:lvl1pPr>
            <a:lvl2pPr>
              <a:defRPr sz="1604"/>
            </a:lvl2pPr>
            <a:lvl3pPr>
              <a:buNone/>
              <a:defRPr sz="1604"/>
            </a:lvl3pPr>
            <a:lvl4pPr>
              <a:defRPr sz="1805"/>
            </a:lvl4pPr>
            <a:lvl5pPr>
              <a:defRPr sz="1805"/>
            </a:lvl5pPr>
            <a:lvl6pPr>
              <a:defRPr sz="1805"/>
            </a:lvl6pPr>
            <a:lvl7pPr>
              <a:defRPr sz="1805"/>
            </a:lvl7pPr>
            <a:lvl8pPr>
              <a:defRPr sz="1805"/>
            </a:lvl8pPr>
            <a:lvl9pPr>
              <a:defRPr sz="1805"/>
            </a:lvl9pPr>
          </a:lstStyle>
          <a:p>
            <a:pPr lvl="0">
              <a:buClr>
                <a:srgbClr val="125687"/>
              </a:buClr>
              <a:buSzTx/>
            </a:pPr>
            <a:r>
              <a:rPr lang="en-US" dirty="0"/>
              <a:t>Click to add b</a:t>
            </a:r>
            <a:r>
              <a:rPr lang="en-US" sz="1805" dirty="0">
                <a:solidFill>
                  <a:prstClr val="black"/>
                </a:solidFill>
              </a:rPr>
              <a:t>rief summary and benefits of feature (ideally three bullets)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Headline"/>
          <p:cNvSpPr>
            <a:spLocks noGrp="1"/>
          </p:cNvSpPr>
          <p:nvPr>
            <p:ph type="body" sz="quarter" idx="11" hasCustomPrompt="1"/>
          </p:nvPr>
        </p:nvSpPr>
        <p:spPr>
          <a:xfrm>
            <a:off x="609601" y="1600200"/>
            <a:ext cx="5080001" cy="838200"/>
          </a:xfrm>
        </p:spPr>
        <p:txBody>
          <a:bodyPr anchor="t"/>
          <a:lstStyle>
            <a:lvl1pPr marL="0" indent="0" algn="l">
              <a:buNone/>
              <a:defRPr sz="2000" b="0" i="0" baseline="0"/>
            </a:lvl1pPr>
          </a:lstStyle>
          <a:p>
            <a:pPr lvl="0"/>
            <a:r>
              <a:rPr lang="en-US" dirty="0"/>
              <a:t>Click to add headline</a:t>
            </a:r>
            <a:r>
              <a:rPr lang="en-US" sz="2005" b="1" dirty="0">
                <a:solidFill>
                  <a:prstClr val="black"/>
                </a:solidFill>
              </a:rPr>
              <a:t> providing value of feature</a:t>
            </a:r>
            <a:endParaRPr lang="en-US" dirty="0"/>
          </a:p>
        </p:txBody>
      </p:sp>
      <p:sp>
        <p:nvSpPr>
          <p:cNvPr id="14" name="ProductName"/>
          <p:cNvSpPr>
            <a:spLocks noGrp="1"/>
          </p:cNvSpPr>
          <p:nvPr>
            <p:ph type="body" sz="half" idx="12" hasCustomPrompt="1"/>
          </p:nvPr>
        </p:nvSpPr>
        <p:spPr>
          <a:xfrm>
            <a:off x="609602" y="6172200"/>
            <a:ext cx="5473700" cy="533400"/>
          </a:xfrm>
        </p:spPr>
        <p:txBody>
          <a:bodyPr anchor="b" anchorCtr="0"/>
          <a:lstStyle>
            <a:lvl1pPr marL="230761" indent="-229170">
              <a:buClrTx/>
              <a:buSzPct val="125000"/>
              <a:buFont typeface="Courier New" pitchFamily="49" charset="0"/>
              <a:buChar char="»"/>
              <a:defRPr sz="1604" b="0">
                <a:latin typeface="Courier New" pitchFamily="49" charset="0"/>
                <a:cs typeface="Courier New" pitchFamily="49" charset="0"/>
              </a:defRPr>
            </a:lvl1pPr>
          </a:lstStyle>
          <a:p>
            <a:pPr lvl="0"/>
            <a:r>
              <a:rPr lang="en-US" dirty="0"/>
              <a:t>Click to add </a:t>
            </a:r>
            <a:r>
              <a:rPr lang="en-US" sz="1604" dirty="0" err="1">
                <a:latin typeface="Courier New" pitchFamily="49" charset="0"/>
                <a:cs typeface="Courier New" pitchFamily="49" charset="0"/>
              </a:rPr>
              <a:t>product_example_name</a:t>
            </a:r>
            <a:r>
              <a:rPr lang="en-US" sz="1604" dirty="0">
                <a:latin typeface="Courier New" pitchFamily="49" charset="0"/>
                <a:cs typeface="Courier New" pitchFamily="49" charset="0"/>
              </a:rPr>
              <a:t>.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963084" y="1914529"/>
            <a:ext cx="10363200" cy="1362075"/>
          </a:xfrm>
        </p:spPr>
        <p:txBody>
          <a:bodyPr anchor="t"/>
          <a:lstStyle>
            <a:lvl1pPr algn="ctr">
              <a:defRPr sz="3200" b="0" cap="none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Section Header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09602" y="457200"/>
            <a:ext cx="10769600" cy="990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LeftContent"/>
          <p:cNvSpPr>
            <a:spLocks noGrp="1"/>
          </p:cNvSpPr>
          <p:nvPr>
            <p:ph sz="half" idx="1"/>
          </p:nvPr>
        </p:nvSpPr>
        <p:spPr>
          <a:xfrm>
            <a:off x="609602" y="1600200"/>
            <a:ext cx="5181600" cy="46481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4"/>
            </a:lvl3pPr>
            <a:lvl4pPr>
              <a:defRPr sz="1805"/>
            </a:lvl4pPr>
            <a:lvl5pPr>
              <a:defRPr sz="1805"/>
            </a:lvl5pPr>
            <a:lvl6pPr>
              <a:defRPr sz="1805"/>
            </a:lvl6pPr>
            <a:lvl7pPr>
              <a:defRPr sz="1805"/>
            </a:lvl7pPr>
            <a:lvl8pPr>
              <a:defRPr sz="1805"/>
            </a:lvl8pPr>
            <a:lvl9pPr>
              <a:defRPr sz="180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RightContent"/>
          <p:cNvSpPr>
            <a:spLocks noGrp="1"/>
          </p:cNvSpPr>
          <p:nvPr>
            <p:ph sz="half" idx="2"/>
          </p:nvPr>
        </p:nvSpPr>
        <p:spPr>
          <a:xfrm>
            <a:off x="6197602" y="1600200"/>
            <a:ext cx="5181600" cy="46481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4"/>
            </a:lvl3pPr>
            <a:lvl4pPr>
              <a:defRPr sz="1805"/>
            </a:lvl4pPr>
            <a:lvl5pPr>
              <a:defRPr sz="1805"/>
            </a:lvl5pPr>
            <a:lvl6pPr>
              <a:defRPr sz="1805"/>
            </a:lvl6pPr>
            <a:lvl7pPr>
              <a:defRPr sz="1805"/>
            </a:lvl7pPr>
            <a:lvl8pPr>
              <a:defRPr sz="1805"/>
            </a:lvl8pPr>
            <a:lvl9pPr>
              <a:defRPr sz="180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"/>
          <p:cNvSpPr txBox="1">
            <a:spLocks noChangeArrowheads="1"/>
          </p:cNvSpPr>
          <p:nvPr userDrawn="1"/>
        </p:nvSpPr>
        <p:spPr bwMode="auto">
          <a:xfrm>
            <a:off x="607484" y="1600200"/>
            <a:ext cx="10765536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marL="342164" lvl="0" indent="-342164">
              <a:buClr>
                <a:schemeClr val="tx2"/>
              </a:buClr>
              <a:buSzPct val="75000"/>
              <a:buFont typeface="Wingdings" pitchFamily="2" charset="2"/>
              <a:buChar char="§"/>
              <a:tabLst>
                <a:tab pos="458340" algn="l"/>
              </a:tabLst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Edit</a:t>
            </a:r>
            <a:r>
              <a:rPr lang="en-US" sz="2400" baseline="0" dirty="0">
                <a:latin typeface="Arial" pitchFamily="34" charset="0"/>
                <a:cs typeface="Arial" pitchFamily="34" charset="0"/>
              </a:rPr>
              <a:t> in Slide Master view to e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nter agenda items</a:t>
            </a:r>
          </a:p>
          <a:p>
            <a:pPr marL="342164" lvl="0" indent="-342164">
              <a:buClr>
                <a:schemeClr val="tx2"/>
              </a:buClr>
              <a:buSzPct val="75000"/>
              <a:buFont typeface="Wingdings" pitchFamily="2" charset="2"/>
              <a:buChar char="§"/>
              <a:tabLst>
                <a:tab pos="458340" algn="l"/>
              </a:tabLst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Bullet 2</a:t>
            </a:r>
          </a:p>
          <a:p>
            <a:pPr marL="342164" lvl="0" indent="-342164">
              <a:buClr>
                <a:schemeClr val="tx2"/>
              </a:buClr>
              <a:buSzPct val="75000"/>
              <a:buFont typeface="Wingdings" pitchFamily="2" charset="2"/>
              <a:buChar char="§"/>
              <a:tabLst>
                <a:tab pos="458340" algn="l"/>
              </a:tabLst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Bullet</a:t>
            </a:r>
            <a:r>
              <a:rPr lang="en-US" sz="2400" baseline="0" dirty="0">
                <a:latin typeface="Arial" pitchFamily="34" charset="0"/>
                <a:cs typeface="Arial" pitchFamily="34" charset="0"/>
              </a:rPr>
              <a:t> 3</a:t>
            </a:r>
          </a:p>
          <a:p>
            <a:pPr marL="342164" lvl="0" indent="-342164">
              <a:buClr>
                <a:schemeClr val="tx2"/>
              </a:buClr>
              <a:buSzPct val="75000"/>
              <a:buFont typeface="Wingdings" pitchFamily="2" charset="2"/>
              <a:buChar char="§"/>
              <a:tabLst>
                <a:tab pos="458340" algn="l"/>
              </a:tabLst>
            </a:pPr>
            <a:r>
              <a:rPr lang="en-US" sz="2400" baseline="0" dirty="0">
                <a:latin typeface="Arial" pitchFamily="34" charset="0"/>
                <a:cs typeface="Arial" pitchFamily="34" charset="0"/>
              </a:rPr>
              <a:t>Bullet 4</a:t>
            </a:r>
          </a:p>
          <a:p>
            <a:pPr marL="342164" lvl="0" indent="-342164">
              <a:buClr>
                <a:schemeClr val="tx2"/>
              </a:buClr>
              <a:buSzPct val="75000"/>
              <a:buFont typeface="Wingdings" pitchFamily="2" charset="2"/>
              <a:buChar char="§"/>
              <a:tabLst>
                <a:tab pos="458340" algn="l"/>
              </a:tabLst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"/>
          <p:cNvSpPr txBox="1">
            <a:spLocks noChangeArrowheads="1"/>
          </p:cNvSpPr>
          <p:nvPr userDrawn="1"/>
        </p:nvSpPr>
        <p:spPr bwMode="auto">
          <a:xfrm>
            <a:off x="607484" y="464695"/>
            <a:ext cx="1076553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marL="0" marR="0" indent="0" algn="l" defTabSz="91668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Edit in Slide</a:t>
            </a:r>
            <a:r>
              <a:rPr lang="en-US" sz="2800" b="0" baseline="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Master view to e</a:t>
            </a:r>
            <a:r>
              <a:rPr lang="en-US" sz="2800" b="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nter agenda</a:t>
            </a:r>
            <a:r>
              <a:rPr lang="en-US" sz="2800" b="0" baseline="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title</a:t>
            </a:r>
            <a:endParaRPr lang="en-US" sz="2800" b="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>
            <a:spLocks noGrp="1"/>
          </p:cNvSpPr>
          <p:nvPr>
            <p:ph type="title"/>
          </p:nvPr>
        </p:nvSpPr>
        <p:spPr>
          <a:xfrm>
            <a:off x="609602" y="457200"/>
            <a:ext cx="10769600" cy="990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"/>
          <p:cNvSpPr>
            <a:spLocks noGrp="1"/>
          </p:cNvSpPr>
          <p:nvPr>
            <p:ph type="body" idx="1"/>
          </p:nvPr>
        </p:nvSpPr>
        <p:spPr>
          <a:xfrm>
            <a:off x="609602" y="1600200"/>
            <a:ext cx="10769600" cy="4648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SlideNumber"/>
          <p:cNvSpPr/>
          <p:nvPr/>
        </p:nvSpPr>
        <p:spPr>
          <a:xfrm>
            <a:off x="11582400" y="6484954"/>
            <a:ext cx="609600" cy="381001"/>
          </a:xfrm>
          <a:prstGeom prst="rect">
            <a:avLst/>
          </a:prstGeom>
          <a:noFill/>
          <a:ln w="12700">
            <a:noFill/>
          </a:ln>
        </p:spPr>
        <p:txBody>
          <a:bodyPr wrap="square" anchor="ctr">
            <a:noAutofit/>
          </a:bodyPr>
          <a:lstStyle/>
          <a:p>
            <a:pPr algn="ctr"/>
            <a:fld id="{47FBD1EF-0801-4063-B668-C71608ACC70F}" type="slidenum">
              <a:rPr kumimoji="0" lang="en-US" sz="1203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algn="ctr"/>
              <a:t>‹#›</a:t>
            </a:fld>
            <a:endParaRPr lang="en-US" sz="1203" b="1" dirty="0">
              <a:solidFill>
                <a:schemeClr val="tx2"/>
              </a:solidFill>
            </a:endParaRPr>
          </a:p>
        </p:txBody>
      </p:sp>
      <p:pic>
        <p:nvPicPr>
          <p:cNvPr id="12" name="Logo" descr="logo647.png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10679339" y="23675"/>
            <a:ext cx="1327516" cy="36026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" name="Line"/>
          <p:cNvCxnSpPr/>
          <p:nvPr/>
        </p:nvCxnSpPr>
        <p:spPr>
          <a:xfrm rot="10800000" flipV="1">
            <a:off x="229170" y="176521"/>
            <a:ext cx="10297392" cy="211602"/>
          </a:xfrm>
          <a:prstGeom prst="bentConnector3">
            <a:avLst>
              <a:gd name="adj1" fmla="val 100013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9" r:id="rId4"/>
    <p:sldLayoutId id="2147483663" r:id="rId5"/>
    <p:sldLayoutId id="2147483651" r:id="rId6"/>
    <p:sldLayoutId id="2147483652" r:id="rId7"/>
    <p:sldLayoutId id="2147483664" r:id="rId8"/>
  </p:sldLayoutIdLst>
  <p:hf hdr="0" ftr="0" dt="0"/>
  <p:txStyles>
    <p:titleStyle>
      <a:lvl1pPr algn="l" defTabSz="916680" rtl="0" eaLnBrk="1" latinLnBrk="0" hangingPunct="1">
        <a:spcBef>
          <a:spcPct val="0"/>
        </a:spcBef>
        <a:buNone/>
        <a:defRPr sz="2800" b="0" kern="12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3755" indent="-343755" algn="l" defTabSz="916680" rtl="0" eaLnBrk="1" latinLnBrk="0" hangingPunct="1">
        <a:spcBef>
          <a:spcPct val="20000"/>
        </a:spcBef>
        <a:buClr>
          <a:schemeClr val="tx2"/>
        </a:buClr>
        <a:buSzPct val="75000"/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4802" indent="-286462" algn="l" defTabSz="91668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5850" indent="-229170" algn="l" defTabSz="916680" rtl="0" eaLnBrk="1" latinLnBrk="0" hangingPunct="1">
        <a:spcBef>
          <a:spcPct val="20000"/>
        </a:spcBef>
        <a:buClr>
          <a:schemeClr val="tx2"/>
        </a:buClr>
        <a:buSzPct val="75000"/>
        <a:buFont typeface="Wingdings" pitchFamily="2" charset="2"/>
        <a:buChar char="§"/>
        <a:defRPr sz="1604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4190" indent="-229170" algn="l" defTabSz="916680" rtl="0" eaLnBrk="1" latinLnBrk="0" hangingPunct="1">
        <a:spcBef>
          <a:spcPct val="20000"/>
        </a:spcBef>
        <a:buFont typeface="Arial" pitchFamily="34" charset="0"/>
        <a:buNone/>
        <a:defRPr sz="1604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62531" indent="-229170" algn="l" defTabSz="91668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»"/>
        <a:defRPr sz="1404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20871" indent="-229170" algn="l" defTabSz="916680" rtl="0" eaLnBrk="1" latinLnBrk="0" hangingPunct="1">
        <a:spcBef>
          <a:spcPct val="20000"/>
        </a:spcBef>
        <a:buFont typeface="Arial" pitchFamily="34" charset="0"/>
        <a:buChar char="•"/>
        <a:defRPr sz="2005" kern="1200">
          <a:solidFill>
            <a:schemeClr val="tx1"/>
          </a:solidFill>
          <a:latin typeface="+mn-lt"/>
          <a:ea typeface="+mn-ea"/>
          <a:cs typeface="+mn-cs"/>
        </a:defRPr>
      </a:lvl6pPr>
      <a:lvl7pPr marL="2979211" indent="-229170" algn="l" defTabSz="916680" rtl="0" eaLnBrk="1" latinLnBrk="0" hangingPunct="1">
        <a:spcBef>
          <a:spcPct val="20000"/>
        </a:spcBef>
        <a:buFont typeface="Arial" pitchFamily="34" charset="0"/>
        <a:buChar char="•"/>
        <a:defRPr sz="2005" kern="1200">
          <a:solidFill>
            <a:schemeClr val="tx1"/>
          </a:solidFill>
          <a:latin typeface="+mn-lt"/>
          <a:ea typeface="+mn-ea"/>
          <a:cs typeface="+mn-cs"/>
        </a:defRPr>
      </a:lvl7pPr>
      <a:lvl8pPr marL="3437551" indent="-229170" algn="l" defTabSz="916680" rtl="0" eaLnBrk="1" latinLnBrk="0" hangingPunct="1">
        <a:spcBef>
          <a:spcPct val="20000"/>
        </a:spcBef>
        <a:buFont typeface="Arial" pitchFamily="34" charset="0"/>
        <a:buChar char="•"/>
        <a:defRPr sz="2005" kern="1200">
          <a:solidFill>
            <a:schemeClr val="tx1"/>
          </a:solidFill>
          <a:latin typeface="+mn-lt"/>
          <a:ea typeface="+mn-ea"/>
          <a:cs typeface="+mn-cs"/>
        </a:defRPr>
      </a:lvl8pPr>
      <a:lvl9pPr marL="3895891" indent="-229170" algn="l" defTabSz="916680" rtl="0" eaLnBrk="1" latinLnBrk="0" hangingPunct="1">
        <a:spcBef>
          <a:spcPct val="20000"/>
        </a:spcBef>
        <a:buFont typeface="Arial" pitchFamily="34" charset="0"/>
        <a:buChar char="•"/>
        <a:defRPr sz="20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1pPr>
      <a:lvl2pPr marL="458340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2pPr>
      <a:lvl3pPr marL="916680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3pPr>
      <a:lvl4pPr marL="1375020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4pPr>
      <a:lvl5pPr marL="1833361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5pPr>
      <a:lvl6pPr marL="2291701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6pPr>
      <a:lvl7pPr marL="2750041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7pPr>
      <a:lvl8pPr marL="3208381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8pPr>
      <a:lvl9pPr marL="3666721" algn="l" defTabSz="916680" rtl="0" eaLnBrk="1" latinLnBrk="0" hangingPunct="1">
        <a:defRPr sz="18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Port Mapping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Walter Katz</a:t>
            </a:r>
          </a:p>
          <a:p>
            <a:r>
              <a:rPr lang="en-US" dirty="0"/>
              <a:t>IBIS Interconnect</a:t>
            </a:r>
          </a:p>
          <a:p>
            <a:r>
              <a:rPr lang="en-US" dirty="0"/>
              <a:t>February 28, 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88E14-0148-94DF-FD26-AF29AAD20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Arpad’s Format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A4E8CF-ADD6-2F4C-9BAA-89FAF310E3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HL_PORTMAP 1.0</a:t>
            </a:r>
          </a:p>
          <a:p>
            <a:pPr marL="0" indent="0">
              <a:buNone/>
            </a:pP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PORT 1   +(PIN U1.94,  A0, S)     -(GROUP:GND.U1,  GND, P)  NAME:A0.U1.94.GND</a:t>
            </a:r>
            <a:r>
              <a:rPr lang="en-US" sz="600" b="1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SIDE:Die1  SIDE:Die1  </a:t>
            </a:r>
            <a:endParaRPr lang="en-US" sz="600" b="0" i="0" u="none" strike="noStrike" baseline="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PORT 2   +(PIN U2.94,  A0, S)     -(GROUP:GND.U2,  GND, P)  NAME:A0.U2.94.GND</a:t>
            </a:r>
            <a:r>
              <a:rPr lang="en-US" sz="600" b="1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SIDE:Die2  SIDE:Die2</a:t>
            </a:r>
            <a:endParaRPr lang="en-US" sz="600" b="0" i="0" u="none" strike="noStrike" baseline="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PORT 3   +(PIN U3.94,  A0, S)     -(GROUP:GND.U3,  GND, P)  NAME:A0.U3.94.GND</a:t>
            </a:r>
            <a:r>
              <a:rPr lang="en-US" sz="600" b="1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SIDE:Die3  SIDE:Die3</a:t>
            </a:r>
            <a:endParaRPr lang="en-US" sz="600" b="0" i="0" u="none" strike="noStrike" baseline="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PORT 6   +(PIN BGA.K2, A0, S)     -(GROUP:GND.BGA, GND, P)  NAME:A0.BGA.K2.GND          </a:t>
            </a:r>
            <a:r>
              <a:rPr lang="en-US" sz="600" b="1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SIDE:EMDpin</a:t>
            </a:r>
            <a:endParaRPr lang="en-US" sz="600" b="0" i="0" u="none" strike="noStrike" baseline="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...</a:t>
            </a:r>
          </a:p>
          <a:p>
            <a:pPr marL="0" indent="0">
              <a:buNone/>
            </a:pP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PORT 7   +(PIN U1.95,  A1, S)     -(GROUP:GND.U1,  GND, P)  NAME:A1.U1.95.GND</a:t>
            </a:r>
            <a:r>
              <a:rPr lang="en-US" sz="600" b="1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SIDE:Die1  SIDE:Die1</a:t>
            </a:r>
            <a:endParaRPr lang="en-US" sz="600" b="0" i="0" u="none" strike="noStrike" baseline="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PORT 8   +(PIN U2.95,  A1, S)     -(GROUP:GND.U2,  GND, P)  NAME:A1.U2.95.GND</a:t>
            </a:r>
            <a:r>
              <a:rPr lang="en-US" sz="600" b="1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SIDE:Die2  SIDE:Die2</a:t>
            </a:r>
            <a:endParaRPr lang="en-US" sz="600" b="0" i="0" u="none" strike="noStrike" baseline="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PORT 9   +(PIN U3.95,  A1, S)     -(GROUP:GND.U3,  GND, P)  NAME:A1.U3.95.GND</a:t>
            </a:r>
            <a:r>
              <a:rPr lang="en-US" sz="600" b="1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SIDE:Die3  SIDE</a:t>
            </a:r>
            <a:r>
              <a:rPr lang="en-US" sz="600" b="1" i="0" u="none" strike="noStrike" baseline="0">
                <a:solidFill>
                  <a:srgbClr val="000000"/>
                </a:solidFill>
                <a:latin typeface="Courier New" panose="02070309020205020404" pitchFamily="49" charset="0"/>
              </a:rPr>
              <a:t>:Die3</a:t>
            </a:r>
            <a:endParaRPr lang="en-US" sz="600" b="0" i="0" u="none" strike="noStrike" baseline="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PORT 12  +(PIN BGA.J2, A1, S)     -(GROUP:GND.BGA, GND, P)  NAME:A1.BGA.J2.GND          </a:t>
            </a:r>
            <a:r>
              <a:rPr lang="en-US" sz="600" b="1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SIDE:EMDpin</a:t>
            </a:r>
            <a:endParaRPr lang="en-US" sz="600" b="0" i="0" u="none" strike="noStrike" baseline="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...</a:t>
            </a:r>
          </a:p>
          <a:p>
            <a:pPr marL="0" indent="0">
              <a:buNone/>
            </a:pP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PORT 121 +(PIN U1.71,  </a:t>
            </a:r>
            <a:r>
              <a:rPr lang="en-US" sz="6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CLK_c</a:t>
            </a: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, S)  -(GROUP:GND.U1,  GND, P)  NAME:CLK_c.U1.71.GND        </a:t>
            </a:r>
            <a:r>
              <a:rPr lang="en-US" sz="600" b="1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SIDE:Die1</a:t>
            </a:r>
            <a:endParaRPr lang="en-US" sz="600" b="0" i="0" u="none" strike="noStrike" baseline="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PORT 126 +(PIN BGA.E2, </a:t>
            </a:r>
            <a:r>
              <a:rPr lang="en-US" sz="6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CLK_c</a:t>
            </a: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, S)  -(GROUP:GND.BGA, GND, P)  NAME:CLK_c.BGA.E2.GND       </a:t>
            </a:r>
            <a:r>
              <a:rPr lang="en-US" sz="600" b="1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SIDE:EMDpin</a:t>
            </a:r>
            <a:endParaRPr lang="en-US" sz="600" b="0" i="0" u="none" strike="noStrike" baseline="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PORT 127 +(PIN U1.70,  </a:t>
            </a:r>
            <a:r>
              <a:rPr lang="en-US" sz="6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CLK_t</a:t>
            </a: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, S)  -(GROUP:GND.U1,  GND, P)  NAME:CLK_t.U1.70.GND        </a:t>
            </a:r>
            <a:r>
              <a:rPr lang="en-US" sz="600" b="1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SIDE:Die1</a:t>
            </a:r>
            <a:endParaRPr lang="en-US" sz="600" b="0" i="0" u="none" strike="noStrike" baseline="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PORT 132 +(PIN BGA.D2, </a:t>
            </a:r>
            <a:r>
              <a:rPr lang="en-US" sz="600" b="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CLK_t</a:t>
            </a: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, S)  -(GROUP:GND.BGA, GND, P)  NAME:CLK_t.BGA.D2.GND       </a:t>
            </a:r>
            <a:r>
              <a:rPr lang="en-US" sz="600" b="1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SIDE:EMDpin</a:t>
            </a:r>
            <a:endParaRPr lang="en-US" sz="600" b="0" i="0" u="none" strike="noStrike" baseline="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...</a:t>
            </a:r>
          </a:p>
          <a:p>
            <a:pPr marL="0" indent="0">
              <a:buNone/>
            </a:pP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PORT 163 +(GROUP:VDD.U1,  VDD, P) -(GROUP:GND.U1,  GND, P)  NAME:VDD.VDD.U1.GND         </a:t>
            </a:r>
            <a:r>
              <a:rPr lang="en-US" sz="600" b="1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SIDE:Die1</a:t>
            </a:r>
            <a:endParaRPr lang="en-US" sz="600" b="0" i="0" u="none" strike="noStrike" baseline="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PORT 164 +(GROUP:VDD.U2,  VDD, P) -(GROUP:GND.U2,  GND, P)  NAME:VDD.VDD.U2.GND         </a:t>
            </a:r>
            <a:r>
              <a:rPr lang="en-US" sz="600" b="1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SIDE:Die2</a:t>
            </a:r>
            <a:endParaRPr lang="en-US" sz="600" b="0" i="0" u="none" strike="noStrike" baseline="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PORT 165 +(GROUP:VDD.U3,  VDD, P) -(GROUP:GND.U3,  GND, P)  NAME:VDD.VDD.U3.GND         </a:t>
            </a:r>
            <a:r>
              <a:rPr lang="en-US" sz="600" b="1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SIDE:Die3</a:t>
            </a:r>
            <a:endParaRPr lang="en-US" sz="600" b="0" i="0" u="none" strike="noStrike" baseline="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PORT 168 +(GROUP:VDD.BGA, VDD, P) -(GROUP:GND.BGA, GND, P)  NAME:VDD.VDD.BGA.GND        </a:t>
            </a:r>
            <a:r>
              <a:rPr lang="en-US" sz="600" b="1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SIDE:EMDpin</a:t>
            </a:r>
            <a:endParaRPr lang="en-US" sz="600" b="0" i="0" u="none" strike="noStrike" baseline="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...</a:t>
            </a:r>
          </a:p>
          <a:p>
            <a:pPr marL="0" indent="0">
              <a:buNone/>
            </a:pPr>
            <a:r>
              <a:rPr lang="pl-PL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GROUP PORT  1 NAME:GND.U1,   U1.2,   U1.11,  U1.15,   U1.23,   U1.38,   U1.42,    U1.43,    U1.47,   U1.50,    U1.54,    U1.55,  U1.59,   U1.60,   U1.64...</a:t>
            </a:r>
          </a:p>
          <a:p>
            <a:pPr marL="0" indent="0">
              <a:buNone/>
            </a:pPr>
            <a:r>
              <a:rPr lang="pl-PL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GROUP PORT  2 NAME:GND.U2,   U2.2,   U2.11,  U2.15,   U2.23,   U2.38,   U2.42,    U2.43,    U2.47,   U2.50,    U2.54,    U2.55,  U2.59,   U2.60,   U2.64...</a:t>
            </a:r>
          </a:p>
          <a:p>
            <a:pPr marL="0" indent="0">
              <a:buNone/>
            </a:pPr>
            <a:r>
              <a:rPr lang="pl-PL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GROUP PORT  3 NAME:GND.U3,   U3.2,   U3.11,  U3.15,   U3.23,   U3.38,   U3.42,    U3.43,    U3.47,   U3.50,    U3.54,    U3.55,  U3.59,   U3.60,   U3.64...</a:t>
            </a:r>
          </a:p>
          <a:p>
            <a:pPr marL="0" indent="0">
              <a:buNone/>
            </a:pP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GROUP PORT  6 NAME:GND.BGA,  BGA.A5, BGA.A9, BGA.A11, BGA.A14, BGA.AA5, BGA.AA13, BGA.AC5,  BGA.AC9, BGA.AC11, BGA.AC14, BGA.B2, BGA.C1,  BGA.C4,  BGA.C5...</a:t>
            </a:r>
          </a:p>
          <a:p>
            <a:pPr marL="0" indent="0">
              <a:buNone/>
            </a:pP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...</a:t>
            </a:r>
          </a:p>
          <a:p>
            <a:pPr marL="0" indent="0">
              <a:buNone/>
            </a:pPr>
            <a:r>
              <a:rPr lang="pl-PL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GROUP PORT  7 NAME:GND.U1,   U1.2,   U1.11,  U1.15,   U1.23,   U1.38,   U1.42,    U1.43,    U1.47,   U1.50,    U1.54,    U1.55,  U1.59,   U1.60,   U1.64...</a:t>
            </a:r>
          </a:p>
          <a:p>
            <a:pPr marL="0" indent="0">
              <a:buNone/>
            </a:pPr>
            <a:r>
              <a:rPr lang="pl-PL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GROUP PORT  8 NAME:GND.U2,   U2.2,   U2.11,  U2.15,   U2.23,   U2.38,   U2.42,    U2.43,    U2.47,   U2.50,    U2.54,    U2.55,  U2.59,   U2.60,   U2.64...</a:t>
            </a:r>
          </a:p>
          <a:p>
            <a:pPr marL="0" indent="0">
              <a:buNone/>
            </a:pPr>
            <a:r>
              <a:rPr lang="pl-PL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GROUP PORT  9 NAME:GND.U3,   U3.2,   U3.11,  U3.15,   U3.23,   U3.38,   U3.42,    U3.43,    U3.47,   U3.50,    U3.54,    U3.55,  U3.59,   U3.60,   U3.64...</a:t>
            </a:r>
          </a:p>
          <a:p>
            <a:pPr marL="0" indent="0">
              <a:buNone/>
            </a:pP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GROUP PORT 12 NAME:GND.BGA,  BGA.A5, BGA.A9, BGA.A11, BGA.A14, BGA.AA5, BGA.AA13, BGA.AC5,  BGA.AC9, BGA.AC11, BGA.AC14, BGA.B2, BGA.C1,  BGA.C4,  BGA.C5...</a:t>
            </a:r>
          </a:p>
          <a:p>
            <a:pPr marL="0" indent="0">
              <a:buNone/>
            </a:pP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...</a:t>
            </a:r>
          </a:p>
          <a:p>
            <a:pPr marL="0" indent="0">
              <a:buNone/>
            </a:pPr>
            <a:r>
              <a:rPr lang="pl-PL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GROUP PORT 163 NAME:VDD.U1,  U1.4,   U1.8,   U1.17,   U1.20,   U1.33,   U1.36,    U1.40,    U1.45,   U1.49,    U1.52,    U1.57,  U1.62,   U1.65,   U1.67...</a:t>
            </a:r>
          </a:p>
          <a:p>
            <a:pPr marL="0" indent="0">
              <a:buNone/>
            </a:pPr>
            <a:r>
              <a:rPr lang="pl-PL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GROUP PORT 163 NAME:GND.U1,  U1.2,   U1.11,  U1.15,   U1.23,   U1.38,   U1.42,    U1.43,    U1.47,   U1.50,    U1.54,    U1.55,  U1.59,   U1.60,   U1.64...</a:t>
            </a:r>
          </a:p>
          <a:p>
            <a:pPr marL="0" indent="0">
              <a:buNone/>
            </a:pPr>
            <a:r>
              <a:rPr lang="pl-PL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GROUP PORT 164 NAME:VDD.U2,  U2.4,   U2.8,   U2.17,   U2.20,   U2.33,   U2.36,    U2.40,    U2.45,   U2.49,    U2.52,    U2.57,  U2.62,   U2.65,   U2.67...</a:t>
            </a:r>
          </a:p>
          <a:p>
            <a:pPr marL="0" indent="0">
              <a:buNone/>
            </a:pPr>
            <a:r>
              <a:rPr lang="pl-PL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GROUP PORT 164 NAME:GND.U2,  U2.2,   U2.11,  U2.15,   U2.23,   U2.38,   U2.42,    U2.43,    U2.47,   U2.50,    U2.54,    U2.55,  U2.59,   U2.60,   U2.64...</a:t>
            </a:r>
          </a:p>
          <a:p>
            <a:pPr marL="0" indent="0">
              <a:buNone/>
            </a:pPr>
            <a:r>
              <a:rPr lang="pl-PL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GROUP PORT 165 NAME:VDD.U3,  U3.4,   U3.8,   U3.17,   U3.20,   U3.33,   U3.36,    U3.40,    U3.45,   U3.49,    U3.52,    U3.57,  U3.62,   U3.65,   U3.67...</a:t>
            </a:r>
          </a:p>
          <a:p>
            <a:pPr marL="0" indent="0">
              <a:buNone/>
            </a:pPr>
            <a:r>
              <a:rPr lang="pl-PL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GROUP PORT 165 NAME:GND.U3,  U3.2,   U3.11,  U3.15,   U3.23,   U3.38,   U3.42,    U3.43,    U3.47,   U3.50,    U3.54,    U3.55,  U3.59,   U3.60,   U3.64...</a:t>
            </a:r>
          </a:p>
          <a:p>
            <a:pPr marL="0" indent="0">
              <a:buNone/>
            </a:pP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GROUP PORT 168 NAME:VDD.BGA, BGA.A3, BGA.A4, BGA.A7,  BGA.AB5, BGA.AB9, BGA.AB11, BGA.AB13, BGA.AC7, BGA.B1,   BGA.B5,   BGA.B9, BGA.B11, BGA.B13, BGA.C3...</a:t>
            </a:r>
          </a:p>
          <a:p>
            <a:pPr marL="0" indent="0">
              <a:buNone/>
            </a:pP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GROUP PORT 168 NAME:GND.BGA, BGA.A5, BGA.A9, BGA.A11, BGA.A14, BGA.AA5, BGA.AA13, BGA.AC5,  BGA.AC9, BGA.AC11, BGA.AC14, BGA.B2, BGA.C1,  BGA.C4,  BGA.C5...</a:t>
            </a:r>
          </a:p>
          <a:p>
            <a:pPr marL="0" indent="0">
              <a:buNone/>
            </a:pP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...</a:t>
            </a:r>
          </a:p>
          <a:p>
            <a:pPr marL="0" indent="0">
              <a:buNone/>
            </a:pPr>
            <a:r>
              <a:rPr lang="en-US" sz="600" b="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CONNECT 1, 2, 3, 6; 7, 8, 9, 12; 121, 126; 127, 132;</a:t>
            </a:r>
          </a:p>
          <a:p>
            <a:pPr marL="0" indent="0">
              <a:buNone/>
            </a:pPr>
            <a:r>
              <a:rPr lang="fr-FR" sz="600" b="1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DIFFPORTS  127, 121; 132, 126;</a:t>
            </a:r>
            <a:endParaRPr lang="en-US" sz="600" dirty="0"/>
          </a:p>
        </p:txBody>
      </p:sp>
    </p:spTree>
    <p:extLst>
      <p:ext uri="{BB962C8B-B14F-4D97-AF65-F5344CB8AC3E}">
        <p14:creationId xmlns:p14="http://schemas.microsoft.com/office/powerpoint/2010/main" val="14544755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87FFF6-D6B8-3241-8D6B-01A667840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Walter’s Format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662AA2-CCE4-C8BD-39F5-8E8E2106CFB2}"/>
              </a:ext>
            </a:extLst>
          </p:cNvPr>
          <p:cNvSpPr txBox="1"/>
          <p:nvPr/>
        </p:nvSpPr>
        <p:spPr>
          <a:xfrm>
            <a:off x="152400" y="1771960"/>
            <a:ext cx="4195173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u="sng" dirty="0">
                <a:latin typeface="Arial" pitchFamily="34" charset="0"/>
                <a:cs typeface="Arial" pitchFamily="34" charset="0"/>
              </a:rPr>
              <a:t>Port Rules</a:t>
            </a:r>
          </a:p>
          <a:p>
            <a:r>
              <a:rPr lang="en-US" sz="1400" dirty="0">
                <a:latin typeface="Arial" pitchFamily="34" charset="0"/>
                <a:cs typeface="Arial" pitchFamily="34" charset="0"/>
              </a:rPr>
              <a:t>Ports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Port Number</a:t>
            </a:r>
          </a:p>
          <a:p>
            <a:r>
              <a:rPr lang="en-US" sz="1400" dirty="0">
                <a:latin typeface="Arial" pitchFamily="34" charset="0"/>
                <a:cs typeface="Arial" pitchFamily="34" charset="0"/>
              </a:rPr>
              <a:t>Type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S Signal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D Differential Signal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P Power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Physical Port Name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Physical Name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 err="1">
                <a:latin typeface="Arial" pitchFamily="34" charset="0"/>
                <a:cs typeface="Arial" pitchFamily="34" charset="0"/>
              </a:rPr>
              <a:t>PinDef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only for Rail Nets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Logical Port Name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Logical Name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Net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All Ports with same Net are connected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Side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Near/Far, can be multi drop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Meaning of side is application dependent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Diff Port (Required if Type Differential Signal)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Port Reference (optional)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Logical or Physical Name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400" dirty="0" err="1">
                <a:latin typeface="Arial" pitchFamily="34" charset="0"/>
                <a:cs typeface="Arial" pitchFamily="34" charset="0"/>
              </a:rPr>
              <a:t>PinDef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C02B26E-878B-973C-8E7A-FE1526F0515D}"/>
              </a:ext>
            </a:extLst>
          </p:cNvPr>
          <p:cNvSpPr txBox="1"/>
          <p:nvPr/>
        </p:nvSpPr>
        <p:spPr>
          <a:xfrm>
            <a:off x="4442214" y="780288"/>
            <a:ext cx="1653786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u="sng" dirty="0" err="1">
                <a:latin typeface="Arial" pitchFamily="34" charset="0"/>
                <a:cs typeface="Arial" pitchFamily="34" charset="0"/>
              </a:rPr>
              <a:t>PinDef</a:t>
            </a:r>
            <a:r>
              <a:rPr lang="en-US" sz="1400" b="1" u="sng" dirty="0">
                <a:latin typeface="Arial" pitchFamily="34" charset="0"/>
                <a:cs typeface="Arial" pitchFamily="34" charset="0"/>
              </a:rPr>
              <a:t> Rules</a:t>
            </a:r>
          </a:p>
          <a:p>
            <a:r>
              <a:rPr lang="en-US" sz="1400" dirty="0" err="1">
                <a:latin typeface="Arial" pitchFamily="34" charset="0"/>
                <a:cs typeface="Arial" pitchFamily="34" charset="0"/>
              </a:rPr>
              <a:t>PinDef</a:t>
            </a:r>
            <a:endParaRPr lang="en-US" sz="14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 err="1">
                <a:latin typeface="Arial" pitchFamily="34" charset="0"/>
                <a:cs typeface="Arial" pitchFamily="34" charset="0"/>
              </a:rPr>
              <a:t>PinDef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Name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Pin Name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Pin Name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Pin Name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Arial" pitchFamily="34" charset="0"/>
                <a:cs typeface="Arial" pitchFamily="34" charset="0"/>
              </a:rPr>
              <a:t>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lvl="1"/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D2771E7-3CD8-6264-0C2A-26A4F9553DC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1404397"/>
              </p:ext>
            </p:extLst>
          </p:nvPr>
        </p:nvGraphicFramePr>
        <p:xfrm>
          <a:off x="6629400" y="228600"/>
          <a:ext cx="5934075" cy="6486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5933923" imgH="6486354" progId="Excel.Sheet.12">
                  <p:embed/>
                </p:oleObj>
              </mc:Choice>
              <mc:Fallback>
                <p:oleObj name="Worksheet" r:id="rId2" imgW="5933923" imgH="648635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629400" y="228600"/>
                        <a:ext cx="5934075" cy="6486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8521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45FB05-CF7E-85FB-286C-BDCBA4401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Arpad’s and Walter’s Example With No Reference Terminals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0930EE-A879-369D-F0EA-99757F50F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200" y="1562100"/>
            <a:ext cx="4800600" cy="3276600"/>
          </a:xfrm>
        </p:spPr>
        <p:txBody>
          <a:bodyPr/>
          <a:lstStyle/>
          <a:p>
            <a:pPr marL="0" indent="0">
              <a:buNone/>
            </a:pPr>
            <a:r>
              <a:rPr lang="en-US" sz="80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HL_PORTMAP 1.0</a:t>
            </a:r>
          </a:p>
          <a:p>
            <a:pPr marL="0" indent="0">
              <a:buNone/>
            </a:pPr>
            <a:r>
              <a:rPr lang="en-US" sz="80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PORT 1   +(PIN U1.94,  A0, S)    NAME:A0.U1.94.GND      SIDE:Die1</a:t>
            </a:r>
          </a:p>
          <a:p>
            <a:pPr marL="0" indent="0">
              <a:buNone/>
            </a:pPr>
            <a:r>
              <a:rPr lang="en-US" sz="80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PORT 2   +(PIN U2.94,  A0, S)    NAME:A0.U2.94.GND      SIDE:Die2</a:t>
            </a:r>
          </a:p>
          <a:p>
            <a:pPr marL="0" indent="0">
              <a:buNone/>
            </a:pPr>
            <a:r>
              <a:rPr lang="en-US" sz="80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PORT 3   +(PIN U3.94,  A0, S)    NAME:A0.U3.94.GND      SIDE:Die3</a:t>
            </a:r>
          </a:p>
          <a:p>
            <a:pPr marL="0" indent="0">
              <a:buNone/>
            </a:pPr>
            <a:r>
              <a:rPr lang="en-US" sz="80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PORT 6   +(PIN BGA.K2, A0, S)    NAME:A0.BGA.K2.GND     </a:t>
            </a:r>
            <a:r>
              <a:rPr lang="en-US" sz="80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SIDE:EMDpin</a:t>
            </a:r>
            <a:endParaRPr lang="en-US" sz="800" i="0" u="none" strike="noStrike" baseline="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80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...</a:t>
            </a:r>
          </a:p>
          <a:p>
            <a:pPr marL="0" indent="0">
              <a:buNone/>
            </a:pPr>
            <a:r>
              <a:rPr lang="en-US" sz="80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PORT 7   +(PIN U1.95,  A1, S)    NAME:A1.U1.95.GND      SIDE:Die1</a:t>
            </a:r>
          </a:p>
          <a:p>
            <a:pPr marL="0" indent="0">
              <a:buNone/>
            </a:pPr>
            <a:r>
              <a:rPr lang="en-US" sz="80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PORT 8   +(PIN U2.95,  A1, S)    NAME:A1.U2.95.GND      SIDE:Die2</a:t>
            </a:r>
          </a:p>
          <a:p>
            <a:pPr marL="0" indent="0">
              <a:buNone/>
            </a:pPr>
            <a:r>
              <a:rPr lang="en-US" sz="80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PORT 9   +(PIN U3.95,  A1, S)    NAME:A1.U3.95.GND      SIDE:Die3</a:t>
            </a:r>
          </a:p>
          <a:p>
            <a:pPr marL="0" indent="0">
              <a:buNone/>
            </a:pPr>
            <a:r>
              <a:rPr lang="en-US" sz="80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PORT 12  +(PIN BGA.J2, A1, S)    NAME:A1.BGA.J2.GND     </a:t>
            </a:r>
            <a:r>
              <a:rPr lang="en-US" sz="80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SIDE:EMDpin</a:t>
            </a:r>
            <a:endParaRPr lang="en-US" sz="800" i="0" u="none" strike="noStrike" baseline="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80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...</a:t>
            </a:r>
          </a:p>
          <a:p>
            <a:pPr marL="0" indent="0">
              <a:buNone/>
            </a:pPr>
            <a:r>
              <a:rPr lang="en-US" sz="80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PORT 121 +(PIN U1.71,  </a:t>
            </a:r>
            <a:r>
              <a:rPr lang="en-US" sz="80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CLK_c</a:t>
            </a:r>
            <a:r>
              <a:rPr lang="en-US" sz="80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, S) NAME:CLK_c.U1.71.GND</a:t>
            </a:r>
            <a:r>
              <a:rPr lang="en-US" sz="800" dirty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en-US" sz="80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SIDE:Die1</a:t>
            </a:r>
          </a:p>
          <a:p>
            <a:pPr marL="0" indent="0">
              <a:buNone/>
            </a:pPr>
            <a:r>
              <a:rPr lang="en-US" sz="80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PORT 126 +(PIN BGA.E2, </a:t>
            </a:r>
            <a:r>
              <a:rPr lang="en-US" sz="80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CLK_c</a:t>
            </a:r>
            <a:r>
              <a:rPr lang="en-US" sz="80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, S) NAME:CLK_c.BGA.E2.GND</a:t>
            </a:r>
            <a:r>
              <a:rPr lang="en-US" sz="800" i="1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sz="80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SIDE:EMDpin</a:t>
            </a:r>
            <a:endParaRPr lang="en-US" sz="800" i="0" u="none" strike="noStrike" baseline="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80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PORT 127 +(PIN U1.70,  </a:t>
            </a:r>
            <a:r>
              <a:rPr lang="en-US" sz="80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CLK_t</a:t>
            </a:r>
            <a:r>
              <a:rPr lang="en-US" sz="80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, S) NAME:CLK_t.U1.70.GND   SIDE:Die1</a:t>
            </a:r>
          </a:p>
          <a:p>
            <a:pPr marL="0" indent="0">
              <a:buNone/>
            </a:pPr>
            <a:r>
              <a:rPr lang="en-US" sz="80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PORT 132 +(PIN BGA.D2, </a:t>
            </a:r>
            <a:r>
              <a:rPr lang="en-US" sz="80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CLK_t</a:t>
            </a:r>
            <a:r>
              <a:rPr lang="en-US" sz="80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, S) NAME:CLK_t.BGA.D2.GND  </a:t>
            </a:r>
            <a:r>
              <a:rPr lang="en-US" sz="800" i="0" u="none" strike="noStrike" baseline="0" dirty="0" err="1">
                <a:solidFill>
                  <a:srgbClr val="000000"/>
                </a:solidFill>
                <a:latin typeface="Courier New" panose="02070309020205020404" pitchFamily="49" charset="0"/>
              </a:rPr>
              <a:t>SIDE:EMDpin</a:t>
            </a:r>
            <a:endParaRPr lang="en-US" sz="800" i="0" u="none" strike="noStrike" baseline="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80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...</a:t>
            </a:r>
          </a:p>
          <a:p>
            <a:pPr marL="0" indent="0">
              <a:buNone/>
            </a:pPr>
            <a:r>
              <a:rPr lang="en-US" sz="80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CONNECT 1, 2, 3, 6; 7, 8, 9, 12; 121, 126; 127, 132;</a:t>
            </a:r>
          </a:p>
          <a:p>
            <a:pPr marL="0" indent="0">
              <a:buNone/>
            </a:pPr>
            <a:r>
              <a:rPr lang="fr-FR" sz="800" i="0" u="none" strike="noStrike" baseline="0" dirty="0">
                <a:solidFill>
                  <a:srgbClr val="000000"/>
                </a:solidFill>
                <a:latin typeface="Courier New" panose="02070309020205020404" pitchFamily="49" charset="0"/>
              </a:rPr>
              <a:t>! DIFFPORTS  127, 121; 132, 126;</a:t>
            </a:r>
            <a:endParaRPr lang="en-US" sz="800" dirty="0"/>
          </a:p>
          <a:p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F98D380-AD26-3906-5867-D842373748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4720167"/>
              </p:ext>
            </p:extLst>
          </p:nvPr>
        </p:nvGraphicFramePr>
        <p:xfrm>
          <a:off x="5943600" y="1295400"/>
          <a:ext cx="4622802" cy="3810000"/>
        </p:xfrm>
        <a:graphic>
          <a:graphicData uri="http://schemas.openxmlformats.org/drawingml/2006/table">
            <a:tbl>
              <a:tblPr/>
              <a:tblGrid>
                <a:gridCol w="621873">
                  <a:extLst>
                    <a:ext uri="{9D8B030D-6E8A-4147-A177-3AD203B41FA5}">
                      <a16:colId xmlns:a16="http://schemas.microsoft.com/office/drawing/2014/main" val="2724225289"/>
                    </a:ext>
                  </a:extLst>
                </a:gridCol>
                <a:gridCol w="609182">
                  <a:extLst>
                    <a:ext uri="{9D8B030D-6E8A-4147-A177-3AD203B41FA5}">
                      <a16:colId xmlns:a16="http://schemas.microsoft.com/office/drawing/2014/main" val="1712499505"/>
                    </a:ext>
                  </a:extLst>
                </a:gridCol>
                <a:gridCol w="609182">
                  <a:extLst>
                    <a:ext uri="{9D8B030D-6E8A-4147-A177-3AD203B41FA5}">
                      <a16:colId xmlns:a16="http://schemas.microsoft.com/office/drawing/2014/main" val="4243097112"/>
                    </a:ext>
                  </a:extLst>
                </a:gridCol>
                <a:gridCol w="866180">
                  <a:extLst>
                    <a:ext uri="{9D8B030D-6E8A-4147-A177-3AD203B41FA5}">
                      <a16:colId xmlns:a16="http://schemas.microsoft.com/office/drawing/2014/main" val="4138274986"/>
                    </a:ext>
                  </a:extLst>
                </a:gridCol>
                <a:gridCol w="609182">
                  <a:extLst>
                    <a:ext uri="{9D8B030D-6E8A-4147-A177-3AD203B41FA5}">
                      <a16:colId xmlns:a16="http://schemas.microsoft.com/office/drawing/2014/main" val="1140081553"/>
                    </a:ext>
                  </a:extLst>
                </a:gridCol>
                <a:gridCol w="609182">
                  <a:extLst>
                    <a:ext uri="{9D8B030D-6E8A-4147-A177-3AD203B41FA5}">
                      <a16:colId xmlns:a16="http://schemas.microsoft.com/office/drawing/2014/main" val="3345908921"/>
                    </a:ext>
                  </a:extLst>
                </a:gridCol>
                <a:gridCol w="698021">
                  <a:extLst>
                    <a:ext uri="{9D8B030D-6E8A-4147-A177-3AD203B41FA5}">
                      <a16:colId xmlns:a16="http://schemas.microsoft.com/office/drawing/2014/main" val="2976044951"/>
                    </a:ext>
                  </a:extLst>
                </a:gridCol>
              </a:tblGrid>
              <a:tr h="571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Physical Port Name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Logical Port Name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Side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Diff Port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265241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U1.94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Mem1.A0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277176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U2.94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Mem2.A0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14267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U3.94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Mem3.A0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760240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957248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696521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BGA.K2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Cntrl.A0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EMDpin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12663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12846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U1.95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Mem1.A1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0911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U2.95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Mem2.A1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1125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U3.95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Mem3.A1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11446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522512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BGA.J2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Cntrl.A1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EMDpin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4354639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…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47262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U1.71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Mem1.CLK_c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CLK_c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27275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BGA.E2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Cntrl.CLK_c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CLK_c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EMDpin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321637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U1.70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Mem1.CLK_p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CLK_p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654372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BGA.J2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Cntrl.CLK_p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CLK_p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EMDpin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1751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0974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E5A148-EE16-A854-13B9-027C827E3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Schematic Symbol  (for future discussion)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24EBC-6638-8A8C-ED98-61CA33AB77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2" y="1600199"/>
            <a:ext cx="5029199" cy="46481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100" dirty="0"/>
              <a:t>[Schematic Symbol]		</a:t>
            </a:r>
          </a:p>
          <a:p>
            <a:pPr marL="0" indent="0">
              <a:buNone/>
            </a:pPr>
            <a:r>
              <a:rPr lang="en-US" sz="2100" dirty="0" err="1"/>
              <a:t>Left_Side_Ports</a:t>
            </a:r>
            <a:r>
              <a:rPr lang="en-US" sz="2100" dirty="0"/>
              <a:t>	     ! Top to Bottom	</a:t>
            </a:r>
          </a:p>
          <a:p>
            <a:pPr marL="0" indent="0">
              <a:buNone/>
            </a:pPr>
            <a:r>
              <a:rPr lang="en-US" sz="2100" dirty="0"/>
              <a:t>6	BGA.K2	Cntrl.A0</a:t>
            </a:r>
          </a:p>
          <a:p>
            <a:pPr marL="0" indent="0">
              <a:buNone/>
            </a:pPr>
            <a:r>
              <a:rPr lang="en-US" sz="2100" dirty="0"/>
              <a:t>12	BGA.J2	Cntrl.A1</a:t>
            </a:r>
          </a:p>
          <a:p>
            <a:pPr marL="0" indent="0">
              <a:buNone/>
            </a:pPr>
            <a:r>
              <a:rPr lang="en-US" sz="2100" dirty="0" err="1"/>
              <a:t>Top_Side_Ports</a:t>
            </a:r>
            <a:r>
              <a:rPr lang="en-US" sz="2100" dirty="0"/>
              <a:t>	     ! Left to Right	</a:t>
            </a:r>
          </a:p>
          <a:p>
            <a:pPr marL="0" indent="0">
              <a:buNone/>
            </a:pPr>
            <a:r>
              <a:rPr lang="en-US" sz="2100" dirty="0"/>
              <a:t>1	U1.94	Mem1.A0</a:t>
            </a:r>
          </a:p>
          <a:p>
            <a:pPr marL="0" indent="0">
              <a:buNone/>
            </a:pPr>
            <a:r>
              <a:rPr lang="en-US" sz="2100" dirty="0"/>
              <a:t>7	U1.95	Mem1.A1</a:t>
            </a:r>
          </a:p>
          <a:p>
            <a:pPr marL="0" indent="0">
              <a:buNone/>
            </a:pPr>
            <a:r>
              <a:rPr lang="en-US" sz="2100" dirty="0" err="1"/>
              <a:t>Right_Side_Ports</a:t>
            </a:r>
            <a:r>
              <a:rPr lang="en-US" sz="2100" dirty="0"/>
              <a:t>	     ! Top to Bottom</a:t>
            </a:r>
          </a:p>
          <a:p>
            <a:pPr marL="0" indent="0">
              <a:buNone/>
            </a:pPr>
            <a:r>
              <a:rPr lang="en-US" sz="2100" dirty="0"/>
              <a:t>2	U2.94	Mem2.A0</a:t>
            </a:r>
          </a:p>
          <a:p>
            <a:pPr marL="0" indent="0">
              <a:buNone/>
            </a:pPr>
            <a:r>
              <a:rPr lang="en-US" sz="2100" dirty="0"/>
              <a:t>8	U2.95	Mem2.A1</a:t>
            </a:r>
          </a:p>
          <a:p>
            <a:pPr marL="0" indent="0">
              <a:buNone/>
            </a:pPr>
            <a:r>
              <a:rPr lang="en-US" sz="2100" dirty="0" err="1"/>
              <a:t>Bottom_Side_Ports</a:t>
            </a:r>
            <a:r>
              <a:rPr lang="en-US" sz="2100" dirty="0"/>
              <a:t>	     ! Left to Right	</a:t>
            </a:r>
          </a:p>
          <a:p>
            <a:pPr marL="0" indent="0">
              <a:buNone/>
            </a:pPr>
            <a:r>
              <a:rPr lang="en-US" sz="2100" dirty="0"/>
              <a:t>3	U3.94	Mem3.A0</a:t>
            </a:r>
          </a:p>
          <a:p>
            <a:pPr marL="0" indent="0">
              <a:buNone/>
            </a:pPr>
            <a:r>
              <a:rPr lang="en-US" sz="2100" dirty="0"/>
              <a:t>9	U3.95	Mem3.A1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6B020C-D065-EAC6-C777-31C99BCBE7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49696" y="1447800"/>
            <a:ext cx="5435602" cy="4648199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/>
              <a:t>[Schematic Symbol]		</a:t>
            </a:r>
          </a:p>
          <a:p>
            <a:pPr marL="0" indent="0">
              <a:buNone/>
            </a:pPr>
            <a:r>
              <a:rPr lang="en-US" sz="2400" dirty="0" err="1"/>
              <a:t>Left_Side_Ports</a:t>
            </a:r>
            <a:r>
              <a:rPr lang="en-US" sz="2400" dirty="0"/>
              <a:t>	     ! Top to Bottom	</a:t>
            </a:r>
          </a:p>
          <a:p>
            <a:pPr marL="0" indent="0">
              <a:buNone/>
            </a:pPr>
            <a:r>
              <a:rPr lang="en-US" sz="2400" dirty="0"/>
              <a:t>6	BGA.K2	Cntrl.A0</a:t>
            </a:r>
          </a:p>
          <a:p>
            <a:pPr marL="0" indent="0">
              <a:buNone/>
            </a:pPr>
            <a:r>
              <a:rPr lang="en-US" sz="2400" dirty="0"/>
              <a:t>12	BGA.J2	Cntrl.A1</a:t>
            </a:r>
          </a:p>
          <a:p>
            <a:pPr marL="0" indent="0">
              <a:buNone/>
            </a:pPr>
            <a:r>
              <a:rPr lang="en-US" sz="2400" dirty="0" err="1"/>
              <a:t>Right_Side_Ports</a:t>
            </a:r>
            <a:r>
              <a:rPr lang="en-US" sz="2400" dirty="0"/>
              <a:t>	     ! Top to Bottom</a:t>
            </a:r>
          </a:p>
          <a:p>
            <a:pPr marL="0" indent="0">
              <a:buNone/>
            </a:pPr>
            <a:r>
              <a:rPr lang="en-US" sz="2400" dirty="0"/>
              <a:t>1	U1.94	Mem1.A0</a:t>
            </a:r>
          </a:p>
          <a:p>
            <a:pPr marL="0" indent="0">
              <a:buNone/>
            </a:pPr>
            <a:r>
              <a:rPr lang="en-US" sz="2400" dirty="0"/>
              <a:t>7	U1.95	Mem1.A1</a:t>
            </a:r>
          </a:p>
          <a:p>
            <a:pPr marL="0" indent="0">
              <a:buNone/>
            </a:pPr>
            <a:r>
              <a:rPr lang="en-US" sz="2400" dirty="0"/>
              <a:t>2	U2.94	Mem2.A0</a:t>
            </a:r>
          </a:p>
          <a:p>
            <a:pPr marL="0" indent="0">
              <a:buNone/>
            </a:pPr>
            <a:r>
              <a:rPr lang="en-US" sz="2400" dirty="0"/>
              <a:t>8	U2.95	Mem2.A1</a:t>
            </a:r>
          </a:p>
          <a:p>
            <a:pPr marL="0" indent="0">
              <a:buNone/>
            </a:pPr>
            <a:r>
              <a:rPr lang="en-US" sz="2400" dirty="0"/>
              <a:t>3	U3.94	Mem3.A0</a:t>
            </a:r>
          </a:p>
          <a:p>
            <a:pPr marL="0" indent="0">
              <a:buNone/>
            </a:pPr>
            <a:r>
              <a:rPr lang="en-US" sz="2400" dirty="0"/>
              <a:t>9	U3.95	Mem3.A1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0215112"/>
      </p:ext>
    </p:extLst>
  </p:cSld>
  <p:clrMapOvr>
    <a:masterClrMapping/>
  </p:clrMapOvr>
</p:sld>
</file>

<file path=ppt/theme/theme1.xml><?xml version="1.0" encoding="utf-8"?>
<a:theme xmlns:a="http://schemas.openxmlformats.org/drawingml/2006/main" name="MW_Public_widescreen">
  <a:themeElements>
    <a:clrScheme name="TMW_PPT">
      <a:dk1>
        <a:sysClr val="windowText" lastClr="000000"/>
      </a:dk1>
      <a:lt1>
        <a:sysClr val="window" lastClr="FFFFFF"/>
      </a:lt1>
      <a:dk2>
        <a:srgbClr val="125687"/>
      </a:dk2>
      <a:lt2>
        <a:srgbClr val="EEECE1"/>
      </a:lt2>
      <a:accent1>
        <a:srgbClr val="95B3D7"/>
      </a:accent1>
      <a:accent2>
        <a:srgbClr val="781414"/>
      </a:accent2>
      <a:accent3>
        <a:srgbClr val="697819"/>
      </a:accent3>
      <a:accent4>
        <a:srgbClr val="D27809"/>
      </a:accent4>
      <a:accent5>
        <a:srgbClr val="BFBFBF"/>
      </a:accent5>
      <a:accent6>
        <a:srgbClr val="E5DD9F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b="1" dirty="0" smtClean="0"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5">
              <a:lumMod val="7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000" dirty="0">
            <a:latin typeface="Arial" pitchFamily="34" charset="0"/>
            <a:cs typeface="Arial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1" id="{CC9A1117-6F2C-4371-A7B8-93C3065BA01A}" vid="{83CFD6B6-3086-4847-A598-EF13B56CA3F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461</TotalTime>
  <Words>2136</Words>
  <Application>Microsoft Office PowerPoint</Application>
  <PresentationFormat>Widescreen</PresentationFormat>
  <Paragraphs>208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Courier New</vt:lpstr>
      <vt:lpstr>Wingdings</vt:lpstr>
      <vt:lpstr>MW_Public_widescreen</vt:lpstr>
      <vt:lpstr>Microsoft Excel Worksheet</vt:lpstr>
      <vt:lpstr>Port Mapping</vt:lpstr>
      <vt:lpstr>Arpad’s Format</vt:lpstr>
      <vt:lpstr>Walter’s Format</vt:lpstr>
      <vt:lpstr>Arpad’s and Walter’s Example With No Reference Terminals</vt:lpstr>
      <vt:lpstr>Schematic Symbol  (for future discussion)</vt:lpstr>
    </vt:vector>
  </TitlesOfParts>
  <Company>MathWorks,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Walter Katz</dc:creator>
  <cp:keywords>Version 17.0</cp:keywords>
  <cp:lastModifiedBy>Walter Katz</cp:lastModifiedBy>
  <cp:revision>13</cp:revision>
  <dcterms:created xsi:type="dcterms:W3CDTF">2017-03-29T14:34:20Z</dcterms:created>
  <dcterms:modified xsi:type="dcterms:W3CDTF">2024-02-28T17:19:45Z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3" name="_NewReviewCycle">
    <vt:lpwstr/>
  </property>
</Properties>
</file>