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3" r:id="rId6"/>
    <p:sldId id="259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ke LaBonte" initials="M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00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09-23T13:26:58.204" idx="1">
    <p:pos x="3422" y="3135"/>
    <p:text>Pads are superflous here, this needs work.</p:tex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7F7AA-7F83-4AC5-A479-60148CFDD1B3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1F00-4B14-4AA8-88FA-67342D483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858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7F7AA-7F83-4AC5-A479-60148CFDD1B3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1F00-4B14-4AA8-88FA-67342D483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43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7F7AA-7F83-4AC5-A479-60148CFDD1B3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1F00-4B14-4AA8-88FA-67342D483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155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7F7AA-7F83-4AC5-A479-60148CFDD1B3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1F00-4B14-4AA8-88FA-67342D483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326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7F7AA-7F83-4AC5-A479-60148CFDD1B3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1F00-4B14-4AA8-88FA-67342D483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095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7F7AA-7F83-4AC5-A479-60148CFDD1B3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1F00-4B14-4AA8-88FA-67342D483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346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7F7AA-7F83-4AC5-A479-60148CFDD1B3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1F00-4B14-4AA8-88FA-67342D483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742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7F7AA-7F83-4AC5-A479-60148CFDD1B3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1F00-4B14-4AA8-88FA-67342D483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0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7F7AA-7F83-4AC5-A479-60148CFDD1B3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1F00-4B14-4AA8-88FA-67342D483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535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7F7AA-7F83-4AC5-A479-60148CFDD1B3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1F00-4B14-4AA8-88FA-67342D483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153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7F7AA-7F83-4AC5-A479-60148CFDD1B3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1F00-4B14-4AA8-88FA-67342D483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07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7F7AA-7F83-4AC5-A479-60148CFDD1B3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F1F00-4B14-4AA8-88FA-67342D483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90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Interconnect Terminal Mapping Figures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339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Legend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828800" y="1600200"/>
            <a:ext cx="23622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Connected Pads</a:t>
            </a:r>
          </a:p>
          <a:p>
            <a:endParaRPr lang="en-US" dirty="0"/>
          </a:p>
          <a:p>
            <a:r>
              <a:rPr lang="en-US" dirty="0" smtClean="0"/>
              <a:t>Connected Pins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Shorted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400800" y="1600200"/>
            <a:ext cx="22098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Model </a:t>
            </a:r>
            <a:r>
              <a:rPr lang="en-US" dirty="0" err="1" smtClean="0"/>
              <a:t>Subcircuit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Ideal Connection</a:t>
            </a:r>
          </a:p>
          <a:p>
            <a:endParaRPr lang="en-US" dirty="0"/>
          </a:p>
          <a:p>
            <a:r>
              <a:rPr lang="en-US" dirty="0" smtClean="0"/>
              <a:t>Buffer</a:t>
            </a:r>
          </a:p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11124" y="2362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18744" y="2057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09600" y="1752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012809" y="1838739"/>
            <a:ext cx="66359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012809" y="2140226"/>
            <a:ext cx="66359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012809" y="2438400"/>
            <a:ext cx="66359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11124" y="52578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18744" y="4953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609600" y="4648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>
            <a:stCxn id="19" idx="0"/>
            <a:endCxn id="17" idx="2"/>
          </p:cNvCxnSpPr>
          <p:nvPr/>
        </p:nvCxnSpPr>
        <p:spPr>
          <a:xfrm>
            <a:off x="800100" y="4648200"/>
            <a:ext cx="1524" cy="762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4495800" y="1600200"/>
            <a:ext cx="1524000" cy="14478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/>
          <p:cNvCxnSpPr/>
          <p:nvPr/>
        </p:nvCxnSpPr>
        <p:spPr>
          <a:xfrm>
            <a:off x="6019800" y="1867222"/>
            <a:ext cx="2286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019800" y="2133600"/>
            <a:ext cx="2286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6019800" y="2438400"/>
            <a:ext cx="2286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6019800" y="2743200"/>
            <a:ext cx="2286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267200" y="1867222"/>
            <a:ext cx="2286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267200" y="2133600"/>
            <a:ext cx="2286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267200" y="2438400"/>
            <a:ext cx="2286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267200" y="2743200"/>
            <a:ext cx="2286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1295400" y="32004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1295400" y="35052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1295400" y="38100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6" name="Straight Connector 45"/>
          <p:cNvCxnSpPr/>
          <p:nvPr/>
        </p:nvCxnSpPr>
        <p:spPr>
          <a:xfrm>
            <a:off x="609600" y="3286539"/>
            <a:ext cx="66359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609600" y="3588026"/>
            <a:ext cx="66359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609600" y="3886200"/>
            <a:ext cx="66359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1295400" y="46482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1295400" y="49530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1295400" y="52578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2" name="Straight Connector 51"/>
          <p:cNvCxnSpPr/>
          <p:nvPr/>
        </p:nvCxnSpPr>
        <p:spPr>
          <a:xfrm>
            <a:off x="1485900" y="4648200"/>
            <a:ext cx="1524" cy="762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4572000" y="3810000"/>
            <a:ext cx="16002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4495800" y="1676400"/>
            <a:ext cx="45720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40"/>
              </a:spcAft>
            </a:pPr>
            <a:r>
              <a:rPr lang="en-US" dirty="0" smtClean="0"/>
              <a:t>A1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A2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A3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A4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5562600" y="1676400"/>
            <a:ext cx="45720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40"/>
              </a:spcAft>
            </a:pPr>
            <a:r>
              <a:rPr lang="en-US" dirty="0" smtClean="0"/>
              <a:t>B1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B2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B3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B4</a:t>
            </a:r>
            <a:endParaRPr lang="en-US" dirty="0"/>
          </a:p>
        </p:txBody>
      </p:sp>
      <p:grpSp>
        <p:nvGrpSpPr>
          <p:cNvPr id="65" name="Group 64"/>
          <p:cNvGrpSpPr/>
          <p:nvPr/>
        </p:nvGrpSpPr>
        <p:grpSpPr>
          <a:xfrm>
            <a:off x="5096633" y="4648200"/>
            <a:ext cx="1290674" cy="1588532"/>
            <a:chOff x="5096633" y="4648200"/>
            <a:chExt cx="1290674" cy="1588532"/>
          </a:xfrm>
        </p:grpSpPr>
        <p:sp>
          <p:nvSpPr>
            <p:cNvPr id="9" name="Isosceles Triangle 8"/>
            <p:cNvSpPr/>
            <p:nvPr/>
          </p:nvSpPr>
          <p:spPr>
            <a:xfrm rot="5400000">
              <a:off x="5089564" y="5012933"/>
              <a:ext cx="991244" cy="824707"/>
            </a:xfrm>
            <a:prstGeom prst="triangl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3" name="Straight Connector 32"/>
            <p:cNvCxnSpPr>
              <a:endCxn id="9" idx="1"/>
            </p:cNvCxnSpPr>
            <p:nvPr/>
          </p:nvCxnSpPr>
          <p:spPr>
            <a:xfrm>
              <a:off x="5585186" y="4929664"/>
              <a:ext cx="0" cy="24781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5585186" y="4940194"/>
              <a:ext cx="25995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/>
            <p:cNvSpPr/>
            <p:nvPr/>
          </p:nvSpPr>
          <p:spPr>
            <a:xfrm>
              <a:off x="5849852" y="4878241"/>
              <a:ext cx="138907" cy="12390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6033293" y="5363333"/>
              <a:ext cx="138907" cy="12390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0" name="Straight Connector 39"/>
            <p:cNvCxnSpPr/>
            <p:nvPr/>
          </p:nvCxnSpPr>
          <p:spPr>
            <a:xfrm>
              <a:off x="5598680" y="5672452"/>
              <a:ext cx="0" cy="24781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5590212" y="5935157"/>
              <a:ext cx="65818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Oval 41"/>
            <p:cNvSpPr/>
            <p:nvPr/>
          </p:nvSpPr>
          <p:spPr>
            <a:xfrm>
              <a:off x="6248400" y="5873204"/>
              <a:ext cx="138907" cy="12390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5096633" y="4648200"/>
              <a:ext cx="8418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PU(A1)</a:t>
              </a:r>
              <a:endParaRPr lang="en-US" dirty="0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105400" y="5867400"/>
              <a:ext cx="8418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PD(A1)</a:t>
              </a:r>
              <a:endParaRPr lang="en-US" dirty="0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5423899" y="5223805"/>
              <a:ext cx="4347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A1</a:t>
              </a:r>
              <a:endParaRPr lang="en-US" dirty="0"/>
            </a:p>
          </p:txBody>
        </p:sp>
        <p:cxnSp>
          <p:nvCxnSpPr>
            <p:cNvPr id="36" name="Straight Connector 35"/>
            <p:cNvCxnSpPr/>
            <p:nvPr/>
          </p:nvCxnSpPr>
          <p:spPr>
            <a:xfrm>
              <a:off x="5976143" y="5433753"/>
              <a:ext cx="1143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59204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itle 4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Buffer to Pin, All by </a:t>
            </a:r>
            <a:r>
              <a:rPr lang="en-US" dirty="0" err="1" smtClean="0"/>
              <a:t>pin_name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902591" y="18288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902591" y="21336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902591" y="24384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902591" y="27432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902591" y="30480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902591" y="33528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902591" y="36576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902591" y="39624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9" name="Group 78"/>
          <p:cNvGrpSpPr/>
          <p:nvPr/>
        </p:nvGrpSpPr>
        <p:grpSpPr>
          <a:xfrm>
            <a:off x="7570795" y="1914939"/>
            <a:ext cx="331796" cy="2130287"/>
            <a:chOff x="7239000" y="1914939"/>
            <a:chExt cx="663591" cy="2130287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7239000" y="1914939"/>
              <a:ext cx="663591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7239000" y="2216426"/>
              <a:ext cx="663591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7239000" y="2514600"/>
              <a:ext cx="663591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7239000" y="2829339"/>
              <a:ext cx="663591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239000" y="3130826"/>
              <a:ext cx="663591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7239000" y="3429000"/>
              <a:ext cx="663591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7239000" y="3743739"/>
              <a:ext cx="663591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7239000" y="4045226"/>
              <a:ext cx="663591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/>
          <p:cNvSpPr txBox="1"/>
          <p:nvPr/>
        </p:nvSpPr>
        <p:spPr>
          <a:xfrm>
            <a:off x="8305800" y="1752600"/>
            <a:ext cx="457200" cy="2487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40"/>
              </a:spcAft>
            </a:pPr>
            <a:r>
              <a:rPr lang="en-US" dirty="0" smtClean="0"/>
              <a:t>A1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P1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P2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P3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G1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G2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G3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A2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6096000" y="1752600"/>
            <a:ext cx="1524000" cy="29601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ISS</a:t>
            </a:r>
            <a:endParaRPr lang="en-US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54" name="Straight Connector 53"/>
          <p:cNvCxnSpPr>
            <a:stCxn id="112" idx="6"/>
          </p:cNvCxnSpPr>
          <p:nvPr/>
        </p:nvCxnSpPr>
        <p:spPr>
          <a:xfrm>
            <a:off x="5539982" y="1915176"/>
            <a:ext cx="556015" cy="234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5638800" y="2913071"/>
            <a:ext cx="457197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113" idx="6"/>
          </p:cNvCxnSpPr>
          <p:nvPr/>
        </p:nvCxnSpPr>
        <p:spPr>
          <a:xfrm>
            <a:off x="5723423" y="2400268"/>
            <a:ext cx="37257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533400" y="1524000"/>
            <a:ext cx="3733800" cy="1361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[Pin]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model_name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A1      DQ1          DQ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A2      DQ2          DQ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P1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P2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P3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G1      VSS          GND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G2      VSS          GND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G3      VSS          GND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7162800" y="1752600"/>
            <a:ext cx="457200" cy="2487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240"/>
              </a:spcAft>
            </a:pPr>
            <a:r>
              <a:rPr lang="en-US" dirty="0" smtClean="0"/>
              <a:t>1</a:t>
            </a:r>
          </a:p>
          <a:p>
            <a:pPr algn="r">
              <a:spcAft>
                <a:spcPts val="240"/>
              </a:spcAft>
            </a:pPr>
            <a:r>
              <a:rPr lang="en-US" dirty="0"/>
              <a:t>2</a:t>
            </a:r>
            <a:endParaRPr lang="en-US" dirty="0" smtClean="0"/>
          </a:p>
          <a:p>
            <a:pPr algn="r">
              <a:spcAft>
                <a:spcPts val="240"/>
              </a:spcAft>
            </a:pPr>
            <a:r>
              <a:rPr lang="en-US" dirty="0" smtClean="0"/>
              <a:t>3</a:t>
            </a:r>
          </a:p>
          <a:p>
            <a:pPr algn="r">
              <a:spcAft>
                <a:spcPts val="240"/>
              </a:spcAft>
            </a:pPr>
            <a:r>
              <a:rPr lang="en-US" dirty="0" smtClean="0"/>
              <a:t>4</a:t>
            </a:r>
          </a:p>
          <a:p>
            <a:pPr algn="r">
              <a:spcAft>
                <a:spcPts val="240"/>
              </a:spcAft>
            </a:pPr>
            <a:r>
              <a:rPr lang="en-US" dirty="0" smtClean="0"/>
              <a:t>5</a:t>
            </a:r>
          </a:p>
          <a:p>
            <a:pPr algn="r">
              <a:spcAft>
                <a:spcPts val="240"/>
              </a:spcAft>
            </a:pPr>
            <a:r>
              <a:rPr lang="en-US" dirty="0" smtClean="0"/>
              <a:t>6</a:t>
            </a:r>
          </a:p>
          <a:p>
            <a:pPr algn="r">
              <a:spcAft>
                <a:spcPts val="240"/>
              </a:spcAft>
            </a:pPr>
            <a:r>
              <a:rPr lang="en-US" dirty="0" smtClean="0"/>
              <a:t>7</a:t>
            </a:r>
          </a:p>
          <a:p>
            <a:pPr algn="r">
              <a:spcAft>
                <a:spcPts val="240"/>
              </a:spcAft>
            </a:pPr>
            <a:r>
              <a:rPr lang="en-US" dirty="0" smtClean="0"/>
              <a:t>8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6096000" y="1740932"/>
            <a:ext cx="41870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dirty="0" smtClean="0"/>
              <a:t>9</a:t>
            </a:r>
            <a:endParaRPr lang="en-US" dirty="0"/>
          </a:p>
          <a:p>
            <a:pPr>
              <a:spcAft>
                <a:spcPts val="1800"/>
              </a:spcAft>
            </a:pPr>
            <a:r>
              <a:rPr lang="en-US" dirty="0" smtClean="0"/>
              <a:t>10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11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6096000" y="3327737"/>
            <a:ext cx="41870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dirty="0" smtClean="0"/>
              <a:t>12</a:t>
            </a:r>
            <a:endParaRPr lang="en-US" dirty="0"/>
          </a:p>
          <a:p>
            <a:pPr>
              <a:spcAft>
                <a:spcPts val="1800"/>
              </a:spcAft>
            </a:pPr>
            <a:r>
              <a:rPr lang="en-US" dirty="0" smtClean="0"/>
              <a:t>13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14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533400" y="3124200"/>
            <a:ext cx="3733800" cy="2490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[Begin Interconnect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Model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A1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P1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P2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P3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G1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6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G2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7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G3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A2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9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Puref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A1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10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Buffer_I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A1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11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Pdref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A1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12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Puref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A2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13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Buffer_I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A2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14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Pdref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A2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[End Interconnect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Model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</p:txBody>
      </p:sp>
      <p:grpSp>
        <p:nvGrpSpPr>
          <p:cNvPr id="90" name="Group 89"/>
          <p:cNvGrpSpPr/>
          <p:nvPr/>
        </p:nvGrpSpPr>
        <p:grpSpPr>
          <a:xfrm>
            <a:off x="4647856" y="1623182"/>
            <a:ext cx="1290674" cy="1588532"/>
            <a:chOff x="5096633" y="4648200"/>
            <a:chExt cx="1290674" cy="1588532"/>
          </a:xfrm>
        </p:grpSpPr>
        <p:sp>
          <p:nvSpPr>
            <p:cNvPr id="109" name="Isosceles Triangle 108"/>
            <p:cNvSpPr/>
            <p:nvPr/>
          </p:nvSpPr>
          <p:spPr>
            <a:xfrm rot="5400000">
              <a:off x="5089564" y="5012933"/>
              <a:ext cx="991244" cy="824707"/>
            </a:xfrm>
            <a:prstGeom prst="triangl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0" name="Straight Connector 109"/>
            <p:cNvCxnSpPr>
              <a:endCxn id="109" idx="1"/>
            </p:cNvCxnSpPr>
            <p:nvPr/>
          </p:nvCxnSpPr>
          <p:spPr>
            <a:xfrm>
              <a:off x="5585186" y="4929664"/>
              <a:ext cx="0" cy="24781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>
              <a:off x="5585186" y="4940194"/>
              <a:ext cx="25995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" name="Oval 111"/>
            <p:cNvSpPr/>
            <p:nvPr/>
          </p:nvSpPr>
          <p:spPr>
            <a:xfrm>
              <a:off x="5849852" y="4878241"/>
              <a:ext cx="138907" cy="12390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/>
            <p:nvPr/>
          </p:nvSpPr>
          <p:spPr>
            <a:xfrm>
              <a:off x="6033293" y="5363333"/>
              <a:ext cx="138907" cy="12390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4" name="Straight Connector 113"/>
            <p:cNvCxnSpPr/>
            <p:nvPr/>
          </p:nvCxnSpPr>
          <p:spPr>
            <a:xfrm>
              <a:off x="5598680" y="5672452"/>
              <a:ext cx="0" cy="24781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>
              <a:off x="5590212" y="5935157"/>
              <a:ext cx="65818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Oval 115"/>
            <p:cNvSpPr/>
            <p:nvPr/>
          </p:nvSpPr>
          <p:spPr>
            <a:xfrm>
              <a:off x="6248400" y="5873204"/>
              <a:ext cx="138907" cy="12390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5096633" y="4648200"/>
              <a:ext cx="8418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PU(A1)</a:t>
              </a:r>
              <a:endParaRPr lang="en-US" dirty="0"/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5105400" y="5867400"/>
              <a:ext cx="8418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PD(A1)</a:t>
              </a:r>
              <a:endParaRPr lang="en-US" dirty="0"/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5423899" y="5223805"/>
              <a:ext cx="4347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A1</a:t>
              </a:r>
              <a:endParaRPr lang="en-US" dirty="0"/>
            </a:p>
          </p:txBody>
        </p:sp>
        <p:cxnSp>
          <p:nvCxnSpPr>
            <p:cNvPr id="120" name="Straight Connector 119"/>
            <p:cNvCxnSpPr/>
            <p:nvPr/>
          </p:nvCxnSpPr>
          <p:spPr>
            <a:xfrm>
              <a:off x="5976143" y="5433753"/>
              <a:ext cx="1143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4" name="Straight Connector 123"/>
          <p:cNvCxnSpPr>
            <a:stCxn id="131" idx="6"/>
          </p:cNvCxnSpPr>
          <p:nvPr/>
        </p:nvCxnSpPr>
        <p:spPr>
          <a:xfrm>
            <a:off x="5540326" y="3504062"/>
            <a:ext cx="556015" cy="234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5639144" y="4501957"/>
            <a:ext cx="457197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>
            <a:stCxn id="132" idx="6"/>
          </p:cNvCxnSpPr>
          <p:nvPr/>
        </p:nvCxnSpPr>
        <p:spPr>
          <a:xfrm>
            <a:off x="5723767" y="3989154"/>
            <a:ext cx="37257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7" name="Group 126"/>
          <p:cNvGrpSpPr/>
          <p:nvPr/>
        </p:nvGrpSpPr>
        <p:grpSpPr>
          <a:xfrm>
            <a:off x="4648200" y="3212068"/>
            <a:ext cx="1290674" cy="1588532"/>
            <a:chOff x="5096633" y="4648200"/>
            <a:chExt cx="1290674" cy="1588532"/>
          </a:xfrm>
        </p:grpSpPr>
        <p:sp>
          <p:nvSpPr>
            <p:cNvPr id="128" name="Isosceles Triangle 127"/>
            <p:cNvSpPr/>
            <p:nvPr/>
          </p:nvSpPr>
          <p:spPr>
            <a:xfrm rot="5400000">
              <a:off x="5089564" y="5012933"/>
              <a:ext cx="991244" cy="824707"/>
            </a:xfrm>
            <a:prstGeom prst="triangl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9" name="Straight Connector 128"/>
            <p:cNvCxnSpPr>
              <a:endCxn id="128" idx="1"/>
            </p:cNvCxnSpPr>
            <p:nvPr/>
          </p:nvCxnSpPr>
          <p:spPr>
            <a:xfrm>
              <a:off x="5585186" y="4929664"/>
              <a:ext cx="0" cy="24781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>
              <a:off x="5585186" y="4940194"/>
              <a:ext cx="25995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1" name="Oval 130"/>
            <p:cNvSpPr/>
            <p:nvPr/>
          </p:nvSpPr>
          <p:spPr>
            <a:xfrm>
              <a:off x="5849852" y="4878241"/>
              <a:ext cx="138907" cy="12390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/>
            <p:cNvSpPr/>
            <p:nvPr/>
          </p:nvSpPr>
          <p:spPr>
            <a:xfrm>
              <a:off x="6033293" y="5363333"/>
              <a:ext cx="138907" cy="12390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3" name="Straight Connector 132"/>
            <p:cNvCxnSpPr/>
            <p:nvPr/>
          </p:nvCxnSpPr>
          <p:spPr>
            <a:xfrm>
              <a:off x="5598680" y="5672452"/>
              <a:ext cx="0" cy="24781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>
              <a:off x="5590212" y="5935157"/>
              <a:ext cx="65818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5" name="Oval 134"/>
            <p:cNvSpPr/>
            <p:nvPr/>
          </p:nvSpPr>
          <p:spPr>
            <a:xfrm>
              <a:off x="6248400" y="5873204"/>
              <a:ext cx="138907" cy="12390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5096633" y="4648200"/>
              <a:ext cx="8418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PU(A2)</a:t>
              </a:r>
              <a:endParaRPr lang="en-US" dirty="0"/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5105400" y="5867400"/>
              <a:ext cx="8370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PD(A2)</a:t>
              </a:r>
              <a:endParaRPr lang="en-US" dirty="0"/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5423899" y="5223805"/>
              <a:ext cx="4347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A2</a:t>
              </a:r>
              <a:endParaRPr lang="en-US" dirty="0"/>
            </a:p>
          </p:txBody>
        </p:sp>
        <p:cxnSp>
          <p:nvCxnSpPr>
            <p:cNvPr id="139" name="Straight Connector 138"/>
            <p:cNvCxnSpPr/>
            <p:nvPr/>
          </p:nvCxnSpPr>
          <p:spPr>
            <a:xfrm>
              <a:off x="5976143" y="5433753"/>
              <a:ext cx="1143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06393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itle 4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Buffer to Pin, </a:t>
            </a:r>
            <a:r>
              <a:rPr lang="en-US" dirty="0" smtClean="0"/>
              <a:t>I/O by </a:t>
            </a:r>
            <a:r>
              <a:rPr lang="en-US" dirty="0" err="1" smtClean="0"/>
              <a:t>pin_name</a:t>
            </a:r>
            <a:r>
              <a:rPr lang="en-US" dirty="0" smtClean="0"/>
              <a:t>, POWER/GND by </a:t>
            </a:r>
            <a:r>
              <a:rPr lang="en-US" dirty="0" err="1" smtClean="0"/>
              <a:t>signal_name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924800" y="18288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924800" y="21336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924800" y="24384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924800" y="27432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924800" y="30480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924800" y="33528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924800" y="36576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924800" y="39624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9" name="Group 78"/>
          <p:cNvGrpSpPr/>
          <p:nvPr/>
        </p:nvGrpSpPr>
        <p:grpSpPr>
          <a:xfrm>
            <a:off x="7570795" y="1914939"/>
            <a:ext cx="331796" cy="2130287"/>
            <a:chOff x="7239000" y="1914939"/>
            <a:chExt cx="663591" cy="2130287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7239000" y="1914939"/>
              <a:ext cx="663591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7239000" y="2216426"/>
              <a:ext cx="663591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239000" y="3130826"/>
              <a:ext cx="663591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7239000" y="4045226"/>
              <a:ext cx="663591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/>
          <p:cNvSpPr txBox="1"/>
          <p:nvPr/>
        </p:nvSpPr>
        <p:spPr>
          <a:xfrm>
            <a:off x="8305800" y="1752600"/>
            <a:ext cx="457200" cy="2487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40"/>
              </a:spcAft>
            </a:pPr>
            <a:r>
              <a:rPr lang="en-US" dirty="0" smtClean="0"/>
              <a:t>A1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P1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P2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P3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G1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G2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G3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A2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6096000" y="1752600"/>
            <a:ext cx="1524000" cy="29601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ISS</a:t>
            </a:r>
            <a:endParaRPr lang="en-US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533400" y="1524000"/>
            <a:ext cx="3733800" cy="1361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[Pin]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model_name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A1      DQ1          DQ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A2      DQ2          DQ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P1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P2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P3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G1      VSS          GND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G2      VSS          GND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G3      VSS          GND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7239000" y="1752600"/>
            <a:ext cx="457200" cy="2487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240"/>
              </a:spcAft>
            </a:pPr>
            <a:r>
              <a:rPr lang="en-US" dirty="0" smtClean="0"/>
              <a:t>1</a:t>
            </a:r>
          </a:p>
          <a:p>
            <a:pPr algn="r">
              <a:spcAft>
                <a:spcPts val="240"/>
              </a:spcAft>
            </a:pPr>
            <a:r>
              <a:rPr lang="en-US" dirty="0"/>
              <a:t>2</a:t>
            </a:r>
            <a:endParaRPr lang="en-US" dirty="0" smtClean="0"/>
          </a:p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r>
              <a:rPr lang="en-US" dirty="0" smtClean="0"/>
              <a:t>3</a:t>
            </a:r>
          </a:p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r>
              <a:rPr lang="en-US" dirty="0" smtClean="0"/>
              <a:t>4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6096000" y="1740932"/>
            <a:ext cx="30168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dirty="0"/>
              <a:t>5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6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7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6096000" y="3327737"/>
            <a:ext cx="30168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800"/>
              </a:spcAft>
            </a:pPr>
            <a:endParaRPr lang="en-US" dirty="0"/>
          </a:p>
          <a:p>
            <a:pPr>
              <a:spcAft>
                <a:spcPts val="1800"/>
              </a:spcAft>
            </a:pPr>
            <a:r>
              <a:rPr lang="en-US" dirty="0" smtClean="0"/>
              <a:t>8</a:t>
            </a:r>
          </a:p>
          <a:p>
            <a:pPr>
              <a:spcAft>
                <a:spcPts val="1800"/>
              </a:spcAft>
            </a:pPr>
            <a:endParaRPr lang="en-US" dirty="0" smtClean="0"/>
          </a:p>
        </p:txBody>
      </p:sp>
      <p:sp>
        <p:nvSpPr>
          <p:cNvPr id="108" name="TextBox 107"/>
          <p:cNvSpPr txBox="1"/>
          <p:nvPr/>
        </p:nvSpPr>
        <p:spPr>
          <a:xfrm>
            <a:off x="533400" y="4680560"/>
            <a:ext cx="3733800" cy="1644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[Begin Interconnect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Model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A1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VDD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VSS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A2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Buffer_rail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VDD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6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Buffer_I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A1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7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Buffer_rail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VSS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Buffer_I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A2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[End Interconnect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Model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</p:txBody>
      </p:sp>
      <p:cxnSp>
        <p:nvCxnSpPr>
          <p:cNvPr id="58" name="Straight Connector 57"/>
          <p:cNvCxnSpPr/>
          <p:nvPr/>
        </p:nvCxnSpPr>
        <p:spPr>
          <a:xfrm>
            <a:off x="8119533" y="2150426"/>
            <a:ext cx="1524" cy="762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8118009" y="3047779"/>
            <a:ext cx="1524" cy="762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72" idx="6"/>
          </p:cNvCxnSpPr>
          <p:nvPr/>
        </p:nvCxnSpPr>
        <p:spPr>
          <a:xfrm>
            <a:off x="5539982" y="1915176"/>
            <a:ext cx="556015" cy="234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5638800" y="2913071"/>
            <a:ext cx="457197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73" idx="6"/>
          </p:cNvCxnSpPr>
          <p:nvPr/>
        </p:nvCxnSpPr>
        <p:spPr>
          <a:xfrm>
            <a:off x="5723423" y="2400268"/>
            <a:ext cx="37257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8" name="Group 67"/>
          <p:cNvGrpSpPr/>
          <p:nvPr/>
        </p:nvGrpSpPr>
        <p:grpSpPr>
          <a:xfrm>
            <a:off x="4647856" y="1623182"/>
            <a:ext cx="1290674" cy="1588532"/>
            <a:chOff x="5096633" y="4648200"/>
            <a:chExt cx="1290674" cy="1588532"/>
          </a:xfrm>
        </p:grpSpPr>
        <p:sp>
          <p:nvSpPr>
            <p:cNvPr id="69" name="Isosceles Triangle 68"/>
            <p:cNvSpPr/>
            <p:nvPr/>
          </p:nvSpPr>
          <p:spPr>
            <a:xfrm rot="5400000">
              <a:off x="5089564" y="5012933"/>
              <a:ext cx="991244" cy="824707"/>
            </a:xfrm>
            <a:prstGeom prst="triangl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0" name="Straight Connector 69"/>
            <p:cNvCxnSpPr>
              <a:endCxn id="69" idx="1"/>
            </p:cNvCxnSpPr>
            <p:nvPr/>
          </p:nvCxnSpPr>
          <p:spPr>
            <a:xfrm>
              <a:off x="5585186" y="4929664"/>
              <a:ext cx="0" cy="24781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>
              <a:off x="5585186" y="4940194"/>
              <a:ext cx="25995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Oval 71"/>
            <p:cNvSpPr/>
            <p:nvPr/>
          </p:nvSpPr>
          <p:spPr>
            <a:xfrm>
              <a:off x="5849852" y="4878241"/>
              <a:ext cx="138907" cy="12390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/>
            <p:nvPr/>
          </p:nvSpPr>
          <p:spPr>
            <a:xfrm>
              <a:off x="6033293" y="5363333"/>
              <a:ext cx="138907" cy="12390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4" name="Straight Connector 73"/>
            <p:cNvCxnSpPr/>
            <p:nvPr/>
          </p:nvCxnSpPr>
          <p:spPr>
            <a:xfrm>
              <a:off x="5598680" y="5672452"/>
              <a:ext cx="0" cy="24781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>
              <a:off x="5590212" y="5935157"/>
              <a:ext cx="65818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Oval 75"/>
            <p:cNvSpPr/>
            <p:nvPr/>
          </p:nvSpPr>
          <p:spPr>
            <a:xfrm>
              <a:off x="6248400" y="5873204"/>
              <a:ext cx="138907" cy="12390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5096633" y="4648200"/>
              <a:ext cx="8418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PU(A1)</a:t>
              </a:r>
              <a:endParaRPr lang="en-US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5105400" y="5867400"/>
              <a:ext cx="8418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PD(A1)</a:t>
              </a:r>
              <a:endParaRPr lang="en-US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5423899" y="5223805"/>
              <a:ext cx="4347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A1</a:t>
              </a:r>
              <a:endParaRPr lang="en-US" dirty="0"/>
            </a:p>
          </p:txBody>
        </p:sp>
        <p:cxnSp>
          <p:nvCxnSpPr>
            <p:cNvPr id="81" name="Straight Connector 80"/>
            <p:cNvCxnSpPr/>
            <p:nvPr/>
          </p:nvCxnSpPr>
          <p:spPr>
            <a:xfrm>
              <a:off x="5976143" y="5433753"/>
              <a:ext cx="1143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4" name="Straight Connector 83"/>
          <p:cNvCxnSpPr>
            <a:stCxn id="90" idx="6"/>
          </p:cNvCxnSpPr>
          <p:nvPr/>
        </p:nvCxnSpPr>
        <p:spPr>
          <a:xfrm>
            <a:off x="5723767" y="3989154"/>
            <a:ext cx="37257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5" name="Group 84"/>
          <p:cNvGrpSpPr/>
          <p:nvPr/>
        </p:nvGrpSpPr>
        <p:grpSpPr>
          <a:xfrm>
            <a:off x="4648200" y="3212068"/>
            <a:ext cx="1290674" cy="1588532"/>
            <a:chOff x="5096633" y="4648200"/>
            <a:chExt cx="1290674" cy="1588532"/>
          </a:xfrm>
        </p:grpSpPr>
        <p:sp>
          <p:nvSpPr>
            <p:cNvPr id="86" name="Isosceles Triangle 85"/>
            <p:cNvSpPr/>
            <p:nvPr/>
          </p:nvSpPr>
          <p:spPr>
            <a:xfrm rot="5400000">
              <a:off x="5089564" y="5012933"/>
              <a:ext cx="991244" cy="824707"/>
            </a:xfrm>
            <a:prstGeom prst="triangl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7" name="Straight Connector 86"/>
            <p:cNvCxnSpPr>
              <a:endCxn id="86" idx="1"/>
            </p:cNvCxnSpPr>
            <p:nvPr/>
          </p:nvCxnSpPr>
          <p:spPr>
            <a:xfrm>
              <a:off x="5585186" y="4929664"/>
              <a:ext cx="0" cy="24781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>
              <a:off x="5585186" y="4940194"/>
              <a:ext cx="25995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Oval 88"/>
            <p:cNvSpPr/>
            <p:nvPr/>
          </p:nvSpPr>
          <p:spPr>
            <a:xfrm>
              <a:off x="5849852" y="4878241"/>
              <a:ext cx="138907" cy="12390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>
            <a:xfrm>
              <a:off x="6033293" y="5363333"/>
              <a:ext cx="138907" cy="12390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9" name="Straight Connector 108"/>
            <p:cNvCxnSpPr/>
            <p:nvPr/>
          </p:nvCxnSpPr>
          <p:spPr>
            <a:xfrm>
              <a:off x="5598680" y="5672452"/>
              <a:ext cx="0" cy="24781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>
              <a:off x="5590212" y="5935157"/>
              <a:ext cx="65818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Oval 110"/>
            <p:cNvSpPr/>
            <p:nvPr/>
          </p:nvSpPr>
          <p:spPr>
            <a:xfrm>
              <a:off x="6248400" y="5873204"/>
              <a:ext cx="138907" cy="12390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5096633" y="4648200"/>
              <a:ext cx="8418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PU(A2)</a:t>
              </a:r>
              <a:endParaRPr lang="en-US" dirty="0"/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5105400" y="5867400"/>
              <a:ext cx="8370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PD(A2)</a:t>
              </a:r>
              <a:endParaRPr lang="en-US" dirty="0"/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5423899" y="5223805"/>
              <a:ext cx="4347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A2</a:t>
              </a:r>
              <a:endParaRPr lang="en-US" dirty="0"/>
            </a:p>
          </p:txBody>
        </p:sp>
        <p:cxnSp>
          <p:nvCxnSpPr>
            <p:cNvPr id="115" name="Straight Connector 114"/>
            <p:cNvCxnSpPr/>
            <p:nvPr/>
          </p:nvCxnSpPr>
          <p:spPr>
            <a:xfrm>
              <a:off x="5976143" y="5433753"/>
              <a:ext cx="1143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6" name="Straight Connector 115"/>
          <p:cNvCxnSpPr/>
          <p:nvPr/>
        </p:nvCxnSpPr>
        <p:spPr>
          <a:xfrm>
            <a:off x="5469349" y="1913359"/>
            <a:ext cx="0" cy="159304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>
            <a:off x="5867400" y="2902755"/>
            <a:ext cx="0" cy="159304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533400" y="2971800"/>
            <a:ext cx="3733800" cy="1361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[Pin Mapping]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pulldown_ref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pullup_ref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A1            VDD          VSS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A2   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VDD          VSS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P1            VDD          NC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P2   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VDD          NC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P3   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VDD          NC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G1            NC           VSS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G2   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NC           VSS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G3   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NC          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VSS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3886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itle 4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Buffer to Pin, </a:t>
            </a:r>
            <a:r>
              <a:rPr lang="en-US" dirty="0" smtClean="0"/>
              <a:t>I/O by </a:t>
            </a:r>
            <a:r>
              <a:rPr lang="en-US" dirty="0" err="1" smtClean="0"/>
              <a:t>pin_name</a:t>
            </a:r>
            <a:r>
              <a:rPr lang="en-US" dirty="0" smtClean="0"/>
              <a:t>, POWER/GND by </a:t>
            </a:r>
            <a:r>
              <a:rPr lang="en-US" dirty="0" err="1" smtClean="0"/>
              <a:t>signal_name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924800" y="18288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924800" y="21336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924800" y="24384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924800" y="27432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924800" y="30480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924800" y="33528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924800" y="36576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924800" y="39624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9" name="Group 78"/>
          <p:cNvGrpSpPr/>
          <p:nvPr/>
        </p:nvGrpSpPr>
        <p:grpSpPr>
          <a:xfrm>
            <a:off x="7570795" y="1914939"/>
            <a:ext cx="331796" cy="2130287"/>
            <a:chOff x="7239000" y="1914939"/>
            <a:chExt cx="663591" cy="2130287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7239000" y="1914939"/>
              <a:ext cx="663591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7239000" y="2216426"/>
              <a:ext cx="663591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239000" y="3130826"/>
              <a:ext cx="663591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7239000" y="4045226"/>
              <a:ext cx="663591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/>
          <p:cNvSpPr txBox="1"/>
          <p:nvPr/>
        </p:nvSpPr>
        <p:spPr>
          <a:xfrm>
            <a:off x="8305800" y="1752600"/>
            <a:ext cx="457200" cy="2487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40"/>
              </a:spcAft>
            </a:pPr>
            <a:r>
              <a:rPr lang="en-US" dirty="0" smtClean="0"/>
              <a:t>A1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P1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P2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P3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G1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G2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G3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A2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6096000" y="1752600"/>
            <a:ext cx="1524000" cy="29601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ISS</a:t>
            </a:r>
            <a:endParaRPr lang="en-US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533400" y="1524000"/>
            <a:ext cx="3733800" cy="1361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[Pin]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model_name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A1      DQ1          DQ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A2      DQ2          DQ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P1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P2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P3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G1      VSS          GND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G2      VSS          GND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G3      VSS          GND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7239000" y="1752600"/>
            <a:ext cx="457200" cy="2487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240"/>
              </a:spcAft>
            </a:pPr>
            <a:r>
              <a:rPr lang="en-US" dirty="0" smtClean="0"/>
              <a:t>1</a:t>
            </a:r>
          </a:p>
          <a:p>
            <a:pPr algn="r">
              <a:spcAft>
                <a:spcPts val="240"/>
              </a:spcAft>
            </a:pPr>
            <a:r>
              <a:rPr lang="en-US" dirty="0"/>
              <a:t>2</a:t>
            </a:r>
            <a:endParaRPr lang="en-US" dirty="0" smtClean="0"/>
          </a:p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r>
              <a:rPr lang="en-US" dirty="0" smtClean="0"/>
              <a:t>3</a:t>
            </a:r>
          </a:p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r>
              <a:rPr lang="en-US" dirty="0" smtClean="0"/>
              <a:t>4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6096000" y="1740932"/>
            <a:ext cx="30168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dirty="0"/>
              <a:t>5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6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7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6096000" y="3327737"/>
            <a:ext cx="30168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800"/>
              </a:spcAft>
            </a:pPr>
            <a:endParaRPr lang="en-US" dirty="0"/>
          </a:p>
          <a:p>
            <a:pPr>
              <a:spcAft>
                <a:spcPts val="1800"/>
              </a:spcAft>
            </a:pPr>
            <a:r>
              <a:rPr lang="en-US" dirty="0" smtClean="0"/>
              <a:t>8</a:t>
            </a:r>
          </a:p>
          <a:p>
            <a:pPr>
              <a:spcAft>
                <a:spcPts val="1800"/>
              </a:spcAft>
            </a:pPr>
            <a:endParaRPr lang="en-US" dirty="0" smtClean="0"/>
          </a:p>
        </p:txBody>
      </p:sp>
      <p:sp>
        <p:nvSpPr>
          <p:cNvPr id="108" name="TextBox 107"/>
          <p:cNvSpPr txBox="1"/>
          <p:nvPr/>
        </p:nvSpPr>
        <p:spPr>
          <a:xfrm>
            <a:off x="533400" y="4680560"/>
            <a:ext cx="3733800" cy="1644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[Begin Interconnect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Model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A1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VDD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VSS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A2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Buffer_rail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VDD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6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Buffer_I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A1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7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Buffer_rail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VSS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Buffer_I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A2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[End Interconnect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Model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</p:txBody>
      </p:sp>
      <p:cxnSp>
        <p:nvCxnSpPr>
          <p:cNvPr id="58" name="Straight Connector 57"/>
          <p:cNvCxnSpPr/>
          <p:nvPr/>
        </p:nvCxnSpPr>
        <p:spPr>
          <a:xfrm>
            <a:off x="8119533" y="2150426"/>
            <a:ext cx="1524" cy="762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8118009" y="3047779"/>
            <a:ext cx="1524" cy="762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72" idx="6"/>
          </p:cNvCxnSpPr>
          <p:nvPr/>
        </p:nvCxnSpPr>
        <p:spPr>
          <a:xfrm>
            <a:off x="5539982" y="1915176"/>
            <a:ext cx="556015" cy="234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5638800" y="2913071"/>
            <a:ext cx="457197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73" idx="6"/>
          </p:cNvCxnSpPr>
          <p:nvPr/>
        </p:nvCxnSpPr>
        <p:spPr>
          <a:xfrm>
            <a:off x="5723423" y="2400268"/>
            <a:ext cx="37257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8" name="Group 67"/>
          <p:cNvGrpSpPr/>
          <p:nvPr/>
        </p:nvGrpSpPr>
        <p:grpSpPr>
          <a:xfrm>
            <a:off x="4647856" y="1623182"/>
            <a:ext cx="1290674" cy="1588532"/>
            <a:chOff x="5096633" y="4648200"/>
            <a:chExt cx="1290674" cy="1588532"/>
          </a:xfrm>
        </p:grpSpPr>
        <p:sp>
          <p:nvSpPr>
            <p:cNvPr id="69" name="Isosceles Triangle 68"/>
            <p:cNvSpPr/>
            <p:nvPr/>
          </p:nvSpPr>
          <p:spPr>
            <a:xfrm rot="5400000">
              <a:off x="5089564" y="5012933"/>
              <a:ext cx="991244" cy="824707"/>
            </a:xfrm>
            <a:prstGeom prst="triangl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0" name="Straight Connector 69"/>
            <p:cNvCxnSpPr>
              <a:endCxn id="69" idx="1"/>
            </p:cNvCxnSpPr>
            <p:nvPr/>
          </p:nvCxnSpPr>
          <p:spPr>
            <a:xfrm>
              <a:off x="5585186" y="4929664"/>
              <a:ext cx="0" cy="24781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>
              <a:off x="5585186" y="4940194"/>
              <a:ext cx="25995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Oval 71"/>
            <p:cNvSpPr/>
            <p:nvPr/>
          </p:nvSpPr>
          <p:spPr>
            <a:xfrm>
              <a:off x="5849852" y="4878241"/>
              <a:ext cx="138907" cy="12390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/>
            <p:nvPr/>
          </p:nvSpPr>
          <p:spPr>
            <a:xfrm>
              <a:off x="6033293" y="5363333"/>
              <a:ext cx="138907" cy="12390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4" name="Straight Connector 73"/>
            <p:cNvCxnSpPr/>
            <p:nvPr/>
          </p:nvCxnSpPr>
          <p:spPr>
            <a:xfrm>
              <a:off x="5598680" y="5672452"/>
              <a:ext cx="0" cy="24781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>
              <a:off x="5590212" y="5935157"/>
              <a:ext cx="65818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Oval 75"/>
            <p:cNvSpPr/>
            <p:nvPr/>
          </p:nvSpPr>
          <p:spPr>
            <a:xfrm>
              <a:off x="6248400" y="5873204"/>
              <a:ext cx="138907" cy="12390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5096633" y="4648200"/>
              <a:ext cx="8418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PU(A1)</a:t>
              </a:r>
              <a:endParaRPr lang="en-US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5105400" y="5867400"/>
              <a:ext cx="8418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PD(A1)</a:t>
              </a:r>
              <a:endParaRPr lang="en-US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5423899" y="5223805"/>
              <a:ext cx="4347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A1</a:t>
              </a:r>
              <a:endParaRPr lang="en-US" dirty="0"/>
            </a:p>
          </p:txBody>
        </p:sp>
        <p:cxnSp>
          <p:nvCxnSpPr>
            <p:cNvPr id="81" name="Straight Connector 80"/>
            <p:cNvCxnSpPr/>
            <p:nvPr/>
          </p:nvCxnSpPr>
          <p:spPr>
            <a:xfrm>
              <a:off x="5976143" y="5433753"/>
              <a:ext cx="1143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4" name="Straight Connector 83"/>
          <p:cNvCxnSpPr>
            <a:stCxn id="90" idx="6"/>
          </p:cNvCxnSpPr>
          <p:nvPr/>
        </p:nvCxnSpPr>
        <p:spPr>
          <a:xfrm>
            <a:off x="5723767" y="3989154"/>
            <a:ext cx="37257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5" name="Group 84"/>
          <p:cNvGrpSpPr/>
          <p:nvPr/>
        </p:nvGrpSpPr>
        <p:grpSpPr>
          <a:xfrm>
            <a:off x="4648200" y="3212068"/>
            <a:ext cx="1290674" cy="1588532"/>
            <a:chOff x="5096633" y="4648200"/>
            <a:chExt cx="1290674" cy="1588532"/>
          </a:xfrm>
        </p:grpSpPr>
        <p:sp>
          <p:nvSpPr>
            <p:cNvPr id="86" name="Isosceles Triangle 85"/>
            <p:cNvSpPr/>
            <p:nvPr/>
          </p:nvSpPr>
          <p:spPr>
            <a:xfrm rot="5400000">
              <a:off x="5089564" y="5012933"/>
              <a:ext cx="991244" cy="824707"/>
            </a:xfrm>
            <a:prstGeom prst="triangl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7" name="Straight Connector 86"/>
            <p:cNvCxnSpPr>
              <a:endCxn id="86" idx="1"/>
            </p:cNvCxnSpPr>
            <p:nvPr/>
          </p:nvCxnSpPr>
          <p:spPr>
            <a:xfrm>
              <a:off x="5585186" y="4929664"/>
              <a:ext cx="0" cy="24781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>
              <a:off x="5585186" y="4940194"/>
              <a:ext cx="25995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Oval 88"/>
            <p:cNvSpPr/>
            <p:nvPr/>
          </p:nvSpPr>
          <p:spPr>
            <a:xfrm>
              <a:off x="5849852" y="4878241"/>
              <a:ext cx="138907" cy="12390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>
            <a:xfrm>
              <a:off x="6033293" y="5363333"/>
              <a:ext cx="138907" cy="12390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9" name="Straight Connector 108"/>
            <p:cNvCxnSpPr/>
            <p:nvPr/>
          </p:nvCxnSpPr>
          <p:spPr>
            <a:xfrm>
              <a:off x="5598680" y="5672452"/>
              <a:ext cx="0" cy="24781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>
              <a:off x="5590212" y="5935157"/>
              <a:ext cx="65818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Oval 110"/>
            <p:cNvSpPr/>
            <p:nvPr/>
          </p:nvSpPr>
          <p:spPr>
            <a:xfrm>
              <a:off x="6248400" y="5873204"/>
              <a:ext cx="138907" cy="12390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5096633" y="4648200"/>
              <a:ext cx="8418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PU(A2)</a:t>
              </a:r>
              <a:endParaRPr lang="en-US" dirty="0"/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5105400" y="5867400"/>
              <a:ext cx="8370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PD(A2)</a:t>
              </a:r>
              <a:endParaRPr lang="en-US" dirty="0"/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5423899" y="5223805"/>
              <a:ext cx="4347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A2</a:t>
              </a:r>
              <a:endParaRPr lang="en-US" dirty="0"/>
            </a:p>
          </p:txBody>
        </p:sp>
        <p:cxnSp>
          <p:nvCxnSpPr>
            <p:cNvPr id="115" name="Straight Connector 114"/>
            <p:cNvCxnSpPr/>
            <p:nvPr/>
          </p:nvCxnSpPr>
          <p:spPr>
            <a:xfrm>
              <a:off x="5976143" y="5433753"/>
              <a:ext cx="1143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6" name="Straight Connector 115"/>
          <p:cNvCxnSpPr/>
          <p:nvPr/>
        </p:nvCxnSpPr>
        <p:spPr>
          <a:xfrm>
            <a:off x="5469349" y="1913359"/>
            <a:ext cx="0" cy="159304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>
            <a:off x="5867400" y="2902755"/>
            <a:ext cx="0" cy="159304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533400" y="2971800"/>
            <a:ext cx="3733800" cy="1361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[Pin Mapping]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pulldown_ref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pullup_ref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A1            VDD          VSS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A2   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VDD          VSS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P1            VDD          NC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P2   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VDD          NC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P3   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VDD          NC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G1            NC           VSS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G2   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NC           VSS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G3   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NC          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VSS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9626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itle 4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Pad to Pin – POWER/GND by </a:t>
            </a:r>
            <a:r>
              <a:rPr lang="en-US" dirty="0" err="1" smtClean="0"/>
              <a:t>signal_name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6096000" y="1752600"/>
            <a:ext cx="1524000" cy="29601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ISS</a:t>
            </a:r>
            <a:endParaRPr lang="en-US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6096000" y="1740932"/>
            <a:ext cx="30168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dirty="0" smtClean="0"/>
              <a:t>3</a:t>
            </a:r>
            <a:endParaRPr lang="en-US" dirty="0"/>
          </a:p>
          <a:p>
            <a:pPr>
              <a:spcAft>
                <a:spcPts val="1800"/>
              </a:spcAft>
            </a:pPr>
            <a:endParaRPr lang="en-US" dirty="0" smtClean="0"/>
          </a:p>
          <a:p>
            <a:pPr>
              <a:spcAft>
                <a:spcPts val="1800"/>
              </a:spcAft>
            </a:pPr>
            <a:r>
              <a:rPr lang="en-US" dirty="0"/>
              <a:t>4</a:t>
            </a:r>
            <a:endParaRPr lang="en-US" dirty="0" smtClean="0"/>
          </a:p>
        </p:txBody>
      </p:sp>
      <p:sp>
        <p:nvSpPr>
          <p:cNvPr id="108" name="TextBox 107"/>
          <p:cNvSpPr txBox="1"/>
          <p:nvPr/>
        </p:nvSpPr>
        <p:spPr>
          <a:xfrm>
            <a:off x="533400" y="5016217"/>
            <a:ext cx="3733800" cy="107978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[Begin Interconnect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Model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VDD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VSS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Pad_rail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VDD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Pad_rail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VSS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[End Interconnect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Model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</p:txBody>
      </p:sp>
      <p:cxnSp>
        <p:nvCxnSpPr>
          <p:cNvPr id="66" name="Straight Connector 65"/>
          <p:cNvCxnSpPr/>
          <p:nvPr/>
        </p:nvCxnSpPr>
        <p:spPr>
          <a:xfrm>
            <a:off x="5285758" y="1921565"/>
            <a:ext cx="81623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5672749" y="2914006"/>
            <a:ext cx="42924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" name="Group 44"/>
          <p:cNvGrpSpPr/>
          <p:nvPr/>
        </p:nvGrpSpPr>
        <p:grpSpPr>
          <a:xfrm>
            <a:off x="4423982" y="1629571"/>
            <a:ext cx="1290674" cy="1588532"/>
            <a:chOff x="5096633" y="4648200"/>
            <a:chExt cx="1290674" cy="1588532"/>
          </a:xfrm>
        </p:grpSpPr>
        <p:sp>
          <p:nvSpPr>
            <p:cNvPr id="46" name="Isosceles Triangle 45"/>
            <p:cNvSpPr/>
            <p:nvPr/>
          </p:nvSpPr>
          <p:spPr>
            <a:xfrm rot="5400000">
              <a:off x="5089564" y="5012933"/>
              <a:ext cx="991244" cy="824707"/>
            </a:xfrm>
            <a:prstGeom prst="triangl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7" name="Straight Connector 46"/>
            <p:cNvCxnSpPr>
              <a:endCxn id="46" idx="1"/>
            </p:cNvCxnSpPr>
            <p:nvPr/>
          </p:nvCxnSpPr>
          <p:spPr>
            <a:xfrm>
              <a:off x="5585186" y="4929664"/>
              <a:ext cx="0" cy="24781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5585186" y="4940194"/>
              <a:ext cx="25995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Oval 48"/>
            <p:cNvSpPr/>
            <p:nvPr/>
          </p:nvSpPr>
          <p:spPr>
            <a:xfrm>
              <a:off x="5849852" y="4878241"/>
              <a:ext cx="138907" cy="12390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6033293" y="5363333"/>
              <a:ext cx="138907" cy="12390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1" name="Straight Connector 50"/>
            <p:cNvCxnSpPr/>
            <p:nvPr/>
          </p:nvCxnSpPr>
          <p:spPr>
            <a:xfrm>
              <a:off x="5598680" y="5672452"/>
              <a:ext cx="0" cy="24781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5590212" y="5935157"/>
              <a:ext cx="65818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Oval 52"/>
            <p:cNvSpPr/>
            <p:nvPr/>
          </p:nvSpPr>
          <p:spPr>
            <a:xfrm>
              <a:off x="6248400" y="5873204"/>
              <a:ext cx="138907" cy="12390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096633" y="4648200"/>
              <a:ext cx="8418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PU(A1)</a:t>
              </a:r>
              <a:endParaRPr lang="en-US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105400" y="5867400"/>
              <a:ext cx="8418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PD(A1)</a:t>
              </a:r>
              <a:endParaRPr lang="en-US" dirty="0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5423899" y="5223805"/>
              <a:ext cx="4347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A1</a:t>
              </a:r>
              <a:endParaRPr lang="en-US" dirty="0"/>
            </a:p>
          </p:txBody>
        </p:sp>
        <p:cxnSp>
          <p:nvCxnSpPr>
            <p:cNvPr id="57" name="Straight Connector 56"/>
            <p:cNvCxnSpPr/>
            <p:nvPr/>
          </p:nvCxnSpPr>
          <p:spPr>
            <a:xfrm>
              <a:off x="5976143" y="5433753"/>
              <a:ext cx="1143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" name="Group 59"/>
          <p:cNvGrpSpPr/>
          <p:nvPr/>
        </p:nvGrpSpPr>
        <p:grpSpPr>
          <a:xfrm>
            <a:off x="4424326" y="3218457"/>
            <a:ext cx="1290674" cy="1588532"/>
            <a:chOff x="5096633" y="4648200"/>
            <a:chExt cx="1290674" cy="1588532"/>
          </a:xfrm>
        </p:grpSpPr>
        <p:sp>
          <p:nvSpPr>
            <p:cNvPr id="61" name="Isosceles Triangle 60"/>
            <p:cNvSpPr/>
            <p:nvPr/>
          </p:nvSpPr>
          <p:spPr>
            <a:xfrm rot="5400000">
              <a:off x="5089564" y="5012933"/>
              <a:ext cx="991244" cy="824707"/>
            </a:xfrm>
            <a:prstGeom prst="triangl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2" name="Straight Connector 61"/>
            <p:cNvCxnSpPr>
              <a:endCxn id="61" idx="1"/>
            </p:cNvCxnSpPr>
            <p:nvPr/>
          </p:nvCxnSpPr>
          <p:spPr>
            <a:xfrm>
              <a:off x="5585186" y="4929664"/>
              <a:ext cx="0" cy="24781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5585186" y="4940194"/>
              <a:ext cx="25995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Oval 74"/>
            <p:cNvSpPr/>
            <p:nvPr/>
          </p:nvSpPr>
          <p:spPr>
            <a:xfrm>
              <a:off x="5849852" y="4878241"/>
              <a:ext cx="138907" cy="12390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>
            <a:xfrm>
              <a:off x="6033293" y="5363333"/>
              <a:ext cx="138907" cy="12390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7" name="Straight Connector 76"/>
            <p:cNvCxnSpPr/>
            <p:nvPr/>
          </p:nvCxnSpPr>
          <p:spPr>
            <a:xfrm>
              <a:off x="5598680" y="5672452"/>
              <a:ext cx="0" cy="24781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>
              <a:off x="5590212" y="5935157"/>
              <a:ext cx="65818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Oval 79"/>
            <p:cNvSpPr/>
            <p:nvPr/>
          </p:nvSpPr>
          <p:spPr>
            <a:xfrm>
              <a:off x="6248400" y="5873204"/>
              <a:ext cx="138907" cy="12390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5096633" y="4648200"/>
              <a:ext cx="8418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PU(A2)</a:t>
              </a:r>
              <a:endParaRPr lang="en-US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5105400" y="5867400"/>
              <a:ext cx="8370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PD(A2)</a:t>
              </a:r>
              <a:endParaRPr lang="en-US" dirty="0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5423899" y="5223805"/>
              <a:ext cx="4347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A2</a:t>
              </a:r>
              <a:endParaRPr lang="en-US" dirty="0"/>
            </a:p>
          </p:txBody>
        </p:sp>
        <p:cxnSp>
          <p:nvCxnSpPr>
            <p:cNvPr id="84" name="Straight Connector 83"/>
            <p:cNvCxnSpPr/>
            <p:nvPr/>
          </p:nvCxnSpPr>
          <p:spPr>
            <a:xfrm>
              <a:off x="5976143" y="5433753"/>
              <a:ext cx="1143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5" name="Straight Connector 84"/>
          <p:cNvCxnSpPr/>
          <p:nvPr/>
        </p:nvCxnSpPr>
        <p:spPr>
          <a:xfrm>
            <a:off x="5245475" y="1919748"/>
            <a:ext cx="0" cy="159304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5643526" y="2909144"/>
            <a:ext cx="0" cy="159304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50" idx="6"/>
            <a:endCxn id="110" idx="1"/>
          </p:cNvCxnSpPr>
          <p:nvPr/>
        </p:nvCxnSpPr>
        <p:spPr>
          <a:xfrm flipV="1">
            <a:off x="5499549" y="1905000"/>
            <a:ext cx="2479242" cy="501657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>
            <a:stCxn id="76" idx="6"/>
            <a:endCxn id="117" idx="1"/>
          </p:cNvCxnSpPr>
          <p:nvPr/>
        </p:nvCxnSpPr>
        <p:spPr>
          <a:xfrm>
            <a:off x="5499893" y="3995543"/>
            <a:ext cx="2478898" cy="43057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Rectangle 109"/>
          <p:cNvSpPr/>
          <p:nvPr/>
        </p:nvSpPr>
        <p:spPr>
          <a:xfrm>
            <a:off x="7978791" y="18288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/>
          <p:nvPr/>
        </p:nvSpPr>
        <p:spPr>
          <a:xfrm>
            <a:off x="7978791" y="21336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/>
          <p:cNvSpPr/>
          <p:nvPr/>
        </p:nvSpPr>
        <p:spPr>
          <a:xfrm>
            <a:off x="7978791" y="24384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7978791" y="27432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/>
          <p:cNvSpPr/>
          <p:nvPr/>
        </p:nvSpPr>
        <p:spPr>
          <a:xfrm>
            <a:off x="7978791" y="30480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ectangle 114"/>
          <p:cNvSpPr/>
          <p:nvPr/>
        </p:nvSpPr>
        <p:spPr>
          <a:xfrm>
            <a:off x="7978791" y="33528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/>
          <p:cNvSpPr/>
          <p:nvPr/>
        </p:nvSpPr>
        <p:spPr>
          <a:xfrm>
            <a:off x="7978791" y="36576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/>
          <p:cNvSpPr/>
          <p:nvPr/>
        </p:nvSpPr>
        <p:spPr>
          <a:xfrm>
            <a:off x="7978791" y="39624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8" name="Group 117"/>
          <p:cNvGrpSpPr/>
          <p:nvPr/>
        </p:nvGrpSpPr>
        <p:grpSpPr>
          <a:xfrm>
            <a:off x="7624786" y="2216426"/>
            <a:ext cx="331796" cy="914400"/>
            <a:chOff x="7239000" y="2216426"/>
            <a:chExt cx="663591" cy="914400"/>
          </a:xfrm>
        </p:grpSpPr>
        <p:cxnSp>
          <p:nvCxnSpPr>
            <p:cNvPr id="120" name="Straight Connector 119"/>
            <p:cNvCxnSpPr/>
            <p:nvPr/>
          </p:nvCxnSpPr>
          <p:spPr>
            <a:xfrm>
              <a:off x="7239000" y="2216426"/>
              <a:ext cx="663591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>
              <a:off x="7239000" y="3130826"/>
              <a:ext cx="663591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3" name="TextBox 122"/>
          <p:cNvSpPr txBox="1"/>
          <p:nvPr/>
        </p:nvSpPr>
        <p:spPr>
          <a:xfrm>
            <a:off x="8359791" y="1752600"/>
            <a:ext cx="457200" cy="2487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40"/>
              </a:spcAft>
            </a:pPr>
            <a:r>
              <a:rPr lang="en-US" dirty="0" smtClean="0"/>
              <a:t>A1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P1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P2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P3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G1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G2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G3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A2</a:t>
            </a:r>
            <a:endParaRPr lang="en-US" dirty="0"/>
          </a:p>
        </p:txBody>
      </p:sp>
      <p:sp>
        <p:nvSpPr>
          <p:cNvPr id="124" name="TextBox 123"/>
          <p:cNvSpPr txBox="1"/>
          <p:nvPr/>
        </p:nvSpPr>
        <p:spPr>
          <a:xfrm>
            <a:off x="7162800" y="1752600"/>
            <a:ext cx="457200" cy="2487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r>
              <a:rPr lang="en-US" dirty="0" smtClean="0"/>
              <a:t>1</a:t>
            </a:r>
          </a:p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r>
              <a:rPr lang="en-US" dirty="0"/>
              <a:t>2</a:t>
            </a:r>
            <a:endParaRPr lang="en-US" dirty="0" smtClean="0"/>
          </a:p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endParaRPr lang="en-US" dirty="0" smtClean="0"/>
          </a:p>
        </p:txBody>
      </p:sp>
      <p:cxnSp>
        <p:nvCxnSpPr>
          <p:cNvPr id="125" name="Straight Connector 124"/>
          <p:cNvCxnSpPr/>
          <p:nvPr/>
        </p:nvCxnSpPr>
        <p:spPr>
          <a:xfrm>
            <a:off x="8173524" y="2150426"/>
            <a:ext cx="1524" cy="762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/>
          <p:nvPr/>
        </p:nvCxnSpPr>
        <p:spPr>
          <a:xfrm>
            <a:off x="8172000" y="3047779"/>
            <a:ext cx="1524" cy="762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TextBox 126"/>
          <p:cNvSpPr txBox="1"/>
          <p:nvPr/>
        </p:nvSpPr>
        <p:spPr>
          <a:xfrm>
            <a:off x="533400" y="1524000"/>
            <a:ext cx="3733800" cy="1361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[Pin]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model_name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A1      DQ1          DQ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A2      DQ2          DQ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P1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P2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P3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G1      VSS          GND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G2      VSS          GND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G3      VSS          GND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533400" y="2971800"/>
            <a:ext cx="3733800" cy="1361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[Pin Mapping]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pulldown_ref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pullup_ref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A1            VDD          VSS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A2   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VDD          VSS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P1            VDD          NC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P2   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VDD          NC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P3   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VDD          NC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G1            NC           VSS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G2   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NC           VSS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G3   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NC          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VSS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59773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itle 4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Pad to Pin – Package Model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924800" y="18288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924800" y="21336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924800" y="24384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924800" y="27432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924800" y="30480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924800" y="33528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924800" y="36576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924800" y="39624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9" name="Group 78"/>
          <p:cNvGrpSpPr/>
          <p:nvPr/>
        </p:nvGrpSpPr>
        <p:grpSpPr>
          <a:xfrm>
            <a:off x="7570795" y="1914939"/>
            <a:ext cx="331796" cy="2130287"/>
            <a:chOff x="7239000" y="1914939"/>
            <a:chExt cx="663591" cy="2130287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7239000" y="1914939"/>
              <a:ext cx="663591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7239000" y="2216426"/>
              <a:ext cx="663591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7239000" y="2514600"/>
              <a:ext cx="663591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7239000" y="2829339"/>
              <a:ext cx="663591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239000" y="3130826"/>
              <a:ext cx="663591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7239000" y="3429000"/>
              <a:ext cx="663591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7239000" y="3743739"/>
              <a:ext cx="663591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7239000" y="4045226"/>
              <a:ext cx="663591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/>
          <p:cNvSpPr txBox="1"/>
          <p:nvPr/>
        </p:nvSpPr>
        <p:spPr>
          <a:xfrm>
            <a:off x="8305800" y="1752600"/>
            <a:ext cx="457200" cy="2487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40"/>
              </a:spcAft>
            </a:pPr>
            <a:r>
              <a:rPr lang="en-US" dirty="0" smtClean="0"/>
              <a:t>A1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P1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P2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P3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G1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G2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G3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A2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6096000" y="1752600"/>
            <a:ext cx="1524000" cy="29601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ISS</a:t>
            </a:r>
            <a:endParaRPr lang="en-US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533400" y="1524000"/>
            <a:ext cx="3733800" cy="19261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[Pin]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model_name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A1      DQ1          DQ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A2      DQ2          DQ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P1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P2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P3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G1      VSS          GND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G2      VSS          GND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G3      VSS          GND</a:t>
            </a:r>
          </a:p>
          <a:p>
            <a:pPr>
              <a:lnSpc>
                <a:spcPts val="1100"/>
              </a:lnSpc>
            </a:pP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[Die Supply Pads]</a:t>
            </a:r>
          </a:p>
          <a:p>
            <a:pPr>
              <a:lnSpc>
                <a:spcPts val="1100"/>
              </a:lnSpc>
            </a:pP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VDD_pad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VDD</a:t>
            </a:r>
          </a:p>
          <a:p>
            <a:pPr>
              <a:lnSpc>
                <a:spcPts val="1100"/>
              </a:lnSpc>
            </a:pP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VSS_pad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VSS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7239000" y="1752600"/>
            <a:ext cx="457200" cy="2487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240"/>
              </a:spcAft>
            </a:pPr>
            <a:r>
              <a:rPr lang="en-US" dirty="0" smtClean="0"/>
              <a:t>1</a:t>
            </a:r>
          </a:p>
          <a:p>
            <a:pPr algn="r">
              <a:spcAft>
                <a:spcPts val="240"/>
              </a:spcAft>
            </a:pPr>
            <a:r>
              <a:rPr lang="en-US" dirty="0"/>
              <a:t>2</a:t>
            </a:r>
            <a:endParaRPr lang="en-US" dirty="0" smtClean="0"/>
          </a:p>
          <a:p>
            <a:pPr algn="r">
              <a:spcAft>
                <a:spcPts val="240"/>
              </a:spcAft>
            </a:pPr>
            <a:r>
              <a:rPr lang="en-US" dirty="0" smtClean="0"/>
              <a:t>3</a:t>
            </a:r>
          </a:p>
          <a:p>
            <a:pPr algn="r">
              <a:spcAft>
                <a:spcPts val="240"/>
              </a:spcAft>
            </a:pPr>
            <a:r>
              <a:rPr lang="en-US" dirty="0" smtClean="0"/>
              <a:t>4</a:t>
            </a:r>
          </a:p>
          <a:p>
            <a:pPr algn="r">
              <a:spcAft>
                <a:spcPts val="240"/>
              </a:spcAft>
            </a:pPr>
            <a:r>
              <a:rPr lang="en-US" dirty="0" smtClean="0"/>
              <a:t>5</a:t>
            </a:r>
          </a:p>
          <a:p>
            <a:pPr algn="r">
              <a:spcAft>
                <a:spcPts val="240"/>
              </a:spcAft>
            </a:pPr>
            <a:r>
              <a:rPr lang="en-US" dirty="0" smtClean="0"/>
              <a:t>6</a:t>
            </a:r>
          </a:p>
          <a:p>
            <a:pPr algn="r">
              <a:spcAft>
                <a:spcPts val="240"/>
              </a:spcAft>
            </a:pPr>
            <a:r>
              <a:rPr lang="en-US" dirty="0" smtClean="0"/>
              <a:t>7</a:t>
            </a:r>
          </a:p>
          <a:p>
            <a:pPr algn="r">
              <a:spcAft>
                <a:spcPts val="240"/>
              </a:spcAft>
            </a:pPr>
            <a:r>
              <a:rPr lang="en-US" dirty="0" smtClean="0"/>
              <a:t>8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6096000" y="1740932"/>
            <a:ext cx="41870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dirty="0" smtClean="0"/>
              <a:t>9</a:t>
            </a:r>
            <a:endParaRPr lang="en-US" dirty="0"/>
          </a:p>
          <a:p>
            <a:pPr>
              <a:spcAft>
                <a:spcPts val="1800"/>
              </a:spcAft>
            </a:pPr>
            <a:r>
              <a:rPr lang="en-US" dirty="0" smtClean="0"/>
              <a:t>10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11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6096000" y="3305127"/>
            <a:ext cx="418704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800"/>
              </a:spcAft>
            </a:pPr>
            <a:endParaRPr lang="en-US" dirty="0"/>
          </a:p>
          <a:p>
            <a:pPr>
              <a:spcAft>
                <a:spcPts val="1800"/>
              </a:spcAft>
            </a:pPr>
            <a:r>
              <a:rPr lang="en-US" dirty="0" smtClean="0"/>
              <a:t>12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533400" y="3657600"/>
            <a:ext cx="3733800" cy="22082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[Begin Interconnect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Model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A1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P1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P2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P3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G1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6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G2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7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G3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A2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9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Pad_rail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pad_name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VDD_pad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10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Pad_I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A1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11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Pad_rail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pad_name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VSS_pad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12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Pad_I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A2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[End Interconnect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Model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</p:txBody>
      </p:sp>
      <p:sp>
        <p:nvSpPr>
          <p:cNvPr id="58" name="Rectangle 57"/>
          <p:cNvSpPr/>
          <p:nvPr/>
        </p:nvSpPr>
        <p:spPr>
          <a:xfrm>
            <a:off x="5293273" y="2837806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5292426" y="2330457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5283282" y="1835426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5293273" y="3905096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6" name="Straight Connector 65"/>
          <p:cNvCxnSpPr/>
          <p:nvPr/>
        </p:nvCxnSpPr>
        <p:spPr>
          <a:xfrm>
            <a:off x="5664282" y="1921565"/>
            <a:ext cx="42924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5664282" y="2413283"/>
            <a:ext cx="42924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5672749" y="2914006"/>
            <a:ext cx="42924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5667604" y="3991235"/>
            <a:ext cx="42924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5105400" y="1496752"/>
            <a:ext cx="119995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dirty="0" err="1" smtClean="0"/>
              <a:t>VDD_pad</a:t>
            </a:r>
            <a:endParaRPr lang="en-US" dirty="0" smtClean="0"/>
          </a:p>
          <a:p>
            <a:pPr>
              <a:spcAft>
                <a:spcPts val="1800"/>
              </a:spcAft>
            </a:pPr>
            <a:r>
              <a:rPr lang="en-US" dirty="0" smtClean="0"/>
              <a:t>pad(A1)</a:t>
            </a:r>
          </a:p>
          <a:p>
            <a:pPr>
              <a:spcAft>
                <a:spcPts val="1800"/>
              </a:spcAft>
            </a:pPr>
            <a:r>
              <a:rPr lang="en-US" dirty="0" err="1" smtClean="0"/>
              <a:t>VSS_pad</a:t>
            </a:r>
            <a:endParaRPr lang="en-US" dirty="0" smtClean="0"/>
          </a:p>
          <a:p>
            <a:pPr>
              <a:spcAft>
                <a:spcPts val="1800"/>
              </a:spcAft>
            </a:pPr>
            <a:endParaRPr lang="en-US" dirty="0" smtClean="0"/>
          </a:p>
          <a:p>
            <a:pPr>
              <a:spcAft>
                <a:spcPts val="1800"/>
              </a:spcAft>
            </a:pPr>
            <a:r>
              <a:rPr lang="en-US" dirty="0" smtClean="0"/>
              <a:t>pad(A2)</a:t>
            </a:r>
          </a:p>
        </p:txBody>
      </p:sp>
      <p:cxnSp>
        <p:nvCxnSpPr>
          <p:cNvPr id="41" name="Straight Connector 40"/>
          <p:cNvCxnSpPr>
            <a:stCxn id="49" idx="6"/>
          </p:cNvCxnSpPr>
          <p:nvPr/>
        </p:nvCxnSpPr>
        <p:spPr>
          <a:xfrm>
            <a:off x="4727267" y="1921565"/>
            <a:ext cx="556015" cy="234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4826085" y="2919460"/>
            <a:ext cx="457197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50" idx="6"/>
          </p:cNvCxnSpPr>
          <p:nvPr/>
        </p:nvCxnSpPr>
        <p:spPr>
          <a:xfrm>
            <a:off x="4910708" y="2406657"/>
            <a:ext cx="37257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" name="Group 44"/>
          <p:cNvGrpSpPr/>
          <p:nvPr/>
        </p:nvGrpSpPr>
        <p:grpSpPr>
          <a:xfrm>
            <a:off x="3835141" y="1629571"/>
            <a:ext cx="1290674" cy="1588532"/>
            <a:chOff x="5096633" y="4648200"/>
            <a:chExt cx="1290674" cy="1588532"/>
          </a:xfrm>
        </p:grpSpPr>
        <p:sp>
          <p:nvSpPr>
            <p:cNvPr id="46" name="Isosceles Triangle 45"/>
            <p:cNvSpPr/>
            <p:nvPr/>
          </p:nvSpPr>
          <p:spPr>
            <a:xfrm rot="5400000">
              <a:off x="5089564" y="5012933"/>
              <a:ext cx="991244" cy="824707"/>
            </a:xfrm>
            <a:prstGeom prst="triangl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7" name="Straight Connector 46"/>
            <p:cNvCxnSpPr>
              <a:endCxn id="46" idx="1"/>
            </p:cNvCxnSpPr>
            <p:nvPr/>
          </p:nvCxnSpPr>
          <p:spPr>
            <a:xfrm>
              <a:off x="5585186" y="4929664"/>
              <a:ext cx="0" cy="24781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5585186" y="4940194"/>
              <a:ext cx="25995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Oval 48"/>
            <p:cNvSpPr/>
            <p:nvPr/>
          </p:nvSpPr>
          <p:spPr>
            <a:xfrm>
              <a:off x="5849852" y="4878241"/>
              <a:ext cx="138907" cy="12390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6033293" y="5363333"/>
              <a:ext cx="138907" cy="12390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1" name="Straight Connector 50"/>
            <p:cNvCxnSpPr/>
            <p:nvPr/>
          </p:nvCxnSpPr>
          <p:spPr>
            <a:xfrm>
              <a:off x="5598680" y="5672452"/>
              <a:ext cx="0" cy="24781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5590212" y="5935157"/>
              <a:ext cx="65818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Oval 52"/>
            <p:cNvSpPr/>
            <p:nvPr/>
          </p:nvSpPr>
          <p:spPr>
            <a:xfrm>
              <a:off x="6248400" y="5873204"/>
              <a:ext cx="138907" cy="12390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096633" y="4648200"/>
              <a:ext cx="8418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PU(A1)</a:t>
              </a:r>
              <a:endParaRPr lang="en-US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105400" y="5867400"/>
              <a:ext cx="8418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PD(A1)</a:t>
              </a:r>
              <a:endParaRPr lang="en-US" dirty="0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5423899" y="5223805"/>
              <a:ext cx="4347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A1</a:t>
              </a:r>
              <a:endParaRPr lang="en-US" dirty="0"/>
            </a:p>
          </p:txBody>
        </p:sp>
        <p:cxnSp>
          <p:nvCxnSpPr>
            <p:cNvPr id="57" name="Straight Connector 56"/>
            <p:cNvCxnSpPr/>
            <p:nvPr/>
          </p:nvCxnSpPr>
          <p:spPr>
            <a:xfrm>
              <a:off x="5976143" y="5433753"/>
              <a:ext cx="1143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9" name="Straight Connector 58"/>
          <p:cNvCxnSpPr>
            <a:stCxn id="76" idx="6"/>
          </p:cNvCxnSpPr>
          <p:nvPr/>
        </p:nvCxnSpPr>
        <p:spPr>
          <a:xfrm>
            <a:off x="4911052" y="3995543"/>
            <a:ext cx="37257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0" name="Group 59"/>
          <p:cNvGrpSpPr/>
          <p:nvPr/>
        </p:nvGrpSpPr>
        <p:grpSpPr>
          <a:xfrm>
            <a:off x="3835485" y="3218457"/>
            <a:ext cx="1290674" cy="1588532"/>
            <a:chOff x="5096633" y="4648200"/>
            <a:chExt cx="1290674" cy="1588532"/>
          </a:xfrm>
        </p:grpSpPr>
        <p:sp>
          <p:nvSpPr>
            <p:cNvPr id="61" name="Isosceles Triangle 60"/>
            <p:cNvSpPr/>
            <p:nvPr/>
          </p:nvSpPr>
          <p:spPr>
            <a:xfrm rot="5400000">
              <a:off x="5089564" y="5012933"/>
              <a:ext cx="991244" cy="824707"/>
            </a:xfrm>
            <a:prstGeom prst="triangl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2" name="Straight Connector 61"/>
            <p:cNvCxnSpPr>
              <a:endCxn id="61" idx="1"/>
            </p:cNvCxnSpPr>
            <p:nvPr/>
          </p:nvCxnSpPr>
          <p:spPr>
            <a:xfrm>
              <a:off x="5585186" y="4929664"/>
              <a:ext cx="0" cy="24781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5585186" y="4940194"/>
              <a:ext cx="25995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Oval 74"/>
            <p:cNvSpPr/>
            <p:nvPr/>
          </p:nvSpPr>
          <p:spPr>
            <a:xfrm>
              <a:off x="5849852" y="4878241"/>
              <a:ext cx="138907" cy="12390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>
            <a:xfrm>
              <a:off x="6033293" y="5363333"/>
              <a:ext cx="138907" cy="12390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7" name="Straight Connector 76"/>
            <p:cNvCxnSpPr/>
            <p:nvPr/>
          </p:nvCxnSpPr>
          <p:spPr>
            <a:xfrm>
              <a:off x="5598680" y="5672452"/>
              <a:ext cx="0" cy="24781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>
              <a:off x="5590212" y="5935157"/>
              <a:ext cx="65818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Oval 79"/>
            <p:cNvSpPr/>
            <p:nvPr/>
          </p:nvSpPr>
          <p:spPr>
            <a:xfrm>
              <a:off x="6248400" y="5873204"/>
              <a:ext cx="138907" cy="12390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5096633" y="4648200"/>
              <a:ext cx="8418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PU(A2)</a:t>
              </a:r>
              <a:endParaRPr lang="en-US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5105400" y="5867400"/>
              <a:ext cx="8370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PD(A2)</a:t>
              </a:r>
              <a:endParaRPr lang="en-US" dirty="0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5423899" y="5223805"/>
              <a:ext cx="4347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A2</a:t>
              </a:r>
              <a:endParaRPr lang="en-US" dirty="0"/>
            </a:p>
          </p:txBody>
        </p:sp>
        <p:cxnSp>
          <p:nvCxnSpPr>
            <p:cNvPr id="84" name="Straight Connector 83"/>
            <p:cNvCxnSpPr/>
            <p:nvPr/>
          </p:nvCxnSpPr>
          <p:spPr>
            <a:xfrm>
              <a:off x="5976143" y="5433753"/>
              <a:ext cx="1143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5" name="Straight Connector 84"/>
          <p:cNvCxnSpPr/>
          <p:nvPr/>
        </p:nvCxnSpPr>
        <p:spPr>
          <a:xfrm>
            <a:off x="4656634" y="1919748"/>
            <a:ext cx="0" cy="159304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5054685" y="2909144"/>
            <a:ext cx="0" cy="159304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9719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90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</TotalTime>
  <Words>700</Words>
  <Application>Microsoft Office PowerPoint</Application>
  <PresentationFormat>On-screen Show (4:3)</PresentationFormat>
  <Paragraphs>308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Interconnect Terminal Mapping Figures</vt:lpstr>
      <vt:lpstr>Legend</vt:lpstr>
      <vt:lpstr>Buffer to Pin, All by pin_name</vt:lpstr>
      <vt:lpstr>Buffer to Pin, I/O by pin_name, POWER/GND by signal_name</vt:lpstr>
      <vt:lpstr>Buffer to Pin, I/O by pin_name, POWER/GND by signal_name</vt:lpstr>
      <vt:lpstr>Pad to Pin – POWER/GND by signal_name</vt:lpstr>
      <vt:lpstr>Pad to Pin – Package Model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LaBonte</dc:creator>
  <cp:lastModifiedBy>Mike LaBonte</cp:lastModifiedBy>
  <cp:revision>47</cp:revision>
  <dcterms:created xsi:type="dcterms:W3CDTF">2015-09-23T02:06:54Z</dcterms:created>
  <dcterms:modified xsi:type="dcterms:W3CDTF">2015-09-23T17:27:12Z</dcterms:modified>
</cp:coreProperties>
</file>