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514" r:id="rId3"/>
    <p:sldId id="515" r:id="rId4"/>
    <p:sldId id="513" r:id="rId5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49">
          <p15:clr>
            <a:srgbClr val="A4A3A4"/>
          </p15:clr>
        </p15:guide>
        <p15:guide id="2" pos="222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22" autoAdjust="0"/>
    <p:restoredTop sz="94531" autoAdjust="0"/>
  </p:normalViewPr>
  <p:slideViewPr>
    <p:cSldViewPr>
      <p:cViewPr>
        <p:scale>
          <a:sx n="88" d="100"/>
          <a:sy n="88" d="100"/>
        </p:scale>
        <p:origin x="-82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3404"/>
    </p:cViewPr>
  </p:sorterViewPr>
  <p:notesViewPr>
    <p:cSldViewPr>
      <p:cViewPr varScale="1">
        <p:scale>
          <a:sx n="61" d="100"/>
          <a:sy n="61" d="100"/>
        </p:scale>
        <p:origin x="-2652" y="-78"/>
      </p:cViewPr>
      <p:guideLst>
        <p:guide orient="horz" pos="2949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201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89F6FD4D-D99A-4AF1-BBDC-87F92717B91D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248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6355E3-9C1C-45ED-A930-D7A0EEAED4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964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2819400" y="6366249"/>
            <a:ext cx="2847975" cy="365125"/>
          </a:xfrm>
        </p:spPr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366249"/>
            <a:ext cx="2847975" cy="365125"/>
          </a:xfrm>
        </p:spPr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36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052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1" y="6064608"/>
            <a:ext cx="990599" cy="68864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2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2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Interconnect Set Syntax</a:t>
            </a:r>
            <a:br>
              <a:rPr lang="en-US" sz="44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200" dirty="0" smtClean="0"/>
              <a:t>Bob Ross, </a:t>
            </a:r>
            <a:r>
              <a:rPr lang="en-US" sz="3200" dirty="0" err="1" smtClean="0"/>
              <a:t>Teraspeed</a:t>
            </a:r>
            <a:r>
              <a:rPr lang="en-US" sz="3200" dirty="0" smtClean="0"/>
              <a:t> Labs</a:t>
            </a:r>
            <a:br>
              <a:rPr lang="en-US" sz="3200" dirty="0" smtClean="0"/>
            </a:br>
            <a:r>
              <a:rPr lang="en-US" sz="3200" dirty="0" smtClean="0"/>
              <a:t>bob@teraspeedlabs.com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066800" y="4038600"/>
            <a:ext cx="7315200" cy="121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Interconnect Meeting</a:t>
            </a:r>
          </a:p>
          <a:p>
            <a:pPr marL="0" indent="0" algn="ctr">
              <a:buNone/>
            </a:pPr>
            <a:r>
              <a:rPr lang="en-US" dirty="0" smtClean="0"/>
              <a:t>July 13, 2016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47975" cy="365125"/>
          </a:xfrm>
        </p:spPr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2657" y="5181600"/>
            <a:ext cx="16256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46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Syntax Choices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914" y="3962400"/>
            <a:ext cx="7467600" cy="207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99" y="1676400"/>
            <a:ext cx="7718961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143000" y="2628900"/>
            <a:ext cx="3886200" cy="2667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143000" y="4876800"/>
            <a:ext cx="46482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913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[Interconnect Model Set] – Names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1371600"/>
            <a:ext cx="4343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[Interconnect Model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Set Selector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Set_1  *.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ibs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| or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file_name.ims</a:t>
            </a: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Set_2  *.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ibs</a:t>
            </a: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Set_3  *.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ibs</a:t>
            </a: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Model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Set Selector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[Interconnect Model Set]  Set_1</a:t>
            </a:r>
          </a:p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IO_Pin_1</a:t>
            </a:r>
          </a:p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PDN_ALL</a:t>
            </a:r>
          </a:p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Model Set]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[Interconnect Model Set] 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Set_2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IO_Pin_2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PDN_ALL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Model Set]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[Interconnect Model Set] 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Set_3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IO_ALL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PDN_ALL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Model Set]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48200" y="4648200"/>
            <a:ext cx="43434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[Interconnect Model]  PDN_ALL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File_IBIS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-ISS  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file_name.iss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PDN_ALL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Number_of_terminals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4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Buffer_Rail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   VSS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Buffer_Rail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   VDD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  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   VSS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    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   VDD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Model]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1524000"/>
            <a:ext cx="34290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[Interconnect Model] IO_Pin_1</a:t>
            </a:r>
          </a:p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Model]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[Interconnect Model] IO_Pin_2</a:t>
            </a:r>
          </a:p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Model]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[Interconnect Model] IO_ALL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Model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1562100" y="4452257"/>
            <a:ext cx="5372100" cy="27214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1562100" y="3401785"/>
            <a:ext cx="5448300" cy="124641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1562100" y="4876800"/>
            <a:ext cx="5448300" cy="6858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1562100" y="1752600"/>
            <a:ext cx="5372100" cy="143793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1562100" y="2590800"/>
            <a:ext cx="5257800" cy="162197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1562100" y="3505200"/>
            <a:ext cx="5372100" cy="1828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728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[Interconnect Model Set]</a:t>
            </a:r>
            <a:br>
              <a:rPr lang="en-US" sz="4000" dirty="0" smtClean="0"/>
            </a:br>
            <a:r>
              <a:rPr lang="en-US" sz="4000" dirty="0" smtClean="0"/>
              <a:t>Syntax Choices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Include complete [Interconnect Model]s</a:t>
            </a:r>
          </a:p>
          <a:p>
            <a:pPr lvl="1"/>
            <a:r>
              <a:rPr lang="en-US" sz="2000" dirty="0" smtClean="0"/>
              <a:t>No indirection, everything included</a:t>
            </a:r>
          </a:p>
          <a:p>
            <a:pPr lvl="1"/>
            <a:r>
              <a:rPr lang="en-US" sz="2000" dirty="0" smtClean="0"/>
              <a:t>May need to scroll several pages to see all the content</a:t>
            </a:r>
          </a:p>
          <a:p>
            <a:r>
              <a:rPr lang="en-US" dirty="0" smtClean="0"/>
              <a:t>Include [Interconnect Model]s by name</a:t>
            </a:r>
          </a:p>
          <a:p>
            <a:pPr lvl="1"/>
            <a:r>
              <a:rPr lang="en-US" sz="2000" dirty="0" smtClean="0"/>
              <a:t>Easily visible list of contents</a:t>
            </a:r>
          </a:p>
          <a:p>
            <a:pPr lvl="1"/>
            <a:r>
              <a:rPr lang="en-US" sz="2000" dirty="0" smtClean="0"/>
              <a:t>Can instantiate [Interconnect Model]s</a:t>
            </a:r>
          </a:p>
          <a:p>
            <a:pPr lvl="1"/>
            <a:r>
              <a:rPr lang="en-US" sz="2000" dirty="0" smtClean="0"/>
              <a:t>Does not close door to instantiation</a:t>
            </a:r>
          </a:p>
          <a:p>
            <a:endParaRPr lang="en-US" sz="2800" dirty="0"/>
          </a:p>
          <a:p>
            <a:r>
              <a:rPr lang="en-US" dirty="0" smtClean="0"/>
              <a:t>Each [Interconnect Model Set] and called [Interconnect Model]s in same file (.</a:t>
            </a:r>
            <a:r>
              <a:rPr lang="en-US" dirty="0" err="1" smtClean="0"/>
              <a:t>ibs</a:t>
            </a:r>
            <a:r>
              <a:rPr lang="en-US" dirty="0" smtClean="0"/>
              <a:t> or .</a:t>
            </a:r>
            <a:r>
              <a:rPr lang="en-US" dirty="0" err="1" smtClean="0"/>
              <a:t>ims</a:t>
            </a:r>
            <a:r>
              <a:rPr lang="en-US" dirty="0" smtClean="0"/>
              <a:t>)</a:t>
            </a:r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26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28483</TotalTime>
  <Words>209</Words>
  <Application>Microsoft Office PowerPoint</Application>
  <PresentationFormat>On-screen Show (4:3)</PresentationFormat>
  <Paragraphs>65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Executive</vt:lpstr>
      <vt:lpstr> Interconnect Set Syntax  Bob Ross, Teraspeed Labs bob@teraspeedlabs.com  </vt:lpstr>
      <vt:lpstr>Syntax Choices</vt:lpstr>
      <vt:lpstr>[Interconnect Model Set] – Names</vt:lpstr>
      <vt:lpstr>[Interconnect Model Set] Syntax Choices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Dagostino</dc:creator>
  <cp:lastModifiedBy>bob</cp:lastModifiedBy>
  <cp:revision>1173</cp:revision>
  <cp:lastPrinted>2014-09-15T17:44:41Z</cp:lastPrinted>
  <dcterms:created xsi:type="dcterms:W3CDTF">2014-08-14T21:20:06Z</dcterms:created>
  <dcterms:modified xsi:type="dcterms:W3CDTF">2016-07-13T05:32:17Z</dcterms:modified>
</cp:coreProperties>
</file>