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0" r:id="rId2"/>
    <p:sldId id="312" r:id="rId3"/>
    <p:sldId id="318" r:id="rId4"/>
    <p:sldId id="319" r:id="rId5"/>
    <p:sldId id="320" r:id="rId6"/>
    <p:sldId id="32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5AED7"/>
    <a:srgbClr val="2B5681"/>
    <a:srgbClr val="E8F0F8"/>
    <a:srgbClr val="E2ECF6"/>
    <a:srgbClr val="D6E4F2"/>
    <a:srgbClr val="3366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760" autoAdjust="0"/>
  </p:normalViewPr>
  <p:slideViewPr>
    <p:cSldViewPr>
      <p:cViewPr>
        <p:scale>
          <a:sx n="80" d="100"/>
          <a:sy n="80" d="100"/>
        </p:scale>
        <p:origin x="-80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a.org/ibis/interconnect_wip/EMD_Draft_3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1600200"/>
          </a:xfrm>
        </p:spPr>
        <p:txBody>
          <a:bodyPr/>
          <a:lstStyle/>
          <a:p>
            <a:pPr eaLnBrk="1" hangingPunct="1"/>
            <a:r>
              <a:rPr lang="en-US" dirty="0" smtClean="0"/>
              <a:t>EMD </a:t>
            </a:r>
            <a:r>
              <a:rPr lang="en-US" dirty="0" smtClean="0"/>
              <a:t>Overview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sz="2000" dirty="0" smtClean="0"/>
              <a:t>IBIS Open Forum</a:t>
            </a:r>
          </a:p>
          <a:p>
            <a:pPr eaLnBrk="1" hangingPunct="1"/>
            <a:r>
              <a:rPr lang="en-US" sz="2000" dirty="0" smtClean="0"/>
              <a:t>March 15, 2013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Module Description (EMD)</a:t>
            </a:r>
          </a:p>
          <a:p>
            <a:pPr lvl="1"/>
            <a:r>
              <a:rPr lang="en-US" dirty="0" smtClean="0"/>
              <a:t>IBIS Interconnect Committee Poised to Work on Proposed Specification</a:t>
            </a:r>
          </a:p>
          <a:p>
            <a:pPr lvl="1"/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www.eda.org/ibis/interconnect_wip/EMD_Draft_3.pdf</a:t>
            </a:r>
            <a:endParaRPr lang="en-US" sz="1800" dirty="0" smtClean="0"/>
          </a:p>
          <a:p>
            <a:r>
              <a:rPr lang="en-US" dirty="0" smtClean="0"/>
              <a:t>IBIS (.</a:t>
            </a:r>
            <a:r>
              <a:rPr lang="en-US" dirty="0" err="1" smtClean="0"/>
              <a:t>ibs</a:t>
            </a:r>
            <a:r>
              <a:rPr lang="en-US" dirty="0" smtClean="0"/>
              <a:t>) Package Modeling</a:t>
            </a:r>
          </a:p>
          <a:p>
            <a:pPr lvl="1"/>
            <a:r>
              <a:rPr lang="en-US" dirty="0" smtClean="0"/>
              <a:t>BIRD will fall out of work being done on EMD</a:t>
            </a:r>
          </a:p>
          <a:p>
            <a:r>
              <a:rPr lang="en-US" dirty="0"/>
              <a:t>IBIS (.</a:t>
            </a:r>
            <a:r>
              <a:rPr lang="en-US" dirty="0" err="1"/>
              <a:t>ibs</a:t>
            </a:r>
            <a:r>
              <a:rPr lang="en-US" dirty="0"/>
              <a:t>) </a:t>
            </a:r>
            <a:r>
              <a:rPr lang="en-US" dirty="0" smtClean="0"/>
              <a:t>On-Die Modeling</a:t>
            </a:r>
            <a:endParaRPr lang="en-US" dirty="0"/>
          </a:p>
          <a:p>
            <a:pPr lvl="1"/>
            <a:r>
              <a:rPr lang="en-US" dirty="0"/>
              <a:t>BIRD will fall out of work being done on EMD</a:t>
            </a:r>
          </a:p>
          <a:p>
            <a:r>
              <a:rPr lang="en-US" dirty="0" smtClean="0"/>
              <a:t>EMD Summary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010400" cy="1295400"/>
          </a:xfrm>
        </p:spPr>
        <p:txBody>
          <a:bodyPr/>
          <a:lstStyle/>
          <a:p>
            <a:pPr lvl="0"/>
            <a:r>
              <a:rPr lang="en-US" sz="3200" dirty="0" smtClean="0"/>
              <a:t>EMD not </a:t>
            </a:r>
            <a:r>
              <a:rPr lang="en-US" sz="3200" dirty="0"/>
              <a:t>limited to Board </a:t>
            </a:r>
            <a:r>
              <a:rPr lang="en-US" sz="3200" dirty="0" smtClean="0"/>
              <a:t>description</a:t>
            </a:r>
            <a:br>
              <a:rPr lang="en-US" sz="3200" dirty="0" smtClean="0"/>
            </a:br>
            <a:r>
              <a:rPr lang="en-US" sz="3200" dirty="0" smtClean="0"/>
              <a:t>(e.g</a:t>
            </a:r>
            <a:r>
              <a:rPr lang="en-US" sz="3200" dirty="0"/>
              <a:t>. not limited to SIMM and DIMM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28800"/>
            <a:ext cx="7162800" cy="4267200"/>
          </a:xfrm>
        </p:spPr>
        <p:txBody>
          <a:bodyPr/>
          <a:lstStyle/>
          <a:p>
            <a:r>
              <a:rPr lang="en-US" dirty="0" smtClean="0"/>
              <a:t>Allow </a:t>
            </a:r>
            <a:r>
              <a:rPr lang="en-US" dirty="0"/>
              <a:t>connections between external (visible) pins</a:t>
            </a:r>
          </a:p>
          <a:p>
            <a:r>
              <a:rPr lang="en-US" dirty="0"/>
              <a:t>Allow connections between internal components</a:t>
            </a:r>
          </a:p>
          <a:p>
            <a:r>
              <a:rPr lang="en-US" dirty="0"/>
              <a:t>Allows description of Multi Chip Modules (MCM)</a:t>
            </a:r>
          </a:p>
          <a:p>
            <a:r>
              <a:rPr lang="en-US" dirty="0"/>
              <a:t>Allows description of Interposers</a:t>
            </a:r>
          </a:p>
          <a:p>
            <a:r>
              <a:rPr lang="en-US" dirty="0"/>
              <a:t>Allows description of  Connectors</a:t>
            </a:r>
          </a:p>
          <a:p>
            <a:r>
              <a:rPr lang="en-US" dirty="0"/>
              <a:t>Allows description of  Cables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427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dirty="0" smtClean="0"/>
              <a:t>EMD Replaces </a:t>
            </a:r>
            <a:r>
              <a:rPr lang="en-US" sz="2800" dirty="0"/>
              <a:t>Path </a:t>
            </a:r>
            <a:r>
              <a:rPr lang="en-US" sz="2800" dirty="0" smtClean="0"/>
              <a:t>Description in EBD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IBIS_ISS subckts</a:t>
            </a:r>
          </a:p>
          <a:p>
            <a:r>
              <a:rPr lang="en-US" dirty="0"/>
              <a:t>Touchstone </a:t>
            </a:r>
            <a:r>
              <a:rPr lang="en-US" dirty="0" smtClean="0"/>
              <a:t>Files</a:t>
            </a:r>
          </a:p>
          <a:p>
            <a:endParaRPr lang="en-US" dirty="0"/>
          </a:p>
          <a:p>
            <a:r>
              <a:rPr lang="en-US" dirty="0" smtClean="0"/>
              <a:t>No more Forks!!!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93209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EMD Miscellaneous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Supports broadband, </a:t>
            </a:r>
            <a:r>
              <a:rPr lang="en-US" sz="2000" dirty="0" err="1"/>
              <a:t>lossy</a:t>
            </a:r>
            <a:r>
              <a:rPr lang="en-US" sz="2000" dirty="0"/>
              <a:t>, distributed interconnect</a:t>
            </a:r>
          </a:p>
          <a:p>
            <a:pPr lvl="0"/>
            <a:r>
              <a:rPr lang="en-US" sz="2000" dirty="0"/>
              <a:t>Support for Interconnect Corners (</a:t>
            </a:r>
            <a:r>
              <a:rPr lang="en-US" sz="2000" dirty="0" err="1"/>
              <a:t>Typ</a:t>
            </a:r>
            <a:r>
              <a:rPr lang="en-US" sz="2000" dirty="0"/>
              <a:t>, Slow, Fast)</a:t>
            </a:r>
          </a:p>
          <a:p>
            <a:pPr lvl="0"/>
            <a:r>
              <a:rPr lang="en-US" sz="2000" dirty="0"/>
              <a:t>Support for parameterized subckts</a:t>
            </a:r>
          </a:p>
          <a:p>
            <a:pPr lvl="0"/>
            <a:r>
              <a:rPr lang="en-US" sz="2000" dirty="0"/>
              <a:t>Support for true differential interconnect</a:t>
            </a:r>
          </a:p>
          <a:p>
            <a:pPr lvl="0"/>
            <a:r>
              <a:rPr lang="en-US" sz="2000" dirty="0"/>
              <a:t>Support for coupled (cross talk) models</a:t>
            </a:r>
          </a:p>
          <a:p>
            <a:pPr lvl="0"/>
            <a:r>
              <a:rPr lang="en-US" sz="2000" dirty="0"/>
              <a:t>Support for power distribution models (PDM)</a:t>
            </a:r>
          </a:p>
          <a:p>
            <a:pPr lvl="0"/>
            <a:r>
              <a:rPr lang="en-US" sz="2000" dirty="0"/>
              <a:t>Support for coupling between power and signal interconnect</a:t>
            </a:r>
          </a:p>
          <a:p>
            <a:pPr lvl="0"/>
            <a:r>
              <a:rPr lang="en-US" sz="2000" dirty="0"/>
              <a:t>Support for </a:t>
            </a:r>
            <a:r>
              <a:rPr lang="en-US" sz="2000" dirty="0" err="1"/>
              <a:t>pullup</a:t>
            </a:r>
            <a:r>
              <a:rPr lang="en-US" sz="2000" dirty="0"/>
              <a:t> and </a:t>
            </a:r>
            <a:r>
              <a:rPr lang="en-US" sz="2000" dirty="0" err="1" smtClean="0"/>
              <a:t>pulldown</a:t>
            </a:r>
            <a:r>
              <a:rPr lang="en-US" sz="2000" dirty="0" smtClean="0"/>
              <a:t> </a:t>
            </a:r>
            <a:r>
              <a:rPr lang="en-US" sz="2000" dirty="0"/>
              <a:t>termination in module</a:t>
            </a:r>
          </a:p>
          <a:p>
            <a:pPr lvl="0"/>
            <a:r>
              <a:rPr lang="en-US" sz="2000" dirty="0"/>
              <a:t>Parameter Tree format allows easier implementation of enhancements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262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NONE. An EBD file can be programmatically converted to an EMD file with absolutely no loss of </a:t>
            </a:r>
            <a:r>
              <a:rPr lang="en-US" dirty="0" smtClean="0"/>
              <a:t>functionality.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need to decide if we will allow an EMD file to contain an EBD component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Not necessary, since EBD can be converted to </a:t>
            </a:r>
            <a:r>
              <a:rPr lang="en-US" smtClean="0"/>
              <a:t>EMD programmatically.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80739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244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</vt:lpstr>
      <vt:lpstr>EMD Overview</vt:lpstr>
      <vt:lpstr>Overview</vt:lpstr>
      <vt:lpstr>EMD not limited to Board description (e.g. not limited to SIMM and DIMM</vt:lpstr>
      <vt:lpstr>EMD Replaces Path Description in EBD</vt:lpstr>
      <vt:lpstr>EMD Miscellaneous Advantages</vt:lpstr>
      <vt:lpstr>EMD Disadvantages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Michael Mirmak</cp:lastModifiedBy>
  <cp:revision>100</cp:revision>
  <dcterms:created xsi:type="dcterms:W3CDTF">2010-01-20T19:11:57Z</dcterms:created>
  <dcterms:modified xsi:type="dcterms:W3CDTF">2013-03-25T17:24:20Z</dcterms:modified>
</cp:coreProperties>
</file>