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2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73C25-9050-4620-8F01-BEFE4CA03798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6B555-F9E5-4C74-8D96-0B52FD1DE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6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6B555-F9E5-4C74-8D96-0B52FD1DEA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8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71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6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5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3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3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8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6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97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0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7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24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7E2DF-740E-48A6-BE40-F868B2A6E7EB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51698-6E3B-4811-9C4C-834936152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6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bis.org/birds/bird180.docx" TargetMode="External"/><Relationship Id="rId13" Type="http://schemas.openxmlformats.org/officeDocument/2006/relationships/hyperlink" Target="http://www.ibis.org/birds/bird186.4.docx" TargetMode="External"/><Relationship Id="rId18" Type="http://schemas.openxmlformats.org/officeDocument/2006/relationships/hyperlink" Target="http://www.ibis.org/birds/bird192.1.docx" TargetMode="External"/><Relationship Id="rId3" Type="http://schemas.openxmlformats.org/officeDocument/2006/relationships/hyperlink" Target="http://ibis.org/ver6.1/ver6_1_known_issues.docx" TargetMode="External"/><Relationship Id="rId7" Type="http://schemas.openxmlformats.org/officeDocument/2006/relationships/hyperlink" Target="http://www.ibis.org/birds/bird179.docx" TargetMode="External"/><Relationship Id="rId12" Type="http://schemas.openxmlformats.org/officeDocument/2006/relationships/hyperlink" Target="http://www.ibis.org/birds/bird185.2.docx" TargetMode="External"/><Relationship Id="rId17" Type="http://schemas.openxmlformats.org/officeDocument/2006/relationships/hyperlink" Target="http://www.ibis.org/birds/bird191.2.docx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www.ibis.org/birds/bird189.7.docx" TargetMode="External"/><Relationship Id="rId20" Type="http://schemas.openxmlformats.org/officeDocument/2006/relationships/hyperlink" Target="http://www.ibis.org/birds/bird194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bis.org/birds/bird165.1.docx" TargetMode="External"/><Relationship Id="rId11" Type="http://schemas.openxmlformats.org/officeDocument/2006/relationships/hyperlink" Target="http://www.ibis.org/birds/bird184.2.docx" TargetMode="External"/><Relationship Id="rId5" Type="http://schemas.openxmlformats.org/officeDocument/2006/relationships/hyperlink" Target="http://www.ibis.org/birds/bird147.6.docx" TargetMode="External"/><Relationship Id="rId15" Type="http://schemas.openxmlformats.org/officeDocument/2006/relationships/hyperlink" Target="http://www.ibis.org/birds/bird188.1.docx" TargetMode="External"/><Relationship Id="rId10" Type="http://schemas.openxmlformats.org/officeDocument/2006/relationships/hyperlink" Target="http://www.ibis.org/birds/bird183.docx" TargetMode="External"/><Relationship Id="rId19" Type="http://schemas.openxmlformats.org/officeDocument/2006/relationships/hyperlink" Target="http://www.ibis.org/birds/bird193.docx" TargetMode="External"/><Relationship Id="rId4" Type="http://schemas.openxmlformats.org/officeDocument/2006/relationships/hyperlink" Target="http://www.ibis.org/ver7.0_wip/" TargetMode="External"/><Relationship Id="rId9" Type="http://schemas.openxmlformats.org/officeDocument/2006/relationships/hyperlink" Target="http://www.ibis.org/birds/bird182.docx" TargetMode="External"/><Relationship Id="rId14" Type="http://schemas.openxmlformats.org/officeDocument/2006/relationships/hyperlink" Target="http://www.ibis.org/birds/bird187.3.doc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5148"/>
          </a:xfrm>
        </p:spPr>
        <p:txBody>
          <a:bodyPr>
            <a:normAutofit/>
          </a:bodyPr>
          <a:lstStyle/>
          <a:p>
            <a:r>
              <a:rPr lang="en-US" sz="6000" b="1" dirty="0"/>
              <a:t>MOTION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30534"/>
            <a:ext cx="10515600" cy="4846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“The Editorial Task Group shall resume regular meetings and assemble a draft IBIS 7.0 document for consideration by the IBIS Open Forum, including changes from the lists of known issues at </a:t>
            </a:r>
            <a:r>
              <a:rPr lang="en-US" sz="2400" u="sng" dirty="0">
                <a:hlinkClick r:id="rId3"/>
              </a:rPr>
              <a:t>http://ibis.org/ver6.1/ver6_1_known_issues.docx</a:t>
            </a:r>
            <a:r>
              <a:rPr lang="en-US" sz="2400" dirty="0"/>
              <a:t> and </a:t>
            </a:r>
            <a:r>
              <a:rPr lang="en-US" sz="2400" dirty="0">
                <a:hlinkClick r:id="rId4"/>
              </a:rPr>
              <a:t>http://www.ibis.org/ver7.0_wip/</a:t>
            </a:r>
            <a:r>
              <a:rPr lang="en-US" sz="2400" dirty="0"/>
              <a:t>, and the technical changes described in the approved BIRDs below:”</a:t>
            </a:r>
            <a:endParaRPr lang="en-US" sz="5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EF4D81-2F04-4AC4-A8C5-CE1DFA645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877175"/>
              </p:ext>
            </p:extLst>
          </p:nvPr>
        </p:nvGraphicFramePr>
        <p:xfrm>
          <a:off x="3787909" y="3094998"/>
          <a:ext cx="4813300" cy="3248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779468114"/>
                    </a:ext>
                  </a:extLst>
                </a:gridCol>
                <a:gridCol w="4203700">
                  <a:extLst>
                    <a:ext uri="{9D8B030D-6E8A-4147-A177-3AD203B41FA5}">
                      <a16:colId xmlns:a16="http://schemas.microsoft.com/office/drawing/2014/main" val="142495764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BIRD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Title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740186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147.6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5"/>
                        </a:rPr>
                        <a:t>Back-channel Support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28616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165.1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6"/>
                        </a:rPr>
                        <a:t>Parameter Passing Improvements for [External Circuit]s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7204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7"/>
                        </a:rPr>
                        <a:t>New IBIS-AMI Reserved Parameter Special_Param_Names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62978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8"/>
                        </a:rPr>
                        <a:t>Require Unique Pin Names in [Pin]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2315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9"/>
                        </a:rPr>
                        <a:t>POWER and GND [Pin] signal_name as [Pin Mapping] bus_label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65254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0"/>
                        </a:rPr>
                        <a:t>[Model Data] Matrix Subparameter Terminology Correction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9141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184.2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1"/>
                        </a:rPr>
                        <a:t>Model_name and Signal_name Restriction for POWER and GND Pins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957914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185.2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2"/>
                        </a:rPr>
                        <a:t>Section 3 Reserved Word Guideline Update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37397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186.4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3"/>
                        </a:rPr>
                        <a:t>File Naming Rules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7843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187.3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4"/>
                        </a:rPr>
                        <a:t>Format and Usage Out Clarifications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28799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188.1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5"/>
                        </a:rPr>
                        <a:t>Expanded Rx Noise Support for AMI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312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189.7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16"/>
                        </a:rPr>
                        <a:t>Interconnect Modeling Using IBIS-ISS and Touchstone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36255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191.2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7"/>
                        </a:rPr>
                        <a:t>Clarifying Locations for Si_location and Timing_location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546688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192.1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8"/>
                        </a:rPr>
                        <a:t>Clarification of List Default Rules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93467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>
                          <a:effectLst/>
                          <a:hlinkClick r:id="rId19"/>
                        </a:rPr>
                        <a:t>Figure 29 corrections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56059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effectLst/>
                          <a:hlinkClick r:id="rId20"/>
                        </a:rPr>
                        <a:t>Revised AMI Ts4file Analog Buffer Models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3000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4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MOTION 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“No additional technical BIRDs, beyond those listed above, shall be included in IBIS 7.0 without recommendation from the Editorial Task Group.”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80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236</Words>
  <Application>Microsoft Office PowerPoint</Application>
  <PresentationFormat>Widescreen</PresentationFormat>
  <Paragraphs>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SimSun</vt:lpstr>
      <vt:lpstr>Arial</vt:lpstr>
      <vt:lpstr>Calibri</vt:lpstr>
      <vt:lpstr>Calibri Light</vt:lpstr>
      <vt:lpstr>Office Theme</vt:lpstr>
      <vt:lpstr>MOTION 1</vt:lpstr>
      <vt:lpstr>MOTION 2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 1</dc:title>
  <dc:creator>Mirmak, Michael</dc:creator>
  <cp:keywords>CTPClassification=CTP_NT</cp:keywords>
  <cp:lastModifiedBy>Mirmak, Michael</cp:lastModifiedBy>
  <cp:revision>10</cp:revision>
  <cp:lastPrinted>2018-06-29T20:15:29Z</cp:lastPrinted>
  <dcterms:created xsi:type="dcterms:W3CDTF">2017-01-27T14:35:31Z</dcterms:created>
  <dcterms:modified xsi:type="dcterms:W3CDTF">2018-06-29T21:49:05Z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316e7697-1ca1-4378-8313-2380b3593199</vt:lpwstr>
  </property>
  <property fmtid="{D5CDD505-2E9C-101B-9397-08002B2CF9AE}" pid="3" name="CTP_TimeStamp">
    <vt:lpwstr>2018-06-29 21:49:05Z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