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09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9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479-C172-4721-B93C-EA2FB90BCE70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8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7573" y="413148"/>
            <a:ext cx="8229600" cy="210145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2024 IEEE Symposium on EMC+SIPI</a:t>
            </a:r>
            <a:br>
              <a:rPr lang="en-US" b="1" dirty="0"/>
            </a:br>
            <a:r>
              <a:rPr lang="en-US" sz="4900" b="1" dirty="0">
                <a:solidFill>
                  <a:srgbClr val="0070C0"/>
                </a:solidFill>
              </a:rPr>
              <a:t>Hybrid IBIS Summit</a:t>
            </a:r>
            <a:br>
              <a:rPr lang="en-US" b="1" dirty="0"/>
            </a:br>
            <a:r>
              <a:rPr lang="en-US" sz="3100" b="1" dirty="0"/>
              <a:t>August 9, 2024</a:t>
            </a:r>
            <a:br>
              <a:rPr lang="en-US" sz="3100" b="1" dirty="0"/>
            </a:br>
            <a:r>
              <a:rPr lang="en-US" sz="3100" b="1" dirty="0"/>
              <a:t>Phoenix, Arizona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63D7B88-C671-5458-A4F1-ABFFDF2678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87" y="4678232"/>
            <a:ext cx="5334000" cy="1644175"/>
          </a:xfrm>
          <a:prstGeom prst="rect">
            <a:avLst/>
          </a:prstGeom>
        </p:spPr>
      </p:pic>
      <p:pic>
        <p:nvPicPr>
          <p:cNvPr id="3" name="Picture 2" descr="A white bird with red beak and green text&#10;&#10;Description automatically generated">
            <a:extLst>
              <a:ext uri="{FF2B5EF4-FFF2-40B4-BE49-F238E27FC236}">
                <a16:creationId xmlns:a16="http://schemas.microsoft.com/office/drawing/2014/main" id="{E90627D5-8EB1-68C4-2CE4-1BFE120C05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4555787"/>
            <a:ext cx="2168125" cy="176662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40E8FFB-590F-08D7-71E7-5B38B4F32D33}"/>
              </a:ext>
            </a:extLst>
          </p:cNvPr>
          <p:cNvSpPr/>
          <p:nvPr/>
        </p:nvSpPr>
        <p:spPr>
          <a:xfrm>
            <a:off x="2403875" y="2667000"/>
            <a:ext cx="493834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>
                <a:ln w="22225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</a:rPr>
              <a:t>Welcome!</a:t>
            </a:r>
          </a:p>
        </p:txBody>
      </p:sp>
    </p:spTree>
    <p:extLst>
      <p:ext uri="{BB962C8B-B14F-4D97-AF65-F5344CB8AC3E}">
        <p14:creationId xmlns:p14="http://schemas.microsoft.com/office/powerpoint/2010/main" val="1072167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9d258917-277f-42cd-a3cd-14c4e9ee58bc}" enabled="1" method="Standard" siteId="{38ae3bcd-9579-4fd4-adda-b42e1495d55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22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2024 IEEE Symposium on EMC+SIPI Hybrid IBIS Summit August 9, 2024 Phoenix, Arizona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DesignCon 2016 IBIS Summit</dc:title>
  <dc:creator>Mike LaBonte</dc:creator>
  <cp:lastModifiedBy>Doug Burns</cp:lastModifiedBy>
  <cp:revision>36</cp:revision>
  <dcterms:created xsi:type="dcterms:W3CDTF">2016-01-11T21:56:36Z</dcterms:created>
  <dcterms:modified xsi:type="dcterms:W3CDTF">2024-08-05T12:18:33Z</dcterms:modified>
</cp:coreProperties>
</file>