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73" y="413148"/>
            <a:ext cx="8229600" cy="21014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2025 IEEE Symposium on EMC+SIPI</a:t>
            </a:r>
            <a:br>
              <a:rPr lang="en-US" b="1" dirty="0"/>
            </a:br>
            <a:r>
              <a:rPr lang="en-US" sz="4900" b="1" dirty="0">
                <a:solidFill>
                  <a:srgbClr val="0070C0"/>
                </a:solidFill>
              </a:rPr>
              <a:t>Hybrid IBIS Summit</a:t>
            </a:r>
            <a:br>
              <a:rPr lang="en-US" b="1" dirty="0"/>
            </a:br>
            <a:r>
              <a:rPr lang="en-US" sz="3100" b="1" dirty="0"/>
              <a:t>August 22, 2025</a:t>
            </a:r>
            <a:br>
              <a:rPr lang="en-US" sz="3100" b="1" dirty="0"/>
            </a:br>
            <a:r>
              <a:rPr lang="en-US" sz="3100" b="1" dirty="0"/>
              <a:t>Raleigh, North Carolina</a:t>
            </a:r>
            <a:endParaRPr lang="en-US" dirty="0"/>
          </a:p>
        </p:txBody>
      </p:sp>
      <p:pic>
        <p:nvPicPr>
          <p:cNvPr id="3" name="Picture 2" descr="A white bird with red beak and green text&#10;&#10;Description automatically generated">
            <a:extLst>
              <a:ext uri="{FF2B5EF4-FFF2-40B4-BE49-F238E27FC236}">
                <a16:creationId xmlns:a16="http://schemas.microsoft.com/office/drawing/2014/main" id="{E90627D5-8EB1-68C4-2CE4-1BFE120C0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032" y="4343401"/>
            <a:ext cx="2373589" cy="193403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0E8FFB-590F-08D7-71E7-5B38B4F32D33}"/>
              </a:ext>
            </a:extLst>
          </p:cNvPr>
          <p:cNvSpPr/>
          <p:nvPr/>
        </p:nvSpPr>
        <p:spPr>
          <a:xfrm>
            <a:off x="2403875" y="2667000"/>
            <a:ext cx="49383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22225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</a:rPr>
              <a:t>Welcome!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0C3BD3-225C-6ADC-399C-A348E14C7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573" y="4648200"/>
            <a:ext cx="4557844" cy="144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23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2025 IEEE Symposium on EMC+SIPI Hybrid IBIS Summit August 22, 2025 Raleigh, North Carolina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Wolff, Randy (DI SW EDA EBS PST AV)</cp:lastModifiedBy>
  <cp:revision>37</cp:revision>
  <dcterms:created xsi:type="dcterms:W3CDTF">2016-01-11T21:56:36Z</dcterms:created>
  <dcterms:modified xsi:type="dcterms:W3CDTF">2025-08-19T19:56:27Z</dcterms:modified>
</cp:coreProperties>
</file>