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82" y="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1/23/2019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36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1/23/2019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6906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1/23/2019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458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1/23/2019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618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1/23/2019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760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1/23/2019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7875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1/23/2019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309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1/23/2019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7463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1/23/2019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024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1/23/2019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288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1/23/2019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41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F09479-C172-4721-B93C-EA2FB90BCE70}" type="datetimeFigureOut">
              <a:rPr lang="en-US" smtClean="0"/>
              <a:t>1/23/2019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282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7237" y="2066081"/>
            <a:ext cx="3546427" cy="2659820"/>
          </a:xfrm>
          <a:prstGeom prst="rect">
            <a:avLst/>
          </a:prstGeom>
          <a:effectLst>
            <a:softEdge rad="127000"/>
          </a:effectLst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Welcome to the </a:t>
            </a:r>
            <a:r>
              <a:rPr lang="en-US"/>
              <a:t>DesignCon </a:t>
            </a:r>
            <a:r>
              <a:rPr lang="en-US" smtClean="0"/>
              <a:t>2019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IBIS Summit</a:t>
            </a:r>
          </a:p>
        </p:txBody>
      </p:sp>
      <p:pic>
        <p:nvPicPr>
          <p:cNvPr id="1026" name="Picture 2" descr="Keysight Technologies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23" t="22222" r="6827" b="21839"/>
          <a:stretch/>
        </p:blipFill>
        <p:spPr bwMode="auto">
          <a:xfrm>
            <a:off x="2781287" y="5788154"/>
            <a:ext cx="1696551" cy="393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Synopsy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6141" y="5788154"/>
            <a:ext cx="1646537" cy="3749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 descr="Cadence Design Systems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1" y="5788154"/>
            <a:ext cx="1767841" cy="329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FCA786FD-F643-42C4-8D57-B0D91ED210D2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7883" y="5788154"/>
            <a:ext cx="1638212" cy="466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56826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910</TotalTime>
  <Words>5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Welcome to the DesignCon 2019 IBIS Summit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the DesignCon 2016 IBIS Summit</dc:title>
  <dc:creator>Mike LaBonte</dc:creator>
  <cp:lastModifiedBy>Bob Ross</cp:lastModifiedBy>
  <cp:revision>9</cp:revision>
  <dcterms:created xsi:type="dcterms:W3CDTF">2016-01-11T21:56:36Z</dcterms:created>
  <dcterms:modified xsi:type="dcterms:W3CDTF">2019-01-24T00:41:01Z</dcterms:modified>
</cp:coreProperties>
</file>