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5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479-C172-4721-B93C-EA2FB90BCE7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8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250" y="2438398"/>
            <a:ext cx="1901793" cy="1426345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Welcome</a:t>
            </a:r>
            <a:br>
              <a:rPr lang="en-US" b="1" dirty="0"/>
            </a:br>
            <a:r>
              <a:rPr lang="en-US" dirty="0"/>
              <a:t> </a:t>
            </a:r>
            <a:r>
              <a:rPr lang="en-US" b="1" dirty="0"/>
              <a:t>IBIS Summit with DesignCon 2024</a:t>
            </a:r>
            <a:br>
              <a:rPr lang="en-US" b="1" dirty="0"/>
            </a:br>
            <a:r>
              <a:rPr lang="en-US" b="1" dirty="0"/>
              <a:t>Santa Clara, CA, February 2, 2024</a:t>
            </a:r>
            <a:br>
              <a:rPr lang="en-US" b="1" dirty="0"/>
            </a:br>
            <a:endParaRPr lang="en-US" dirty="0"/>
          </a:p>
        </p:txBody>
      </p:sp>
      <p:pic>
        <p:nvPicPr>
          <p:cNvPr id="2" name="Siemens Logo">
            <a:extLst>
              <a:ext uri="{FF2B5EF4-FFF2-40B4-BE49-F238E27FC236}">
                <a16:creationId xmlns:a16="http://schemas.microsoft.com/office/drawing/2014/main" id="{FBB9F6A2-6966-703A-C39E-3A855AFA52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 bwMode="black">
          <a:xfrm>
            <a:off x="5191489" y="4728523"/>
            <a:ext cx="2145594" cy="341150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D81DDBEC-DB01-EE47-063A-F65437354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864745"/>
            <a:ext cx="2622572" cy="78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D7D6CA3-5F30-64BA-B6A7-C728B2C455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03580" y="4699356"/>
            <a:ext cx="2426067" cy="526136"/>
          </a:xfrm>
          <a:prstGeom prst="rect">
            <a:avLst/>
          </a:prstGeom>
        </p:spPr>
      </p:pic>
      <p:pic>
        <p:nvPicPr>
          <p:cNvPr id="1028" name="Picture 4" descr="C:\Users\Bob Ross\AppData\Local\Packages\Microsoft.Windows.Photos_8wekyb3d8bbwe\TempState\ShareServiceTempFolder\600x150.jpe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250" y="5486400"/>
            <a:ext cx="5486401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C5FF1EB-9F57-F87F-5C80-879E78C5F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495" y="4091244"/>
            <a:ext cx="2123242" cy="399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2167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6f75f480-7803-4ee9-bb54-84d0635fdbe7}" enabled="1" method="Privileged" siteId="{38ae3bcd-9579-4fd4-adda-b42e1495d55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1487</TotalTime>
  <Words>19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Welcome  IBIS Summit with DesignCon 2024 Santa Clara, CA, February 2, 2024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DesignCon 2016 IBIS Summit</dc:title>
  <dc:creator>Mike LaBonte</dc:creator>
  <cp:lastModifiedBy>Wolff, Randy (DI SW EBS PST AV)</cp:lastModifiedBy>
  <cp:revision>53</cp:revision>
  <dcterms:created xsi:type="dcterms:W3CDTF">2016-01-11T21:56:36Z</dcterms:created>
  <dcterms:modified xsi:type="dcterms:W3CDTF">2024-01-24T19:08:04Z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fdea275-d6f3-438f-b8d8-013cab2023d3_Enabled">
    <vt:lpwstr>true</vt:lpwstr>
  </property>
  <property fmtid="{D5CDD505-2E9C-101B-9397-08002B2CF9AE}" pid="3" name="MSIP_Label_6fdea275-d6f3-438f-b8d8-013cab2023d3_SetDate">
    <vt:lpwstr>2023-01-25T18:53:16Z</vt:lpwstr>
  </property>
  <property fmtid="{D5CDD505-2E9C-101B-9397-08002B2CF9AE}" pid="4" name="MSIP_Label_6fdea275-d6f3-438f-b8d8-013cab2023d3_Method">
    <vt:lpwstr>Privileged</vt:lpwstr>
  </property>
  <property fmtid="{D5CDD505-2E9C-101B-9397-08002B2CF9AE}" pid="5" name="MSIP_Label_6fdea275-d6f3-438f-b8d8-013cab2023d3_Name">
    <vt:lpwstr>Public</vt:lpwstr>
  </property>
  <property fmtid="{D5CDD505-2E9C-101B-9397-08002B2CF9AE}" pid="6" name="MSIP_Label_6fdea275-d6f3-438f-b8d8-013cab2023d3_SiteId">
    <vt:lpwstr>f38a5ecd-2813-4862-b11b-ac1d563c806f</vt:lpwstr>
  </property>
  <property fmtid="{D5CDD505-2E9C-101B-9397-08002B2CF9AE}" pid="7" name="MSIP_Label_6fdea275-d6f3-438f-b8d8-013cab2023d3_ActionId">
    <vt:lpwstr>901e26ce-3b65-4f32-ae28-8701a68ba9f4</vt:lpwstr>
  </property>
  <property fmtid="{D5CDD505-2E9C-101B-9397-08002B2CF9AE}" pid="8" name="MSIP_Label_6fdea275-d6f3-438f-b8d8-013cab2023d3_ContentBits">
    <vt:lpwstr>0</vt:lpwstr>
  </property>
</Properties>
</file>