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06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237" y="2066081"/>
            <a:ext cx="3546427" cy="265982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Welcome to the </a:t>
            </a:r>
            <a:r>
              <a:rPr lang="en-US"/>
              <a:t>DesignCon </a:t>
            </a:r>
            <a:r>
              <a:rPr lang="en-US" smtClean="0"/>
              <a:t>2020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IBIS Summit</a:t>
            </a:r>
          </a:p>
        </p:txBody>
      </p:sp>
      <p:pic>
        <p:nvPicPr>
          <p:cNvPr id="1026" name="Picture 2" descr="Keysight Technologie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3" t="22222" r="6827" b="21839"/>
          <a:stretch/>
        </p:blipFill>
        <p:spPr bwMode="auto">
          <a:xfrm>
            <a:off x="3505200" y="5816593"/>
            <a:ext cx="2250875" cy="52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ynopsy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876316"/>
            <a:ext cx="1968809" cy="448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adence Design System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5788154"/>
            <a:ext cx="2190983" cy="40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682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Welcome to the DesignCon 2020 IBIS Summit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Bob Ross</cp:lastModifiedBy>
  <cp:revision>11</cp:revision>
  <dcterms:created xsi:type="dcterms:W3CDTF">2016-01-11T21:56:36Z</dcterms:created>
  <dcterms:modified xsi:type="dcterms:W3CDTF">2020-01-22T23:37:37Z</dcterms:modified>
</cp:coreProperties>
</file>