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2017-05-04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86000"/>
            <a:ext cx="4495800" cy="337185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Welcome to the SPI 2017</a:t>
            </a:r>
            <a:br>
              <a:rPr lang="en-US" dirty="0" smtClean="0"/>
            </a:br>
            <a:r>
              <a:rPr lang="en-US" dirty="0" smtClean="0"/>
              <a:t>IBIS Summit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742" y="2233361"/>
            <a:ext cx="2133600" cy="600456"/>
          </a:xfrm>
          <a:prstGeom prst="rect">
            <a:avLst/>
          </a:prstGeom>
        </p:spPr>
      </p:pic>
      <p:pic>
        <p:nvPicPr>
          <p:cNvPr id="3" name="Picture 2" descr="http://ibis.org/poster/logos/CST_4c_typ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128" y="3139020"/>
            <a:ext cx="974828" cy="1264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167842" y="1584867"/>
            <a:ext cx="1507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Sponsors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330" y="4708343"/>
            <a:ext cx="2476425" cy="70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0200" y="5638800"/>
            <a:ext cx="2993048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68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Bildschirmpräsentation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Welcome to the SPI 2017 IBIS Summit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Michael Schäder</cp:lastModifiedBy>
  <cp:revision>10</cp:revision>
  <dcterms:created xsi:type="dcterms:W3CDTF">2016-01-11T21:56:36Z</dcterms:created>
  <dcterms:modified xsi:type="dcterms:W3CDTF">2017-05-04T08:31:25Z</dcterms:modified>
</cp:coreProperties>
</file>