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93" d="100"/>
          <a:sy n="93" d="100"/>
        </p:scale>
        <p:origin x="-7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66700" y="304800"/>
            <a:ext cx="8610600" cy="1143000"/>
          </a:xfrm>
        </p:spPr>
        <p:txBody>
          <a:bodyPr wrap="none"/>
          <a:lstStyle/>
          <a:p>
            <a:pPr eaLnBrk="1" hangingPunct="1"/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European Virtual IBIS Summit</a:t>
            </a:r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/>
            </a:r>
            <a:b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(Germany) May 12, 2021</a:t>
            </a:r>
            <a:b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with SPI 2021</a:t>
            </a:r>
            <a:endParaRPr lang="en-US" altLang="en-US" sz="3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1669724"/>
            <a:ext cx="2819400" cy="221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62200" y="38862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Source Sans Pro Black" panose="020B0803030403020204" pitchFamily="34" charset="0"/>
              </a:rPr>
              <a:t>IBIS OPEN FORUM</a:t>
            </a:r>
          </a:p>
        </p:txBody>
      </p:sp>
      <p:pic>
        <p:nvPicPr>
          <p:cNvPr id="1026" name="Picture 2" descr="Graphical user interface, text, application&#10;&#10;Description automatically generat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4325250"/>
            <a:ext cx="58864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European Virtual IBIS Summit (Germany) May 12, 2021 with SPI 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Bob Ross</cp:lastModifiedBy>
  <cp:revision>42</cp:revision>
  <dcterms:created xsi:type="dcterms:W3CDTF">1601-01-01T00:00:00Z</dcterms:created>
  <dcterms:modified xsi:type="dcterms:W3CDTF">2021-05-07T01:23:19Z</dcterms:modified>
</cp:coreProperties>
</file>