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2" d="100"/>
          <a:sy n="92" d="100"/>
        </p:scale>
        <p:origin x="-948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36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90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45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61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60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787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09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46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024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288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41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09479-C172-4721-B93C-EA2FB90BCE70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282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4087" y="2295395"/>
            <a:ext cx="2615827" cy="196187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Welcome </a:t>
            </a:r>
            <a:r>
              <a:rPr lang="en-US" b="1" smtClean="0"/>
              <a:t>to the European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 </a:t>
            </a:r>
            <a:r>
              <a:rPr lang="en-US" b="1" dirty="0" smtClean="0"/>
              <a:t>Virtual IBIS </a:t>
            </a:r>
            <a:r>
              <a:rPr lang="en-US" b="1" dirty="0"/>
              <a:t>Summit </a:t>
            </a:r>
            <a:r>
              <a:rPr lang="en-US" b="1" dirty="0" smtClean="0"/>
              <a:t>with SPI 2022</a:t>
            </a:r>
            <a:br>
              <a:rPr lang="en-US" b="1" dirty="0" smtClean="0"/>
            </a:br>
            <a:r>
              <a:rPr lang="en-US" b="1" dirty="0" smtClean="0"/>
              <a:t>May 26, 2022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pic>
        <p:nvPicPr>
          <p:cNvPr id="7" name="Picture 2" descr="image0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329" y="4114800"/>
            <a:ext cx="6825343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2167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1434</TotalTime>
  <Words>4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Welcome to the European  Virtual IBIS Summit with SPI 2022 May 26, 2022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DesignCon 2016 IBIS Summit</dc:title>
  <dc:creator>Mike LaBonte</dc:creator>
  <cp:lastModifiedBy>Bob Ross</cp:lastModifiedBy>
  <cp:revision>36</cp:revision>
  <dcterms:created xsi:type="dcterms:W3CDTF">2016-01-11T21:56:36Z</dcterms:created>
  <dcterms:modified xsi:type="dcterms:W3CDTF">2022-05-10T17:05:46Z</dcterms:modified>
</cp:coreProperties>
</file>