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C4E06-416C-691A-AC4C-503670072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3693C-F6C1-D201-1CC4-5A0308414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76CB3-B4FC-8043-DC1F-C367B292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FC786-0369-3EC1-1258-18D83D72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4D90C-12B5-D2DD-3CEA-6EAFE5C5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B632-A2CB-C687-6C25-09F03E73A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D7187-6189-73BA-41B3-78832502C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29D8C-1325-D2D7-4EA2-796E98FF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3A7A4-8B9D-7E71-4CED-9728D8992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88A08-B633-1960-99AC-CE76CF122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5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251699-735D-D47D-2743-27EE58EB02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623650-EEE0-8641-1A20-005EB5D3C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A7745-8B0D-24E2-C777-3E9823A2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647B1-5D1A-9C40-3CF0-64302B0DB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EC561-DD94-7E20-C14C-A985A877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28216-D956-3E31-0A00-DB58F0A2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DAF24-984E-8091-DA68-15F80F15E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5CCCA-7EEB-946F-92B3-1F0F2ECEB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A71BD-0559-D6A3-A0CD-5BD5336D1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A37C-1B56-EB29-700E-BF2310A56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40734-449E-23AB-F128-E79AC127E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CB71F-E13D-90C9-6A06-5ED8BE0AB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F1D44-0F4B-4D0E-F590-EF542203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58094-0B18-6738-E24E-AD757694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80605-FFBB-19A1-449B-22B074E5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9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FB89F-2FDA-63F2-BE98-1D9DF994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E966-D8D2-A527-760F-E7832D98F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9945D-16E3-B141-1E29-2E053E97F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30742-A21C-E968-8617-68FE972E1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4CCE7-CFCC-11AF-809C-17438EEB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D3DD2-9E29-64AE-96FA-9078C900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86FC2-CE79-9A68-7F6B-CFCDFC068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DDEE0-D044-0A10-8D8E-6561C37ED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F47F4-EFEF-FDAC-7768-A8E84F75C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F08FDD-21CC-D407-7096-12F29E5CF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40FF8B-28CE-0012-025A-D6F818E05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8D820D-8A9C-A619-56E9-F65CC1AB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F5663-F145-FB59-F821-34ABE014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D2E0C3-D84D-8D4C-A0D3-BBD542F9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5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E129-56BC-CD05-543B-38A983E2E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3A6491-AEE6-D5C0-9B5D-7C4C86D7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FC9AE-9C53-2133-A6C2-B7CB7643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F84A9-E2A3-A5CC-EB3C-B1325151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5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BEAB2-CC11-9095-5554-56DC75ABF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6AFB2E-741B-4AC6-7905-657EE6AD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1E242-3A7C-0451-A9B5-E810878CB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9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643A2-E1A8-ADA6-B971-6B9B3E69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17AAF-AA3B-CC07-F502-610112CDE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29CFA-1E2A-A394-6632-183657726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BE698-3C08-1809-7821-F9961179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AB30E-C063-406A-DE5F-9F520808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0F18C-C183-065D-2F13-2183CBFB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4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0C90-24AF-06E3-7B83-BEA1B935B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6803A5-A9FB-49A2-6B01-D05A85B43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23D21-1A2F-3B12-AFE4-894CE981F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27914-0780-A7DC-8D8D-68607D9C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F8799-363A-1131-BCA8-B92B5781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62220-3F52-1EA6-E720-C751450FE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4D734-B43B-BE76-F868-4F7F82690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3DFF8-25EF-ECB5-5997-58D8528F3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9D819-D576-9966-8C6B-D81E8F895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295A1-2FDE-4752-82B6-6837E08CA4F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B8E34-99D8-2583-C37C-551CEF7F1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75E96-F7C9-89CB-E28E-9B237072C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7AE04-29E7-4C2B-A8CE-AEE28DF0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0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165726-B579-D7A5-C075-91A38868AEF2}"/>
              </a:ext>
            </a:extLst>
          </p:cNvPr>
          <p:cNvSpPr txBox="1"/>
          <p:nvPr/>
        </p:nvSpPr>
        <p:spPr>
          <a:xfrm>
            <a:off x="1705232" y="1161535"/>
            <a:ext cx="91436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/>
              <a:t>Hybrid European IBIS Summit with IEEE SPI 2024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B53A3-7039-8B30-50CE-A23ADCF70475}"/>
              </a:ext>
            </a:extLst>
          </p:cNvPr>
          <p:cNvSpPr txBox="1"/>
          <p:nvPr/>
        </p:nvSpPr>
        <p:spPr>
          <a:xfrm>
            <a:off x="5202518" y="1821903"/>
            <a:ext cx="17869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Lisbon, Portugal</a:t>
            </a:r>
          </a:p>
          <a:p>
            <a:pPr algn="ctr"/>
            <a:r>
              <a:rPr lang="en-US" dirty="0"/>
              <a:t>May 15, 2024</a:t>
            </a:r>
          </a:p>
        </p:txBody>
      </p:sp>
      <p:pic>
        <p:nvPicPr>
          <p:cNvPr id="6" name="Picture 5" descr="A white bird with red beak and long beak flying over green text&#10;&#10;Description automatically generated">
            <a:extLst>
              <a:ext uri="{FF2B5EF4-FFF2-40B4-BE49-F238E27FC236}">
                <a16:creationId xmlns:a16="http://schemas.microsoft.com/office/drawing/2014/main" id="{BA38A226-5670-CD86-2E71-7A6F5A1DC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637" y="2739307"/>
            <a:ext cx="4051129" cy="3300920"/>
          </a:xfrm>
          <a:prstGeom prst="rect">
            <a:avLst/>
          </a:prstGeom>
        </p:spPr>
      </p:pic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2B65BFEB-8673-05B8-F415-C18B93375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412" y="5161118"/>
            <a:ext cx="4980020" cy="12678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467779-7623-9A04-4687-7E99FF94E5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7906" y="1813325"/>
            <a:ext cx="2826608" cy="301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351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Lance</dc:creator>
  <cp:lastModifiedBy>Wang, Lance</cp:lastModifiedBy>
  <cp:revision>1</cp:revision>
  <dcterms:created xsi:type="dcterms:W3CDTF">2024-05-14T17:48:16Z</dcterms:created>
  <dcterms:modified xsi:type="dcterms:W3CDTF">2024-05-14T18:01:05Z</dcterms:modified>
</cp:coreProperties>
</file>