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046" y="-162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525"/>
            <a:ext cx="7497763" cy="964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20</cp:revision>
  <dcterms:created xsi:type="dcterms:W3CDTF">1601-01-01T00:00:00Z</dcterms:created>
  <dcterms:modified xsi:type="dcterms:W3CDTF">2013-11-04T22:31:45Z</dcterms:modified>
</cp:coreProperties>
</file>