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396" r:id="rId3"/>
    <p:sldId id="395" r:id="rId4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5pPr>
    <a:lvl6pPr marL="22860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6pPr>
    <a:lvl7pPr marL="27432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7pPr>
    <a:lvl8pPr marL="32004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8pPr>
    <a:lvl9pPr marL="3657600" algn="l" defTabSz="914400" rtl="0" eaLnBrk="1" latinLnBrk="0" hangingPunct="1">
      <a:defRPr sz="1200" u="sng" kern="1200">
        <a:solidFill>
          <a:schemeClr val="tx1"/>
        </a:solidFill>
        <a:latin typeface="Goudy Stou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F33F"/>
    <a:srgbClr val="FAE3B4"/>
    <a:srgbClr val="ECD9A2"/>
    <a:srgbClr val="DDBA59"/>
    <a:srgbClr val="FFFFFF"/>
    <a:srgbClr val="C28548"/>
    <a:srgbClr val="F0E0D0"/>
    <a:srgbClr val="D7AE85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646" autoAdjust="0"/>
  </p:normalViewPr>
  <p:slideViewPr>
    <p:cSldViewPr snapToGrid="0">
      <p:cViewPr>
        <p:scale>
          <a:sx n="99" d="100"/>
          <a:sy n="99" d="100"/>
        </p:scale>
        <p:origin x="-55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B0766-77FE-4380-AE60-8C71B2946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5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F3FF-FC37-4B73-A6C3-86C255041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8C2F-349A-4B9B-9CC2-F0D93400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1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717A9-5872-4581-90A1-CA785107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7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5953-7FFA-4DED-B037-F191C4187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A0F7-F3F7-4109-AFC8-BA15211DC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4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2811-3AA6-495E-87FB-A0BC17460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A441-DD41-42A6-A431-6165CDFEA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933D1-92C3-4834-8EFC-B62CFF32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E178-27A0-4679-B78C-541BEC75A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22FD-33BA-430D-BCE1-EFCE0DDBD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9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</a:defRPr>
            </a:lvl1pPr>
          </a:lstStyle>
          <a:p>
            <a:pPr>
              <a:defRPr/>
            </a:pPr>
            <a:fld id="{EF49EAB1-FA75-4ECE-AD64-6E3227AAB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2106612" y="0"/>
            <a:ext cx="5089525" cy="4181141"/>
          </a:xfrm>
          <a:prstGeom prst="rect">
            <a:avLst/>
          </a:prstGeom>
          <a:gradFill>
            <a:gsLst>
              <a:gs pos="0">
                <a:srgbClr val="CCFFCC">
                  <a:alpha val="49804"/>
                </a:srgbClr>
              </a:gs>
              <a:gs pos="0">
                <a:srgbClr val="CCFFCC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</a:t>
            </a:r>
            <a:r>
              <a:rPr lang="en-US" sz="1400" u="none" dirty="0" smtClean="0">
                <a:latin typeface="Arial" charset="0"/>
              </a:rPr>
              <a:t>14, 2014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2014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14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6" name="Text Box 40"/>
          <p:cNvSpPr txBox="1">
            <a:spLocks noChangeArrowheads="1"/>
          </p:cNvSpPr>
          <p:nvPr/>
        </p:nvSpPr>
        <p:spPr bwMode="auto">
          <a:xfrm>
            <a:off x="2216150" y="2670175"/>
            <a:ext cx="2595563" cy="10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u="none" dirty="0">
                <a:solidFill>
                  <a:srgbClr val="3399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CONFERENCE RECORD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700" b="1" u="none" dirty="0" err="1">
                <a:solidFill>
                  <a:srgbClr val="3399FF"/>
                </a:solidFill>
                <a:latin typeface="SimSun" pitchFamily="2" charset="-122"/>
                <a:ea typeface="SimSun" pitchFamily="2" charset="-122"/>
              </a:rPr>
              <a:t>会刊</a:t>
            </a:r>
            <a:endParaRPr lang="en-US" altLang="en-US" sz="1700" b="1" u="none" dirty="0">
              <a:solidFill>
                <a:srgbClr val="3399FF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9" y="5164346"/>
            <a:ext cx="1003537" cy="6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6207253"/>
            <a:ext cx="1031875" cy="29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66" y="5762614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6245226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115223"/>
            <a:ext cx="1670083" cy="46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7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2106612" y="0"/>
            <a:ext cx="5089525" cy="4181141"/>
          </a:xfrm>
          <a:prstGeom prst="rect">
            <a:avLst/>
          </a:prstGeom>
          <a:gradFill>
            <a:gsLst>
              <a:gs pos="0">
                <a:srgbClr val="CCFFCC">
                  <a:alpha val="49804"/>
                </a:srgbClr>
              </a:gs>
              <a:gs pos="0">
                <a:srgbClr val="CCFFCC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</a:t>
            </a:r>
            <a:r>
              <a:rPr lang="en-US" sz="1400" u="none" dirty="0" smtClean="0">
                <a:latin typeface="Arial" charset="0"/>
              </a:rPr>
              <a:t>14, 2014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2014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14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6" name="Text Box 40"/>
          <p:cNvSpPr txBox="1">
            <a:spLocks noChangeArrowheads="1"/>
          </p:cNvSpPr>
          <p:nvPr/>
        </p:nvSpPr>
        <p:spPr bwMode="auto">
          <a:xfrm>
            <a:off x="2216150" y="2670175"/>
            <a:ext cx="25955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700" b="1" u="none" dirty="0">
                <a:solidFill>
                  <a:srgbClr val="3399FF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700" b="1" u="none" dirty="0" err="1">
                <a:solidFill>
                  <a:srgbClr val="00B0F0"/>
                </a:solidFill>
                <a:latin typeface="SimSun" pitchFamily="2" charset="-122"/>
                <a:ea typeface="SimSun" pitchFamily="2" charset="-122"/>
              </a:rPr>
              <a:t>注册</a:t>
            </a:r>
            <a:endParaRPr lang="en-US" sz="1700" b="1" u="none" dirty="0">
              <a:solidFill>
                <a:srgbClr val="00B0F0"/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9" y="5164346"/>
            <a:ext cx="1003537" cy="6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6207253"/>
            <a:ext cx="1031875" cy="29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66" y="5762614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6245226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115223"/>
            <a:ext cx="1670083" cy="46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6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0" y="1"/>
            <a:ext cx="9144000" cy="4178300"/>
          </a:xfrm>
          <a:prstGeom prst="rect">
            <a:avLst/>
          </a:prstGeom>
          <a:gradFill>
            <a:gsLst>
              <a:gs pos="0">
                <a:srgbClr val="CCFFCC">
                  <a:alpha val="49804"/>
                </a:srgbClr>
              </a:gs>
              <a:gs pos="0">
                <a:srgbClr val="CCFFCC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 u="none">
              <a:solidFill>
                <a:srgbClr val="CC6600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497138" y="317500"/>
            <a:ext cx="4124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Arial" pitchFamily="34" charset="0"/>
              </a:rPr>
              <a:t>ASIAN IBIS SUMMIT (SHANGHAI)</a:t>
            </a:r>
            <a:endParaRPr lang="en-US" sz="3000" b="1" u="none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4344988" y="469900"/>
            <a:ext cx="2817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u="none">
              <a:latin typeface="Arial" charset="0"/>
            </a:endParaRPr>
          </a:p>
        </p:txBody>
      </p:sp>
      <p:sp>
        <p:nvSpPr>
          <p:cNvPr id="3079" name="Rectangle 33"/>
          <p:cNvSpPr>
            <a:spLocks noChangeArrowheads="1"/>
          </p:cNvSpPr>
          <p:nvPr/>
        </p:nvSpPr>
        <p:spPr bwMode="auto">
          <a:xfrm>
            <a:off x="2497138" y="1612900"/>
            <a:ext cx="41243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亚洲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IBIS 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技术研讨会 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(</a:t>
            </a:r>
            <a:r>
              <a:rPr lang="zh-CN" altLang="en-US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上海</a:t>
            </a:r>
            <a:r>
              <a:rPr lang="en-US" altLang="zh-CN" sz="2400" b="1" u="none" dirty="0">
                <a:solidFill>
                  <a:srgbClr val="FF0000"/>
                </a:solidFill>
                <a:latin typeface="Arial" charset="0"/>
                <a:ea typeface="SimSun" pitchFamily="2" charset="-122"/>
              </a:rPr>
              <a:t>)</a:t>
            </a:r>
            <a:endParaRPr lang="en-US" sz="2400" b="1" u="none" dirty="0">
              <a:solidFill>
                <a:srgbClr val="FF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3080" name="Line 34"/>
          <p:cNvSpPr>
            <a:spLocks noChangeShapeType="1"/>
          </p:cNvSpPr>
          <p:nvPr/>
        </p:nvSpPr>
        <p:spPr bwMode="auto">
          <a:xfrm>
            <a:off x="3889375" y="4911725"/>
            <a:ext cx="3027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36"/>
          <p:cNvSpPr>
            <a:spLocks noChangeShapeType="1"/>
          </p:cNvSpPr>
          <p:nvPr/>
        </p:nvSpPr>
        <p:spPr bwMode="auto">
          <a:xfrm>
            <a:off x="2295525" y="2290763"/>
            <a:ext cx="46212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Text Box 37"/>
          <p:cNvSpPr txBox="1">
            <a:spLocks noChangeArrowheads="1"/>
          </p:cNvSpPr>
          <p:nvPr/>
        </p:nvSpPr>
        <p:spPr bwMode="auto">
          <a:xfrm>
            <a:off x="4651375" y="2674938"/>
            <a:ext cx="2439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sz="1400" u="none" dirty="0">
                <a:latin typeface="Arial" charset="0"/>
              </a:rPr>
              <a:t>November </a:t>
            </a:r>
            <a:r>
              <a:rPr lang="en-US" sz="1400" u="none" dirty="0" smtClean="0">
                <a:latin typeface="Arial" charset="0"/>
              </a:rPr>
              <a:t>14, 2014</a:t>
            </a:r>
            <a:endParaRPr lang="en-US" sz="1400" u="none" dirty="0">
              <a:latin typeface="Arial" charset="0"/>
            </a:endParaRPr>
          </a:p>
          <a:p>
            <a:pPr algn="ctr" eaLnBrk="1" hangingPunct="1"/>
            <a:r>
              <a:rPr lang="en-US" sz="1400" u="none" dirty="0" err="1">
                <a:latin typeface="Arial" charset="0"/>
              </a:rPr>
              <a:t>Parkyard</a:t>
            </a:r>
            <a:r>
              <a:rPr lang="en-US" sz="1400" u="none" dirty="0">
                <a:latin typeface="Arial" charset="0"/>
              </a:rPr>
              <a:t> Hotel</a:t>
            </a:r>
          </a:p>
          <a:p>
            <a:pPr algn="ctr" eaLnBrk="1" hangingPunct="1"/>
            <a:r>
              <a:rPr lang="en-US" sz="1400" u="none" dirty="0">
                <a:latin typeface="Arial" charset="0"/>
              </a:rPr>
              <a:t>Shanghai, CHINA</a:t>
            </a:r>
          </a:p>
        </p:txBody>
      </p:sp>
      <p:sp>
        <p:nvSpPr>
          <p:cNvPr id="3084" name="Text Box 38"/>
          <p:cNvSpPr txBox="1">
            <a:spLocks noChangeArrowheads="1"/>
          </p:cNvSpPr>
          <p:nvPr/>
        </p:nvSpPr>
        <p:spPr bwMode="auto">
          <a:xfrm>
            <a:off x="4900613" y="3649663"/>
            <a:ext cx="1955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/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2014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年 11 月 </a:t>
            </a:r>
            <a:r>
              <a:rPr lang="en-US" u="none" dirty="0" smtClean="0">
                <a:latin typeface="SimSun" pitchFamily="2" charset="-122"/>
                <a:ea typeface="SimSun" pitchFamily="2" charset="-122"/>
                <a:cs typeface="Arial" charset="0"/>
              </a:rPr>
              <a:t>14 </a:t>
            </a:r>
            <a:r>
              <a:rPr lang="en-US" u="none" dirty="0">
                <a:latin typeface="SimSun" pitchFamily="2" charset="-122"/>
                <a:ea typeface="SimSun" pitchFamily="2" charset="-122"/>
                <a:cs typeface="Arial" charset="0"/>
              </a:rPr>
              <a:t>日</a:t>
            </a:r>
          </a:p>
        </p:txBody>
      </p:sp>
      <p:sp>
        <p:nvSpPr>
          <p:cNvPr id="3085" name="Text Box 39"/>
          <p:cNvSpPr txBox="1">
            <a:spLocks noChangeArrowheads="1"/>
          </p:cNvSpPr>
          <p:nvPr/>
        </p:nvSpPr>
        <p:spPr bwMode="auto">
          <a:xfrm>
            <a:off x="4884738" y="3843338"/>
            <a:ext cx="195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ja-JP" altLang="en-US" u="none">
                <a:latin typeface="SimSun" pitchFamily="2" charset="-122"/>
                <a:ea typeface="SimSun" pitchFamily="2" charset="-122"/>
              </a:rPr>
              <a:t>博雅酒店</a:t>
            </a:r>
            <a:r>
              <a:rPr lang="ja-JP" altLang="en-US">
                <a:latin typeface="SimSun" pitchFamily="2" charset="-122"/>
                <a:ea typeface="SimSun" pitchFamily="2" charset="-122"/>
              </a:rPr>
              <a:t>          </a:t>
            </a:r>
            <a:r>
              <a:rPr lang="zh-CN" altLang="en-US" u="none">
                <a:latin typeface="SimSun" pitchFamily="2" charset="-122"/>
                <a:ea typeface="SimSun" pitchFamily="2" charset="-122"/>
              </a:rPr>
              <a:t>       中国上海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3749675" y="4545013"/>
            <a:ext cx="32670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u="none">
                <a:latin typeface="Arial" charset="0"/>
              </a:rPr>
              <a:t>IBIS OPEN FORUM   </a:t>
            </a:r>
            <a:r>
              <a:rPr lang="en-US" sz="900" u="none">
                <a:latin typeface="Arial" charset="0"/>
              </a:rPr>
              <a:t>http://www.eda.org/ibis</a:t>
            </a:r>
            <a:r>
              <a:rPr lang="en-US" sz="1000" u="none">
                <a:latin typeface="Arial" charset="0"/>
              </a:rPr>
              <a:t>/</a:t>
            </a:r>
          </a:p>
        </p:txBody>
      </p:sp>
      <p:sp>
        <p:nvSpPr>
          <p:cNvPr id="3088" name="Line 35"/>
          <p:cNvSpPr>
            <a:spLocks noChangeShapeType="1"/>
          </p:cNvSpPr>
          <p:nvPr/>
        </p:nvSpPr>
        <p:spPr bwMode="auto">
          <a:xfrm flipH="1">
            <a:off x="2414588" y="5322888"/>
            <a:ext cx="4762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9" name="Object 3"/>
          <p:cNvGraphicFramePr>
            <a:graphicFrameLocks noChangeAspect="1"/>
          </p:cNvGraphicFramePr>
          <p:nvPr/>
        </p:nvGraphicFramePr>
        <p:xfrm>
          <a:off x="2773363" y="4986338"/>
          <a:ext cx="6715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hoto Editor Photo" r:id="rId3" imgW="2286198" imgH="2286198" progId="MSPhotoEd.3">
                  <p:embed/>
                </p:oleObj>
              </mc:Choice>
              <mc:Fallback>
                <p:oleObj name="Photo Editor Photo" r:id="rId3" imgW="2286198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986338"/>
                        <a:ext cx="6715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2"/>
          <p:cNvGraphicFramePr>
            <a:graphicFrameLocks noChangeAspect="1"/>
          </p:cNvGraphicFramePr>
          <p:nvPr/>
        </p:nvGraphicFramePr>
        <p:xfrm>
          <a:off x="2552700" y="5681663"/>
          <a:ext cx="1112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Photo Editor Photo" r:id="rId5" imgW="3017782" imgH="2286198" progId="MSPhotoEd.3">
                  <p:embed/>
                </p:oleObj>
              </mc:Choice>
              <mc:Fallback>
                <p:oleObj name="Photo Editor Photo" r:id="rId5" imgW="3017782" imgH="22861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681663"/>
                        <a:ext cx="1112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43"/>
          <p:cNvSpPr txBox="1">
            <a:spLocks noChangeArrowheads="1"/>
          </p:cNvSpPr>
          <p:nvPr/>
        </p:nvSpPr>
        <p:spPr bwMode="auto">
          <a:xfrm>
            <a:off x="2716213" y="6338888"/>
            <a:ext cx="785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1pPr>
            <a:lvl2pPr marL="742950" indent="-28575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2pPr>
            <a:lvl3pPr marL="11430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3pPr>
            <a:lvl4pPr marL="16002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4pPr>
            <a:lvl5pPr marL="2057400" indent="-228600" eaLnBrk="0" hangingPunct="0">
              <a:defRPr sz="1200" u="sng">
                <a:solidFill>
                  <a:schemeClr val="tx1"/>
                </a:solidFill>
                <a:latin typeface="Goudy Stout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u="sng">
                <a:solidFill>
                  <a:schemeClr val="tx1"/>
                </a:solidFill>
                <a:latin typeface="Goudy Stout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" u="none">
                <a:solidFill>
                  <a:srgbClr val="3366FF"/>
                </a:solidFill>
                <a:latin typeface="Verdana" pitchFamily="34" charset="0"/>
              </a:rPr>
              <a:t>Sponsor</a:t>
            </a:r>
          </a:p>
        </p:txBody>
      </p:sp>
      <p:pic>
        <p:nvPicPr>
          <p:cNvPr id="3092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4178300"/>
            <a:ext cx="8493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4" descr="The image “file:///C:/Documents%20and%20Settings/bob/Desktop/iometh_logo.JPG” cannot be displayed, because it contains errors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69" y="5164346"/>
            <a:ext cx="1003537" cy="60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6207253"/>
            <a:ext cx="1031875" cy="29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8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66" y="5762614"/>
            <a:ext cx="10795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9" name="Picture 2" descr="C:\Users\bob\Desktop\phot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44" y="6245226"/>
            <a:ext cx="157162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5115223"/>
            <a:ext cx="1670083" cy="46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oudy Stout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3300</TotalTime>
  <Words>152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Default Design</vt:lpstr>
      <vt:lpstr>Photo Editor Photo</vt:lpstr>
      <vt:lpstr>PowerPoint Presentation</vt:lpstr>
      <vt:lpstr>PowerPoint Presentation</vt:lpstr>
      <vt:lpstr>PowerPoint Presentation</vt:lpstr>
    </vt:vector>
  </TitlesOfParts>
  <Company>RossTech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 Ross</dc:creator>
  <cp:lastModifiedBy>bob</cp:lastModifiedBy>
  <cp:revision>283</cp:revision>
  <dcterms:created xsi:type="dcterms:W3CDTF">2005-10-01T16:09:37Z</dcterms:created>
  <dcterms:modified xsi:type="dcterms:W3CDTF">2014-11-02T17:21:09Z</dcterms:modified>
</cp:coreProperties>
</file>