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3" autoAdjust="0"/>
  </p:normalViewPr>
  <p:slideViewPr>
    <p:cSldViewPr snapToObjects="1">
      <p:cViewPr>
        <p:scale>
          <a:sx n="50" d="100"/>
          <a:sy n="50" d="100"/>
        </p:scale>
        <p:origin x="-2256" y="-186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0328"/>
            <a:ext cx="7497762" cy="9664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043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22</cp:revision>
  <dcterms:created xsi:type="dcterms:W3CDTF">1601-01-01T00:00:00Z</dcterms:created>
  <dcterms:modified xsi:type="dcterms:W3CDTF">2014-11-03T00:21:58Z</dcterms:modified>
</cp:coreProperties>
</file>