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85" r:id="rId2"/>
    <p:sldId id="386" r:id="rId3"/>
    <p:sldId id="387" r:id="rId4"/>
  </p:sldIdLst>
  <p:sldSz cx="9144000" cy="6858000" type="screen4x3"/>
  <p:notesSz cx="6858000" cy="91170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Goudy Stout" pitchFamily="18" charset="0"/>
        <a:ea typeface="SimSun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Goudy Stout" pitchFamily="18" charset="0"/>
        <a:ea typeface="SimSun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Goudy Stout" pitchFamily="18" charset="0"/>
        <a:ea typeface="SimSun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Goudy Stout" pitchFamily="18" charset="0"/>
        <a:ea typeface="SimSun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Goudy Stout" pitchFamily="18" charset="0"/>
        <a:ea typeface="SimSun" pitchFamily="2" charset="-122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Goudy Stout" pitchFamily="18" charset="0"/>
        <a:ea typeface="SimSun" pitchFamily="2" charset="-122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Goudy Stout" pitchFamily="18" charset="0"/>
        <a:ea typeface="SimSun" pitchFamily="2" charset="-122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Goudy Stout" pitchFamily="18" charset="0"/>
        <a:ea typeface="SimSun" pitchFamily="2" charset="-122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Goudy Stout" pitchFamily="18" charset="0"/>
        <a:ea typeface="SimSun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0000"/>
    <a:srgbClr val="707E88"/>
    <a:srgbClr val="D7AE85"/>
    <a:srgbClr val="CCFF99"/>
    <a:srgbClr val="99FF66"/>
    <a:srgbClr val="CCCC00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76" autoAdjust="0"/>
    <p:restoredTop sz="94762" autoAdjust="0"/>
  </p:normalViewPr>
  <p:slideViewPr>
    <p:cSldViewPr snapToGrid="0">
      <p:cViewPr varScale="1">
        <p:scale>
          <a:sx n="80" d="100"/>
          <a:sy n="80" d="100"/>
        </p:scale>
        <p:origin x="-100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5895" cy="7589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0938" y="684213"/>
            <a:ext cx="4556125" cy="34178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6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30700"/>
            <a:ext cx="5486400" cy="410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6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59813"/>
            <a:ext cx="2971800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6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59813"/>
            <a:ext cx="2971800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D8E8283-0E8D-4A5E-9AAF-589D31ABB7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366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D4E4995-72A0-4DDD-8AB2-CE2DE73755FF}" type="slidenum">
              <a:rPr lang="en-US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D4E4995-72A0-4DDD-8AB2-CE2DE73755FF}" type="slidenum">
              <a:rPr lang="en-US"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D4E4995-72A0-4DDD-8AB2-CE2DE73755FF}" type="slidenum">
              <a:rPr lang="en-US"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DE664A-A0A0-48B9-9013-9A5FC4DE6A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518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173F04-EA7F-49D4-BA58-F322D3C83A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834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423391-E151-4423-B3F3-8706E671DD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36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00CA55-9FD8-48E8-A587-17383D1CAB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219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851930-E0A9-409B-889F-64E198EE8D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188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4F7262-9FB9-4D40-B507-4DF82955B5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295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ABEA73-6D19-487E-BB70-6DE5FDEE13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242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BB0401-1D61-4960-AEC5-DF5EAB9E80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313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4ECF47-E906-4FE8-BEA0-8359CB17DE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761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E5F0E8-887B-4DCE-8B18-89521469B2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07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368E4-4CD7-4BAB-B2F0-7B6244A2F8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155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801F3244-8EC5-41DD-9ABD-34FCB12E4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image" Target="../media/image1.png"/><Relationship Id="rId10" Type="http://schemas.openxmlformats.org/officeDocument/2006/relationships/image" Target="../media/image6.jpeg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emf"/><Relationship Id="rId5" Type="http://schemas.openxmlformats.org/officeDocument/2006/relationships/image" Target="../media/image1.png"/><Relationship Id="rId10" Type="http://schemas.openxmlformats.org/officeDocument/2006/relationships/image" Target="../media/image6.jpeg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emf"/><Relationship Id="rId5" Type="http://schemas.openxmlformats.org/officeDocument/2006/relationships/image" Target="../media/image1.png"/><Relationship Id="rId10" Type="http://schemas.openxmlformats.org/officeDocument/2006/relationships/image" Target="../media/image6.jpeg"/><Relationship Id="rId4" Type="http://schemas.openxmlformats.org/officeDocument/2006/relationships/oleObject" Target="../embeddings/oleObject3.bin"/><Relationship Id="rId9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ChangeArrowheads="1"/>
          </p:cNvSpPr>
          <p:nvPr/>
        </p:nvSpPr>
        <p:spPr bwMode="auto">
          <a:xfrm>
            <a:off x="1981200" y="0"/>
            <a:ext cx="5110163" cy="4911725"/>
          </a:xfrm>
          <a:prstGeom prst="rect">
            <a:avLst/>
          </a:prstGeom>
          <a:gradFill flip="none" rotWithShape="1">
            <a:gsLst>
              <a:gs pos="0">
                <a:srgbClr val="FFFF99"/>
              </a:gs>
              <a:gs pos="0">
                <a:srgbClr val="FFFF99"/>
              </a:gs>
              <a:gs pos="92000">
                <a:schemeClr val="accent1">
                  <a:shade val="100000"/>
                  <a:satMod val="115000"/>
                  <a:lumMod val="63000"/>
                  <a:lumOff val="37000"/>
                  <a:alpha val="0"/>
                </a:schemeClr>
              </a:gs>
            </a:gsLst>
            <a:lin ang="5400000" scaled="1"/>
            <a:tileRect/>
          </a:gradFill>
          <a:ln>
            <a:noFill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1200" b="1">
              <a:solidFill>
                <a:srgbClr val="CC6600"/>
              </a:solidFill>
              <a:latin typeface="Arial" charset="0"/>
            </a:endParaRPr>
          </a:p>
        </p:txBody>
      </p:sp>
      <p:sp>
        <p:nvSpPr>
          <p:cNvPr id="158723" name="Text Box 3"/>
          <p:cNvSpPr txBox="1">
            <a:spLocks noChangeArrowheads="1"/>
          </p:cNvSpPr>
          <p:nvPr/>
        </p:nvSpPr>
        <p:spPr bwMode="auto">
          <a:xfrm>
            <a:off x="2314575" y="317500"/>
            <a:ext cx="45053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ASIAN IBIS SUMMIT (TAIPEI)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2433638" y="1612900"/>
            <a:ext cx="4213225" cy="4572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FF3300"/>
                </a:solidFill>
                <a:latin typeface="SimSun" pitchFamily="2" charset="-122"/>
              </a:rPr>
              <a:t>亞洲</a:t>
            </a:r>
            <a:r>
              <a:rPr lang="en-US" altLang="en-US" sz="2400" b="1">
                <a:solidFill>
                  <a:srgbClr val="FF3300"/>
                </a:solidFill>
              </a:rPr>
              <a:t> IBIS </a:t>
            </a:r>
            <a:r>
              <a:rPr lang="en-US" altLang="en-US" sz="2400" b="1">
                <a:solidFill>
                  <a:srgbClr val="FF3300"/>
                </a:solidFill>
                <a:latin typeface="SimSun" pitchFamily="2" charset="-122"/>
              </a:rPr>
              <a:t>技術研討會</a:t>
            </a:r>
            <a:r>
              <a:rPr lang="en-US" altLang="en-US" sz="2400" b="1">
                <a:solidFill>
                  <a:srgbClr val="FF3300"/>
                </a:solidFill>
              </a:rPr>
              <a:t> (</a:t>
            </a:r>
            <a:r>
              <a:rPr lang="en-US" altLang="en-US" sz="2400" b="1">
                <a:solidFill>
                  <a:srgbClr val="FF3300"/>
                </a:solidFill>
                <a:latin typeface="SimSun" pitchFamily="2" charset="-122"/>
              </a:rPr>
              <a:t>台北</a:t>
            </a:r>
            <a:r>
              <a:rPr lang="en-US" altLang="en-US" sz="2400" b="1">
                <a:solidFill>
                  <a:srgbClr val="FF3300"/>
                </a:solidFill>
              </a:rPr>
              <a:t>)</a:t>
            </a:r>
            <a:r>
              <a:rPr lang="en-US" altLang="en-US" sz="2400" b="1" u="sng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2053" name="Line 6"/>
          <p:cNvSpPr>
            <a:spLocks noChangeShapeType="1"/>
          </p:cNvSpPr>
          <p:nvPr/>
        </p:nvSpPr>
        <p:spPr bwMode="auto">
          <a:xfrm>
            <a:off x="2295525" y="2290763"/>
            <a:ext cx="4621213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4" name="Text Box 7"/>
          <p:cNvSpPr txBox="1">
            <a:spLocks noChangeArrowheads="1"/>
          </p:cNvSpPr>
          <p:nvPr/>
        </p:nvSpPr>
        <p:spPr bwMode="auto">
          <a:xfrm>
            <a:off x="4651375" y="2674938"/>
            <a:ext cx="2439988" cy="73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dirty="0"/>
              <a:t>November </a:t>
            </a:r>
            <a:r>
              <a:rPr lang="en-US" altLang="en-US" sz="1400" dirty="0" smtClean="0"/>
              <a:t>17, 2014</a:t>
            </a:r>
            <a:endParaRPr lang="en-US" altLang="en-US" sz="14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dirty="0"/>
              <a:t>Sherwood Hotel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dirty="0"/>
              <a:t>Taipei, TAIWAN</a:t>
            </a:r>
          </a:p>
        </p:txBody>
      </p:sp>
      <p:sp>
        <p:nvSpPr>
          <p:cNvPr id="2055" name="Text Box 8"/>
          <p:cNvSpPr txBox="1">
            <a:spLocks noChangeArrowheads="1"/>
          </p:cNvSpPr>
          <p:nvPr/>
        </p:nvSpPr>
        <p:spPr bwMode="auto">
          <a:xfrm>
            <a:off x="4900613" y="3649663"/>
            <a:ext cx="1955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SimSun" pitchFamily="2" charset="-122"/>
              </a:rPr>
              <a:t>2014 </a:t>
            </a:r>
            <a:r>
              <a:rPr lang="en-US" altLang="en-US" sz="1200" dirty="0">
                <a:latin typeface="SimSun" pitchFamily="2" charset="-122"/>
              </a:rPr>
              <a:t>年 11 月 </a:t>
            </a:r>
            <a:r>
              <a:rPr lang="en-US" altLang="en-US" sz="1200" dirty="0" smtClean="0">
                <a:latin typeface="SimSun" pitchFamily="2" charset="-122"/>
              </a:rPr>
              <a:t>17 </a:t>
            </a:r>
            <a:r>
              <a:rPr lang="en-US" altLang="en-US" sz="1200" dirty="0">
                <a:latin typeface="SimSun" pitchFamily="2" charset="-122"/>
              </a:rPr>
              <a:t>日</a:t>
            </a:r>
          </a:p>
        </p:txBody>
      </p:sp>
      <p:sp>
        <p:nvSpPr>
          <p:cNvPr id="2056" name="Text Box 9"/>
          <p:cNvSpPr txBox="1">
            <a:spLocks noChangeArrowheads="1"/>
          </p:cNvSpPr>
          <p:nvPr/>
        </p:nvSpPr>
        <p:spPr bwMode="auto">
          <a:xfrm>
            <a:off x="4884738" y="3843338"/>
            <a:ext cx="19558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CN" altLang="en-US" sz="1200">
                <a:latin typeface="SimSun" pitchFamily="2" charset="-122"/>
              </a:rPr>
              <a:t>臺北西華飯店           台灣</a:t>
            </a:r>
            <a:r>
              <a:rPr lang="zh-CN" altLang="en-US" sz="1200" u="sng">
                <a:latin typeface="SimSun" pitchFamily="2" charset="-122"/>
              </a:rPr>
              <a:t> </a:t>
            </a:r>
            <a:endParaRPr lang="en-US" altLang="zh-CN" sz="1200">
              <a:latin typeface="SimSun" pitchFamily="2" charset="-122"/>
            </a:endParaRPr>
          </a:p>
        </p:txBody>
      </p:sp>
      <p:sp>
        <p:nvSpPr>
          <p:cNvPr id="2057" name="Text Box 10"/>
          <p:cNvSpPr txBox="1">
            <a:spLocks noChangeArrowheads="1"/>
          </p:cNvSpPr>
          <p:nvPr/>
        </p:nvSpPr>
        <p:spPr bwMode="auto">
          <a:xfrm>
            <a:off x="2216150" y="2670175"/>
            <a:ext cx="2595563" cy="998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700" b="1">
                <a:solidFill>
                  <a:srgbClr val="3399FF"/>
                </a:solidFill>
                <a:latin typeface="Arial Black" pitchFamily="34" charset="0"/>
              </a:rPr>
              <a:t>CONFERENCE RECORD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700" b="1">
                <a:solidFill>
                  <a:srgbClr val="3399FF"/>
                </a:solidFill>
                <a:latin typeface="SimSun" pitchFamily="2" charset="-122"/>
              </a:rPr>
              <a:t>会刊</a:t>
            </a:r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3889375" y="4911725"/>
            <a:ext cx="3027363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9" name="Line 11"/>
          <p:cNvSpPr>
            <a:spLocks noChangeShapeType="1"/>
          </p:cNvSpPr>
          <p:nvPr/>
        </p:nvSpPr>
        <p:spPr bwMode="auto">
          <a:xfrm flipH="1">
            <a:off x="2414588" y="5322888"/>
            <a:ext cx="4762" cy="12192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3749675" y="4545013"/>
            <a:ext cx="32670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000" b="1"/>
              <a:t>IBIS OPEN FORUM   </a:t>
            </a:r>
            <a:r>
              <a:rPr lang="en-US" altLang="en-US" sz="900"/>
              <a:t>http://www.eda.org/ibis</a:t>
            </a:r>
            <a:r>
              <a:rPr lang="en-US" altLang="en-US" sz="1000"/>
              <a:t>/</a:t>
            </a:r>
          </a:p>
        </p:txBody>
      </p:sp>
      <p:graphicFrame>
        <p:nvGraphicFramePr>
          <p:cNvPr id="206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666261"/>
              </p:ext>
            </p:extLst>
          </p:nvPr>
        </p:nvGraphicFramePr>
        <p:xfrm>
          <a:off x="2623564" y="5141912"/>
          <a:ext cx="1375412" cy="10431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Photo Editor Photo" r:id="rId4" imgW="3017782" imgH="2286198" progId="MSPhotoEd.3">
                  <p:embed/>
                </p:oleObj>
              </mc:Choice>
              <mc:Fallback>
                <p:oleObj name="Photo Editor Photo" r:id="rId4" imgW="3017782" imgH="2286198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3564" y="5141912"/>
                        <a:ext cx="1375412" cy="10431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2884153" y="5954502"/>
            <a:ext cx="785813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600" dirty="0">
                <a:solidFill>
                  <a:srgbClr val="3366FF"/>
                </a:solidFill>
                <a:latin typeface="Verdana" pitchFamily="34" charset="0"/>
              </a:rPr>
              <a:t>Sponsor</a:t>
            </a:r>
          </a:p>
        </p:txBody>
      </p:sp>
      <p:pic>
        <p:nvPicPr>
          <p:cNvPr id="2063" name="Picture 1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2075" y="4408488"/>
            <a:ext cx="9667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5" name="Picture 1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7063" y="5480050"/>
            <a:ext cx="1176337" cy="25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6" name="Picture 25" descr="The image “file:///C:/Documents%20and%20Settings/bob/Desktop/iometh_logo.JPG” cannot be displayed, because it contains errors.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9506" y="5891107"/>
            <a:ext cx="1146907" cy="691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7" name="Picture 20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5775" y="5728844"/>
            <a:ext cx="1107281" cy="3109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 descr="C:\Users\bob\Desktop\ibis\ab5_taiwan_2014\booklet\cadence\Cadece_Logo_Red_Reg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4153" y="6250914"/>
            <a:ext cx="1259556" cy="237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8144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ChangeArrowheads="1"/>
          </p:cNvSpPr>
          <p:nvPr/>
        </p:nvSpPr>
        <p:spPr bwMode="auto">
          <a:xfrm>
            <a:off x="1981200" y="0"/>
            <a:ext cx="5110163" cy="4911725"/>
          </a:xfrm>
          <a:prstGeom prst="rect">
            <a:avLst/>
          </a:prstGeom>
          <a:gradFill flip="none" rotWithShape="1">
            <a:gsLst>
              <a:gs pos="0">
                <a:srgbClr val="FFFF99"/>
              </a:gs>
              <a:gs pos="0">
                <a:srgbClr val="FFFF99"/>
              </a:gs>
              <a:gs pos="92000">
                <a:schemeClr val="accent1">
                  <a:shade val="100000"/>
                  <a:satMod val="115000"/>
                  <a:lumMod val="63000"/>
                  <a:lumOff val="37000"/>
                  <a:alpha val="0"/>
                </a:schemeClr>
              </a:gs>
            </a:gsLst>
            <a:lin ang="5400000" scaled="1"/>
            <a:tileRect/>
          </a:gradFill>
          <a:ln>
            <a:noFill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1200" b="1">
              <a:solidFill>
                <a:srgbClr val="CC6600"/>
              </a:solidFill>
              <a:latin typeface="Arial" charset="0"/>
            </a:endParaRPr>
          </a:p>
        </p:txBody>
      </p:sp>
      <p:sp>
        <p:nvSpPr>
          <p:cNvPr id="158723" name="Text Box 3"/>
          <p:cNvSpPr txBox="1">
            <a:spLocks noChangeArrowheads="1"/>
          </p:cNvSpPr>
          <p:nvPr/>
        </p:nvSpPr>
        <p:spPr bwMode="auto">
          <a:xfrm>
            <a:off x="2314575" y="317500"/>
            <a:ext cx="45053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ASIAN IBIS SUMMIT (TAIPEI)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2433638" y="1612900"/>
            <a:ext cx="4213225" cy="4572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FF3300"/>
                </a:solidFill>
                <a:latin typeface="SimSun" pitchFamily="2" charset="-122"/>
              </a:rPr>
              <a:t>亞洲</a:t>
            </a:r>
            <a:r>
              <a:rPr lang="en-US" altLang="en-US" sz="2400" b="1">
                <a:solidFill>
                  <a:srgbClr val="FF3300"/>
                </a:solidFill>
              </a:rPr>
              <a:t> IBIS </a:t>
            </a:r>
            <a:r>
              <a:rPr lang="en-US" altLang="en-US" sz="2400" b="1">
                <a:solidFill>
                  <a:srgbClr val="FF3300"/>
                </a:solidFill>
                <a:latin typeface="SimSun" pitchFamily="2" charset="-122"/>
              </a:rPr>
              <a:t>技術研討會</a:t>
            </a:r>
            <a:r>
              <a:rPr lang="en-US" altLang="en-US" sz="2400" b="1">
                <a:solidFill>
                  <a:srgbClr val="FF3300"/>
                </a:solidFill>
              </a:rPr>
              <a:t> (</a:t>
            </a:r>
            <a:r>
              <a:rPr lang="en-US" altLang="en-US" sz="2400" b="1">
                <a:solidFill>
                  <a:srgbClr val="FF3300"/>
                </a:solidFill>
                <a:latin typeface="SimSun" pitchFamily="2" charset="-122"/>
              </a:rPr>
              <a:t>台北</a:t>
            </a:r>
            <a:r>
              <a:rPr lang="en-US" altLang="en-US" sz="2400" b="1">
                <a:solidFill>
                  <a:srgbClr val="FF3300"/>
                </a:solidFill>
              </a:rPr>
              <a:t>)</a:t>
            </a:r>
            <a:r>
              <a:rPr lang="en-US" altLang="en-US" sz="2400" b="1" u="sng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2053" name="Line 6"/>
          <p:cNvSpPr>
            <a:spLocks noChangeShapeType="1"/>
          </p:cNvSpPr>
          <p:nvPr/>
        </p:nvSpPr>
        <p:spPr bwMode="auto">
          <a:xfrm>
            <a:off x="2295525" y="2290763"/>
            <a:ext cx="4621213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4" name="Text Box 7"/>
          <p:cNvSpPr txBox="1">
            <a:spLocks noChangeArrowheads="1"/>
          </p:cNvSpPr>
          <p:nvPr/>
        </p:nvSpPr>
        <p:spPr bwMode="auto">
          <a:xfrm>
            <a:off x="4651375" y="2674938"/>
            <a:ext cx="2439988" cy="73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dirty="0"/>
              <a:t>November </a:t>
            </a:r>
            <a:r>
              <a:rPr lang="en-US" altLang="en-US" sz="1400" dirty="0" smtClean="0"/>
              <a:t>17, 2014</a:t>
            </a:r>
            <a:endParaRPr lang="en-US" altLang="en-US" sz="14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dirty="0"/>
              <a:t>Sherwood Hotel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dirty="0"/>
              <a:t>Taipei, TAIWAN</a:t>
            </a:r>
          </a:p>
        </p:txBody>
      </p:sp>
      <p:sp>
        <p:nvSpPr>
          <p:cNvPr id="2055" name="Text Box 8"/>
          <p:cNvSpPr txBox="1">
            <a:spLocks noChangeArrowheads="1"/>
          </p:cNvSpPr>
          <p:nvPr/>
        </p:nvSpPr>
        <p:spPr bwMode="auto">
          <a:xfrm>
            <a:off x="4900613" y="3649663"/>
            <a:ext cx="1955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SimSun" pitchFamily="2" charset="-122"/>
              </a:rPr>
              <a:t>2014 </a:t>
            </a:r>
            <a:r>
              <a:rPr lang="en-US" altLang="en-US" sz="1200" dirty="0">
                <a:latin typeface="SimSun" pitchFamily="2" charset="-122"/>
              </a:rPr>
              <a:t>年 11 月 </a:t>
            </a:r>
            <a:r>
              <a:rPr lang="en-US" altLang="en-US" sz="1200" dirty="0" smtClean="0">
                <a:latin typeface="SimSun" pitchFamily="2" charset="-122"/>
              </a:rPr>
              <a:t>17 </a:t>
            </a:r>
            <a:r>
              <a:rPr lang="en-US" altLang="en-US" sz="1200" dirty="0">
                <a:latin typeface="SimSun" pitchFamily="2" charset="-122"/>
              </a:rPr>
              <a:t>日</a:t>
            </a:r>
          </a:p>
        </p:txBody>
      </p:sp>
      <p:sp>
        <p:nvSpPr>
          <p:cNvPr id="2056" name="Text Box 9"/>
          <p:cNvSpPr txBox="1">
            <a:spLocks noChangeArrowheads="1"/>
          </p:cNvSpPr>
          <p:nvPr/>
        </p:nvSpPr>
        <p:spPr bwMode="auto">
          <a:xfrm>
            <a:off x="4884738" y="3843338"/>
            <a:ext cx="19558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CN" altLang="en-US" sz="1200">
                <a:latin typeface="SimSun" pitchFamily="2" charset="-122"/>
              </a:rPr>
              <a:t>臺北西華飯店           台灣</a:t>
            </a:r>
            <a:r>
              <a:rPr lang="zh-CN" altLang="en-US" sz="1200" u="sng">
                <a:latin typeface="SimSun" pitchFamily="2" charset="-122"/>
              </a:rPr>
              <a:t> </a:t>
            </a:r>
            <a:endParaRPr lang="en-US" altLang="zh-CN" sz="1200">
              <a:latin typeface="SimSun" pitchFamily="2" charset="-122"/>
            </a:endParaRPr>
          </a:p>
        </p:txBody>
      </p:sp>
      <p:sp>
        <p:nvSpPr>
          <p:cNvPr id="2057" name="Text Box 10"/>
          <p:cNvSpPr txBox="1">
            <a:spLocks noChangeArrowheads="1"/>
          </p:cNvSpPr>
          <p:nvPr/>
        </p:nvSpPr>
        <p:spPr bwMode="auto">
          <a:xfrm>
            <a:off x="2216150" y="2670175"/>
            <a:ext cx="2595563" cy="746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700" b="1" dirty="0">
                <a:solidFill>
                  <a:srgbClr val="3399FF"/>
                </a:solidFill>
                <a:latin typeface="Arial Black" pitchFamily="34" charset="0"/>
              </a:rPr>
              <a:t>REGISTRATION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700" b="1" dirty="0">
                <a:solidFill>
                  <a:srgbClr val="3399FF"/>
                </a:solidFill>
                <a:latin typeface="Arial Black" pitchFamily="34" charset="0"/>
              </a:rPr>
              <a:t>注册</a:t>
            </a:r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3889375" y="4911725"/>
            <a:ext cx="3027363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9" name="Line 11"/>
          <p:cNvSpPr>
            <a:spLocks noChangeShapeType="1"/>
          </p:cNvSpPr>
          <p:nvPr/>
        </p:nvSpPr>
        <p:spPr bwMode="auto">
          <a:xfrm flipH="1">
            <a:off x="2414588" y="5322888"/>
            <a:ext cx="4762" cy="12192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3749675" y="4545013"/>
            <a:ext cx="32670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000" b="1"/>
              <a:t>IBIS OPEN FORUM   </a:t>
            </a:r>
            <a:r>
              <a:rPr lang="en-US" altLang="en-US" sz="900"/>
              <a:t>http://www.eda.org/ibis</a:t>
            </a:r>
            <a:r>
              <a:rPr lang="en-US" altLang="en-US" sz="1000"/>
              <a:t>/</a:t>
            </a:r>
          </a:p>
        </p:txBody>
      </p:sp>
      <p:graphicFrame>
        <p:nvGraphicFramePr>
          <p:cNvPr id="206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2700691"/>
              </p:ext>
            </p:extLst>
          </p:nvPr>
        </p:nvGraphicFramePr>
        <p:xfrm>
          <a:off x="2623564" y="5141912"/>
          <a:ext cx="1375412" cy="10431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Photo Editor Photo" r:id="rId4" imgW="3017782" imgH="2286198" progId="MSPhotoEd.3">
                  <p:embed/>
                </p:oleObj>
              </mc:Choice>
              <mc:Fallback>
                <p:oleObj name="Photo Editor Photo" r:id="rId4" imgW="3017782" imgH="2286198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3564" y="5141912"/>
                        <a:ext cx="1375412" cy="10431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2884153" y="5954502"/>
            <a:ext cx="785813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600" dirty="0">
                <a:solidFill>
                  <a:srgbClr val="3366FF"/>
                </a:solidFill>
                <a:latin typeface="Verdana" pitchFamily="34" charset="0"/>
              </a:rPr>
              <a:t>Sponsor</a:t>
            </a:r>
          </a:p>
        </p:txBody>
      </p:sp>
      <p:pic>
        <p:nvPicPr>
          <p:cNvPr id="2063" name="Picture 1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2075" y="4408488"/>
            <a:ext cx="9667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5" name="Picture 1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7063" y="5480050"/>
            <a:ext cx="1176337" cy="25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6" name="Picture 25" descr="The image “file:///C:/Documents%20and%20Settings/bob/Desktop/iometh_logo.JPG” cannot be displayed, because it contains errors.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9506" y="5891107"/>
            <a:ext cx="1146907" cy="691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7" name="Picture 20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5775" y="5728844"/>
            <a:ext cx="1107281" cy="3109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 descr="C:\Users\bob\Desktop\ibis\ab5_taiwan_2014\booklet\cadence\Cadece_Logo_Red_Reg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4153" y="6250914"/>
            <a:ext cx="1259556" cy="237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8221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ChangeArrowheads="1"/>
          </p:cNvSpPr>
          <p:nvPr/>
        </p:nvSpPr>
        <p:spPr bwMode="auto">
          <a:xfrm>
            <a:off x="0" y="0"/>
            <a:ext cx="9144000" cy="4911725"/>
          </a:xfrm>
          <a:prstGeom prst="rect">
            <a:avLst/>
          </a:prstGeom>
          <a:gradFill flip="none" rotWithShape="1">
            <a:gsLst>
              <a:gs pos="0">
                <a:srgbClr val="FFFF99"/>
              </a:gs>
              <a:gs pos="0">
                <a:srgbClr val="FFFF99"/>
              </a:gs>
              <a:gs pos="92000">
                <a:schemeClr val="accent1">
                  <a:shade val="100000"/>
                  <a:satMod val="115000"/>
                  <a:lumMod val="63000"/>
                  <a:lumOff val="37000"/>
                  <a:alpha val="0"/>
                </a:schemeClr>
              </a:gs>
            </a:gsLst>
            <a:lin ang="5400000" scaled="1"/>
            <a:tileRect/>
          </a:gradFill>
          <a:ln>
            <a:noFill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1200" b="1">
              <a:solidFill>
                <a:srgbClr val="CC6600"/>
              </a:solidFill>
              <a:latin typeface="Arial" charset="0"/>
            </a:endParaRPr>
          </a:p>
        </p:txBody>
      </p:sp>
      <p:sp>
        <p:nvSpPr>
          <p:cNvPr id="158723" name="Text Box 3"/>
          <p:cNvSpPr txBox="1">
            <a:spLocks noChangeArrowheads="1"/>
          </p:cNvSpPr>
          <p:nvPr/>
        </p:nvSpPr>
        <p:spPr bwMode="auto">
          <a:xfrm>
            <a:off x="2314575" y="317500"/>
            <a:ext cx="45053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ASIAN IBIS SUMMIT (TAIPEI)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2433638" y="1612900"/>
            <a:ext cx="4213225" cy="4572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FF3300"/>
                </a:solidFill>
                <a:latin typeface="SimSun" pitchFamily="2" charset="-122"/>
              </a:rPr>
              <a:t>亞洲</a:t>
            </a:r>
            <a:r>
              <a:rPr lang="en-US" altLang="en-US" sz="2400" b="1">
                <a:solidFill>
                  <a:srgbClr val="FF3300"/>
                </a:solidFill>
              </a:rPr>
              <a:t> IBIS </a:t>
            </a:r>
            <a:r>
              <a:rPr lang="en-US" altLang="en-US" sz="2400" b="1">
                <a:solidFill>
                  <a:srgbClr val="FF3300"/>
                </a:solidFill>
                <a:latin typeface="SimSun" pitchFamily="2" charset="-122"/>
              </a:rPr>
              <a:t>技術研討會</a:t>
            </a:r>
            <a:r>
              <a:rPr lang="en-US" altLang="en-US" sz="2400" b="1">
                <a:solidFill>
                  <a:srgbClr val="FF3300"/>
                </a:solidFill>
              </a:rPr>
              <a:t> (</a:t>
            </a:r>
            <a:r>
              <a:rPr lang="en-US" altLang="en-US" sz="2400" b="1">
                <a:solidFill>
                  <a:srgbClr val="FF3300"/>
                </a:solidFill>
                <a:latin typeface="SimSun" pitchFamily="2" charset="-122"/>
              </a:rPr>
              <a:t>台北</a:t>
            </a:r>
            <a:r>
              <a:rPr lang="en-US" altLang="en-US" sz="2400" b="1">
                <a:solidFill>
                  <a:srgbClr val="FF3300"/>
                </a:solidFill>
              </a:rPr>
              <a:t>)</a:t>
            </a:r>
            <a:r>
              <a:rPr lang="en-US" altLang="en-US" sz="2400" b="1" u="sng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2053" name="Line 6"/>
          <p:cNvSpPr>
            <a:spLocks noChangeShapeType="1"/>
          </p:cNvSpPr>
          <p:nvPr/>
        </p:nvSpPr>
        <p:spPr bwMode="auto">
          <a:xfrm>
            <a:off x="2295525" y="2290763"/>
            <a:ext cx="4621213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4" name="Text Box 7"/>
          <p:cNvSpPr txBox="1">
            <a:spLocks noChangeArrowheads="1"/>
          </p:cNvSpPr>
          <p:nvPr/>
        </p:nvSpPr>
        <p:spPr bwMode="auto">
          <a:xfrm>
            <a:off x="4651375" y="2674938"/>
            <a:ext cx="2439988" cy="73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dirty="0"/>
              <a:t>November </a:t>
            </a:r>
            <a:r>
              <a:rPr lang="en-US" altLang="en-US" sz="1400" dirty="0" smtClean="0"/>
              <a:t>17, 2014</a:t>
            </a:r>
            <a:endParaRPr lang="en-US" altLang="en-US" sz="14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dirty="0"/>
              <a:t>Sherwood Hotel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dirty="0"/>
              <a:t>Taipei, TAIWAN</a:t>
            </a:r>
          </a:p>
        </p:txBody>
      </p:sp>
      <p:sp>
        <p:nvSpPr>
          <p:cNvPr id="2055" name="Text Box 8"/>
          <p:cNvSpPr txBox="1">
            <a:spLocks noChangeArrowheads="1"/>
          </p:cNvSpPr>
          <p:nvPr/>
        </p:nvSpPr>
        <p:spPr bwMode="auto">
          <a:xfrm>
            <a:off x="4900613" y="3649663"/>
            <a:ext cx="1955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SimSun" pitchFamily="2" charset="-122"/>
              </a:rPr>
              <a:t>2014 </a:t>
            </a:r>
            <a:r>
              <a:rPr lang="en-US" altLang="en-US" sz="1200" dirty="0">
                <a:latin typeface="SimSun" pitchFamily="2" charset="-122"/>
              </a:rPr>
              <a:t>年 11 月 </a:t>
            </a:r>
            <a:r>
              <a:rPr lang="en-US" altLang="en-US" sz="1200" dirty="0" smtClean="0">
                <a:latin typeface="SimSun" pitchFamily="2" charset="-122"/>
              </a:rPr>
              <a:t>17 </a:t>
            </a:r>
            <a:r>
              <a:rPr lang="en-US" altLang="en-US" sz="1200" dirty="0">
                <a:latin typeface="SimSun" pitchFamily="2" charset="-122"/>
              </a:rPr>
              <a:t>日</a:t>
            </a:r>
          </a:p>
        </p:txBody>
      </p:sp>
      <p:sp>
        <p:nvSpPr>
          <p:cNvPr id="2056" name="Text Box 9"/>
          <p:cNvSpPr txBox="1">
            <a:spLocks noChangeArrowheads="1"/>
          </p:cNvSpPr>
          <p:nvPr/>
        </p:nvSpPr>
        <p:spPr bwMode="auto">
          <a:xfrm>
            <a:off x="4884738" y="3843338"/>
            <a:ext cx="19558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CN" altLang="en-US" sz="1200">
                <a:latin typeface="SimSun" pitchFamily="2" charset="-122"/>
              </a:rPr>
              <a:t>臺北西華飯店           台灣</a:t>
            </a:r>
            <a:r>
              <a:rPr lang="zh-CN" altLang="en-US" sz="1200" u="sng">
                <a:latin typeface="SimSun" pitchFamily="2" charset="-122"/>
              </a:rPr>
              <a:t> </a:t>
            </a:r>
            <a:endParaRPr lang="en-US" altLang="zh-CN" sz="1200">
              <a:latin typeface="SimSun" pitchFamily="2" charset="-122"/>
            </a:endParaRPr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3889375" y="4911725"/>
            <a:ext cx="3027363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9" name="Line 11"/>
          <p:cNvSpPr>
            <a:spLocks noChangeShapeType="1"/>
          </p:cNvSpPr>
          <p:nvPr/>
        </p:nvSpPr>
        <p:spPr bwMode="auto">
          <a:xfrm flipH="1">
            <a:off x="2414588" y="5322888"/>
            <a:ext cx="4762" cy="12192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3749675" y="4545013"/>
            <a:ext cx="32670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000" b="1"/>
              <a:t>IBIS OPEN FORUM   </a:t>
            </a:r>
            <a:r>
              <a:rPr lang="en-US" altLang="en-US" sz="900"/>
              <a:t>http://www.eda.org/ibis</a:t>
            </a:r>
            <a:r>
              <a:rPr lang="en-US" altLang="en-US" sz="1000"/>
              <a:t>/</a:t>
            </a:r>
          </a:p>
        </p:txBody>
      </p:sp>
      <p:graphicFrame>
        <p:nvGraphicFramePr>
          <p:cNvPr id="206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9755028"/>
              </p:ext>
            </p:extLst>
          </p:nvPr>
        </p:nvGraphicFramePr>
        <p:xfrm>
          <a:off x="2623564" y="5141912"/>
          <a:ext cx="1375412" cy="10431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Photo Editor Photo" r:id="rId4" imgW="3017782" imgH="2286198" progId="MSPhotoEd.3">
                  <p:embed/>
                </p:oleObj>
              </mc:Choice>
              <mc:Fallback>
                <p:oleObj name="Photo Editor Photo" r:id="rId4" imgW="3017782" imgH="2286198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3564" y="5141912"/>
                        <a:ext cx="1375412" cy="10431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2884153" y="5954502"/>
            <a:ext cx="785813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600" dirty="0">
                <a:solidFill>
                  <a:srgbClr val="3366FF"/>
                </a:solidFill>
                <a:latin typeface="Verdana" pitchFamily="34" charset="0"/>
              </a:rPr>
              <a:t>Sponsor</a:t>
            </a:r>
          </a:p>
        </p:txBody>
      </p:sp>
      <p:pic>
        <p:nvPicPr>
          <p:cNvPr id="2063" name="Picture 1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2075" y="4408488"/>
            <a:ext cx="9667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5" name="Picture 1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7063" y="5480050"/>
            <a:ext cx="1176337" cy="25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6" name="Picture 25" descr="The image “file:///C:/Documents%20and%20Settings/bob/Desktop/iometh_logo.JPG” cannot be displayed, because it contains errors.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9506" y="5891107"/>
            <a:ext cx="1146907" cy="691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7" name="Picture 20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5775" y="5728844"/>
            <a:ext cx="1107281" cy="3109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 descr="C:\Users\bob\Desktop\ibis\ab5_taiwan_2014\booklet\cadence\Cadece_Logo_Red_Reg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4153" y="6250914"/>
            <a:ext cx="1259556" cy="237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530097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Competition</Template>
  <TotalTime>3126</TotalTime>
  <Words>138</Words>
  <Application>Microsoft Office PowerPoint</Application>
  <PresentationFormat>On-screen Show (4:3)</PresentationFormat>
  <Paragraphs>34</Paragraphs>
  <Slides>3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Default Design</vt:lpstr>
      <vt:lpstr>Photo Editor Photo</vt:lpstr>
      <vt:lpstr>PowerPoint Presentation</vt:lpstr>
      <vt:lpstr>PowerPoint Presentation</vt:lpstr>
      <vt:lpstr>PowerPoint Presentation</vt:lpstr>
    </vt:vector>
  </TitlesOfParts>
  <Company>RossTech Consulting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Bob Ross</dc:creator>
  <cp:lastModifiedBy>bob</cp:lastModifiedBy>
  <cp:revision>258</cp:revision>
  <dcterms:created xsi:type="dcterms:W3CDTF">2005-10-01T16:09:37Z</dcterms:created>
  <dcterms:modified xsi:type="dcterms:W3CDTF">2014-11-03T00:19:13Z</dcterms:modified>
</cp:coreProperties>
</file>