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5" r:id="rId2"/>
    <p:sldId id="392" r:id="rId3"/>
    <p:sldId id="391" r:id="rId4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00"/>
    <a:srgbClr val="707E88"/>
    <a:srgbClr val="D7AE85"/>
    <a:srgbClr val="CCFF99"/>
    <a:srgbClr val="99FF66"/>
    <a:srgbClr val="CCCC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76" autoAdjust="0"/>
    <p:restoredTop sz="94762" autoAdjust="0"/>
  </p:normalViewPr>
  <p:slideViewPr>
    <p:cSldViewPr snapToGrid="0">
      <p:cViewPr varScale="1">
        <p:scale>
          <a:sx n="75" d="100"/>
          <a:sy n="75" d="100"/>
        </p:scale>
        <p:origin x="-9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6125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6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6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D8E8283-0E8D-4A5E-9AAF-589D31ABB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6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E4995-72A0-4DDD-8AB2-CE2DE73755FF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E4995-72A0-4DDD-8AB2-CE2DE73755FF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E4995-72A0-4DDD-8AB2-CE2DE73755FF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E664A-A0A0-48B9-9013-9A5FC4DE6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18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73F04-EA7F-49D4-BA58-F322D3C83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34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23391-E151-4423-B3F3-8706E671D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6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0CA55-9FD8-48E8-A587-17383D1CA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1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51930-E0A9-409B-889F-64E198EE8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8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F7262-9FB9-4D40-B507-4DF82955B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9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BEA73-6D19-487E-BB70-6DE5FDEE1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42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B0401-1D61-4960-AEC5-DF5EAB9E8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1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ECF47-E906-4FE8-BEA0-8359CB17D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6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5F0E8-887B-4DCE-8B18-89521469B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368E4-4CD7-4BAB-B2F0-7B6244A2F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5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01F3244-8EC5-41DD-9ABD-34FCB12E4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1981200" y="0"/>
            <a:ext cx="5110163" cy="491172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90000"/>
                </a:schemeClr>
              </a:gs>
              <a:gs pos="0">
                <a:schemeClr val="accent5">
                  <a:lumMod val="90000"/>
                </a:schemeClr>
              </a:gs>
              <a:gs pos="0">
                <a:scrgbClr r="0" g="0" b="0"/>
              </a:gs>
              <a:gs pos="0">
                <a:schemeClr val="accent5">
                  <a:lumMod val="90000"/>
                </a:schemeClr>
              </a:gs>
              <a:gs pos="0">
                <a:schemeClr val="accent5">
                  <a:lumMod val="75000"/>
                </a:schemeClr>
              </a:gs>
              <a:gs pos="89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200" b="1">
              <a:solidFill>
                <a:srgbClr val="CC6600"/>
              </a:solidFill>
              <a:latin typeface="Arial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2314575" y="317500"/>
            <a:ext cx="4505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ASIAN IBIS SUMMIT (TAIPEI)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433638" y="1612900"/>
            <a:ext cx="4213225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亞洲</a:t>
            </a:r>
            <a:r>
              <a:rPr lang="en-US" altLang="en-US" sz="2400" b="1">
                <a:solidFill>
                  <a:srgbClr val="FF3300"/>
                </a:solidFill>
              </a:rPr>
              <a:t> IBIS 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技術研討會</a:t>
            </a:r>
            <a:r>
              <a:rPr lang="en-US" altLang="en-US" sz="2400" b="1">
                <a:solidFill>
                  <a:srgbClr val="FF3300"/>
                </a:solidFill>
              </a:rPr>
              <a:t> (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台北</a:t>
            </a:r>
            <a:r>
              <a:rPr lang="en-US" altLang="en-US" sz="2400" b="1">
                <a:solidFill>
                  <a:srgbClr val="FF3300"/>
                </a:solidFill>
              </a:rPr>
              <a:t>)</a:t>
            </a:r>
            <a:r>
              <a:rPr lang="en-US" altLang="en-US" sz="2400" b="1" u="sng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2295525" y="2290763"/>
            <a:ext cx="46212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4651375" y="2674938"/>
            <a:ext cx="2439988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November </a:t>
            </a:r>
            <a:r>
              <a:rPr lang="en-US" altLang="en-US" sz="1400" dirty="0" smtClean="0"/>
              <a:t>13, 2015</a:t>
            </a:r>
            <a:endParaRPr lang="en-US" altLang="en-US" sz="1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Sherwood Hotel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Taipei, TAIWAN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4900613" y="3649663"/>
            <a:ext cx="1955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SimSun" pitchFamily="2" charset="-122"/>
              </a:rPr>
              <a:t>2015 </a:t>
            </a:r>
            <a:r>
              <a:rPr lang="en-US" altLang="en-US" sz="1200" dirty="0">
                <a:latin typeface="SimSun" pitchFamily="2" charset="-122"/>
              </a:rPr>
              <a:t>年 11 月 </a:t>
            </a:r>
            <a:r>
              <a:rPr lang="en-US" altLang="en-US" sz="1200" dirty="0" smtClean="0">
                <a:latin typeface="SimSun" pitchFamily="2" charset="-122"/>
              </a:rPr>
              <a:t>13 </a:t>
            </a:r>
            <a:r>
              <a:rPr lang="en-US" altLang="en-US" sz="1200" dirty="0">
                <a:latin typeface="SimSun" pitchFamily="2" charset="-122"/>
              </a:rPr>
              <a:t>日</a:t>
            </a: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4884738" y="3843338"/>
            <a:ext cx="1955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200">
                <a:latin typeface="SimSun" pitchFamily="2" charset="-122"/>
              </a:rPr>
              <a:t>臺北西華飯店           台灣</a:t>
            </a:r>
            <a:r>
              <a:rPr lang="zh-CN" altLang="en-US" sz="1200" u="sng">
                <a:latin typeface="SimSun" pitchFamily="2" charset="-122"/>
              </a:rPr>
              <a:t> </a:t>
            </a:r>
            <a:endParaRPr lang="en-US" altLang="zh-CN" sz="1200">
              <a:latin typeface="SimSun" pitchFamily="2" charset="-122"/>
            </a:endParaRPr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2216150" y="2670175"/>
            <a:ext cx="2595563" cy="998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700" b="1">
                <a:solidFill>
                  <a:srgbClr val="3399FF"/>
                </a:solidFill>
                <a:latin typeface="Arial Black" pitchFamily="34" charset="0"/>
              </a:rPr>
              <a:t>CONFERENCE RECORD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700" b="1">
                <a:solidFill>
                  <a:srgbClr val="3399FF"/>
                </a:solidFill>
                <a:latin typeface="SimSun" pitchFamily="2" charset="-122"/>
              </a:rPr>
              <a:t>会刊</a:t>
            </a: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889375" y="4911725"/>
            <a:ext cx="302736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>
            <a:off x="2414588" y="5322888"/>
            <a:ext cx="4762" cy="1219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749675" y="4545013"/>
            <a:ext cx="3267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IBIS OPEN FORUM   </a:t>
            </a:r>
            <a:r>
              <a:rPr lang="en-US" altLang="en-US" sz="900" dirty="0"/>
              <a:t>http://</a:t>
            </a:r>
            <a:r>
              <a:rPr lang="en-US" altLang="en-US" sz="900" dirty="0" smtClean="0"/>
              <a:t>www.ibis.org/</a:t>
            </a:r>
            <a:endParaRPr lang="en-US" altLang="en-US" sz="1000" dirty="0"/>
          </a:p>
        </p:txBody>
      </p:sp>
      <p:pic>
        <p:nvPicPr>
          <p:cNvPr id="2063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4408488"/>
            <a:ext cx="9667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1656" y="6225256"/>
            <a:ext cx="1444625" cy="313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25" descr="The image “file:///C:/Documents%20and%20Settings/bob/Desktop/iometh_logo.JPG” cannot be displayed, because it contains error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583" y="5617386"/>
            <a:ext cx="1146907" cy="691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598" y="5395249"/>
            <a:ext cx="1924865" cy="537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8144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1981200" y="0"/>
            <a:ext cx="5110163" cy="491172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90000"/>
                </a:schemeClr>
              </a:gs>
              <a:gs pos="0">
                <a:schemeClr val="accent5">
                  <a:lumMod val="90000"/>
                </a:schemeClr>
              </a:gs>
              <a:gs pos="0">
                <a:scrgbClr r="0" g="0" b="0"/>
              </a:gs>
              <a:gs pos="0">
                <a:schemeClr val="accent5">
                  <a:lumMod val="90000"/>
                </a:schemeClr>
              </a:gs>
              <a:gs pos="0">
                <a:schemeClr val="accent5">
                  <a:lumMod val="75000"/>
                </a:schemeClr>
              </a:gs>
              <a:gs pos="89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200" b="1">
              <a:solidFill>
                <a:srgbClr val="CC6600"/>
              </a:solidFill>
              <a:latin typeface="Arial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2314575" y="317500"/>
            <a:ext cx="4505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ASIAN IBIS SUMMIT (TAIPEI)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433638" y="1612900"/>
            <a:ext cx="4213225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亞洲</a:t>
            </a:r>
            <a:r>
              <a:rPr lang="en-US" altLang="en-US" sz="2400" b="1">
                <a:solidFill>
                  <a:srgbClr val="FF3300"/>
                </a:solidFill>
              </a:rPr>
              <a:t> IBIS 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技術研討會</a:t>
            </a:r>
            <a:r>
              <a:rPr lang="en-US" altLang="en-US" sz="2400" b="1">
                <a:solidFill>
                  <a:srgbClr val="FF3300"/>
                </a:solidFill>
              </a:rPr>
              <a:t> (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台北</a:t>
            </a:r>
            <a:r>
              <a:rPr lang="en-US" altLang="en-US" sz="2400" b="1">
                <a:solidFill>
                  <a:srgbClr val="FF3300"/>
                </a:solidFill>
              </a:rPr>
              <a:t>)</a:t>
            </a:r>
            <a:r>
              <a:rPr lang="en-US" altLang="en-US" sz="2400" b="1" u="sng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2295525" y="2290763"/>
            <a:ext cx="46212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4651375" y="2674938"/>
            <a:ext cx="2439988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November </a:t>
            </a:r>
            <a:r>
              <a:rPr lang="en-US" altLang="en-US" sz="1400" dirty="0" smtClean="0"/>
              <a:t>13, 2015</a:t>
            </a:r>
            <a:endParaRPr lang="en-US" altLang="en-US" sz="1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Sherwood Hotel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Taipei, TAIWAN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4900613" y="3649663"/>
            <a:ext cx="1955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SimSun" pitchFamily="2" charset="-122"/>
              </a:rPr>
              <a:t>2015 </a:t>
            </a:r>
            <a:r>
              <a:rPr lang="en-US" altLang="en-US" sz="1200" dirty="0">
                <a:latin typeface="SimSun" pitchFamily="2" charset="-122"/>
              </a:rPr>
              <a:t>年 11 月 </a:t>
            </a:r>
            <a:r>
              <a:rPr lang="en-US" altLang="en-US" sz="1200" dirty="0" smtClean="0">
                <a:latin typeface="SimSun" pitchFamily="2" charset="-122"/>
              </a:rPr>
              <a:t>13 </a:t>
            </a:r>
            <a:r>
              <a:rPr lang="en-US" altLang="en-US" sz="1200" dirty="0">
                <a:latin typeface="SimSun" pitchFamily="2" charset="-122"/>
              </a:rPr>
              <a:t>日</a:t>
            </a: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4884738" y="3843338"/>
            <a:ext cx="1955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200">
                <a:latin typeface="SimSun" pitchFamily="2" charset="-122"/>
              </a:rPr>
              <a:t>臺北西華飯店           台灣</a:t>
            </a:r>
            <a:r>
              <a:rPr lang="zh-CN" altLang="en-US" sz="1200" u="sng">
                <a:latin typeface="SimSun" pitchFamily="2" charset="-122"/>
              </a:rPr>
              <a:t> </a:t>
            </a:r>
            <a:endParaRPr lang="en-US" altLang="zh-CN" sz="1200">
              <a:latin typeface="SimSun" pitchFamily="2" charset="-122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889375" y="4911725"/>
            <a:ext cx="302736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>
            <a:off x="2414588" y="5322888"/>
            <a:ext cx="4762" cy="1219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749675" y="4545013"/>
            <a:ext cx="3267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IBIS OPEN FORUM   </a:t>
            </a:r>
            <a:r>
              <a:rPr lang="en-US" altLang="en-US" sz="900" dirty="0"/>
              <a:t>http://</a:t>
            </a:r>
            <a:r>
              <a:rPr lang="en-US" altLang="en-US" sz="900" dirty="0" smtClean="0"/>
              <a:t>www.ibis.org/</a:t>
            </a:r>
            <a:endParaRPr lang="en-US" altLang="en-US" sz="1000" dirty="0"/>
          </a:p>
        </p:txBody>
      </p:sp>
      <p:pic>
        <p:nvPicPr>
          <p:cNvPr id="2063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4408488"/>
            <a:ext cx="9667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1656" y="6225256"/>
            <a:ext cx="1444625" cy="313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25" descr="The image “file:///C:/Documents%20and%20Settings/bob/Desktop/iometh_logo.JPG” cannot be displayed, because it contains error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583" y="5617386"/>
            <a:ext cx="1146907" cy="691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598" y="5395249"/>
            <a:ext cx="1924865" cy="537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75" y="2670176"/>
            <a:ext cx="20478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2685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0" y="0"/>
            <a:ext cx="9144000" cy="491172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90000"/>
                </a:schemeClr>
              </a:gs>
              <a:gs pos="0">
                <a:schemeClr val="accent5">
                  <a:lumMod val="90000"/>
                </a:schemeClr>
              </a:gs>
              <a:gs pos="0">
                <a:scrgbClr r="0" g="0" b="0"/>
              </a:gs>
              <a:gs pos="0">
                <a:schemeClr val="accent5">
                  <a:lumMod val="90000"/>
                </a:schemeClr>
              </a:gs>
              <a:gs pos="0">
                <a:schemeClr val="accent5">
                  <a:lumMod val="75000"/>
                </a:schemeClr>
              </a:gs>
              <a:gs pos="89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200" b="1">
              <a:solidFill>
                <a:srgbClr val="CC6600"/>
              </a:solidFill>
              <a:latin typeface="Arial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2314575" y="317500"/>
            <a:ext cx="4505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ASIAN IBIS SUMMIT (TAIPEI)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433638" y="1612900"/>
            <a:ext cx="4213225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亞洲</a:t>
            </a:r>
            <a:r>
              <a:rPr lang="en-US" altLang="en-US" sz="2400" b="1">
                <a:solidFill>
                  <a:srgbClr val="FF3300"/>
                </a:solidFill>
              </a:rPr>
              <a:t> IBIS 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技術研討會</a:t>
            </a:r>
            <a:r>
              <a:rPr lang="en-US" altLang="en-US" sz="2400" b="1">
                <a:solidFill>
                  <a:srgbClr val="FF3300"/>
                </a:solidFill>
              </a:rPr>
              <a:t> (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台北</a:t>
            </a:r>
            <a:r>
              <a:rPr lang="en-US" altLang="en-US" sz="2400" b="1">
                <a:solidFill>
                  <a:srgbClr val="FF3300"/>
                </a:solidFill>
              </a:rPr>
              <a:t>)</a:t>
            </a:r>
            <a:r>
              <a:rPr lang="en-US" altLang="en-US" sz="2400" b="1" u="sng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2295525" y="2290763"/>
            <a:ext cx="46212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4651375" y="2674938"/>
            <a:ext cx="2439988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November </a:t>
            </a:r>
            <a:r>
              <a:rPr lang="en-US" altLang="en-US" sz="1400" dirty="0" smtClean="0"/>
              <a:t>13, 2015</a:t>
            </a:r>
            <a:endParaRPr lang="en-US" altLang="en-US" sz="1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Sherwood Hotel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Taipei, TAIWAN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4900613" y="3649663"/>
            <a:ext cx="1955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SimSun" pitchFamily="2" charset="-122"/>
              </a:rPr>
              <a:t>2015 </a:t>
            </a:r>
            <a:r>
              <a:rPr lang="en-US" altLang="en-US" sz="1200" dirty="0">
                <a:latin typeface="SimSun" pitchFamily="2" charset="-122"/>
              </a:rPr>
              <a:t>年 11 月 </a:t>
            </a:r>
            <a:r>
              <a:rPr lang="en-US" altLang="en-US" sz="1200" dirty="0" smtClean="0">
                <a:latin typeface="SimSun" pitchFamily="2" charset="-122"/>
              </a:rPr>
              <a:t>13 </a:t>
            </a:r>
            <a:r>
              <a:rPr lang="en-US" altLang="en-US" sz="1200" dirty="0">
                <a:latin typeface="SimSun" pitchFamily="2" charset="-122"/>
              </a:rPr>
              <a:t>日</a:t>
            </a: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4884738" y="3843338"/>
            <a:ext cx="1955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200">
                <a:latin typeface="SimSun" pitchFamily="2" charset="-122"/>
              </a:rPr>
              <a:t>臺北西華飯店           台灣</a:t>
            </a:r>
            <a:r>
              <a:rPr lang="zh-CN" altLang="en-US" sz="1200" u="sng">
                <a:latin typeface="SimSun" pitchFamily="2" charset="-122"/>
              </a:rPr>
              <a:t> </a:t>
            </a:r>
            <a:endParaRPr lang="en-US" altLang="zh-CN" sz="1200">
              <a:latin typeface="SimSun" pitchFamily="2" charset="-122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889375" y="4911725"/>
            <a:ext cx="302736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>
            <a:off x="2414588" y="5322888"/>
            <a:ext cx="4762" cy="1219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749675" y="4545013"/>
            <a:ext cx="3267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IBIS OPEN FORUM   </a:t>
            </a:r>
            <a:r>
              <a:rPr lang="en-US" altLang="en-US" sz="900" dirty="0"/>
              <a:t>http://</a:t>
            </a:r>
            <a:r>
              <a:rPr lang="en-US" altLang="en-US" sz="900" dirty="0" smtClean="0"/>
              <a:t>www.ibis.org/</a:t>
            </a:r>
            <a:endParaRPr lang="en-US" altLang="en-US" sz="1000" dirty="0"/>
          </a:p>
        </p:txBody>
      </p:sp>
      <p:pic>
        <p:nvPicPr>
          <p:cNvPr id="2063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4408488"/>
            <a:ext cx="9667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1656" y="6225256"/>
            <a:ext cx="1444625" cy="313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25" descr="The image “file:///C:/Documents%20and%20Settings/bob/Desktop/iometh_logo.JPG” cannot be displayed, because it contains error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583" y="5617386"/>
            <a:ext cx="1146907" cy="691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598" y="5395249"/>
            <a:ext cx="1924865" cy="537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12625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3148</TotalTime>
  <Words>132</Words>
  <Application>Microsoft Office PowerPoint</Application>
  <PresentationFormat>On-screen Show (4:3)</PresentationFormat>
  <Paragraphs>29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PowerPoint Presentation</vt:lpstr>
      <vt:lpstr>PowerPoint Presentation</vt:lpstr>
      <vt:lpstr>PowerPoint Presentation</vt:lpstr>
    </vt:vector>
  </TitlesOfParts>
  <Company>RossTech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Ross</dc:creator>
  <cp:lastModifiedBy>bob</cp:lastModifiedBy>
  <cp:revision>263</cp:revision>
  <dcterms:created xsi:type="dcterms:W3CDTF">2005-10-01T16:09:37Z</dcterms:created>
  <dcterms:modified xsi:type="dcterms:W3CDTF">2015-10-24T00:32:49Z</dcterms:modified>
</cp:coreProperties>
</file>