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17013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Objects="1" showGuides="1">
      <p:cViewPr>
        <p:scale>
          <a:sx n="71" d="100"/>
          <a:sy n="71" d="100"/>
        </p:scale>
        <p:origin x="-1308" y="-21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04167A-6C9E-4AC7-AF97-38222220DF2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585387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B03535-3716-4A84-A7D2-916FD3602FF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420753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A42BAB-9D59-464E-A5B6-4C9429D9264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18098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B6E3D8-603E-4487-A2C2-846E4A596D7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118296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05FB552-8092-4CCB-B611-1B087E1DB62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671638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6045F3-5613-49E4-AFD4-27C18348E7C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770662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9941E2-0903-4B7F-8950-9EE8FC27F2F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546032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3C3862-F216-45E9-BBFC-9B17CDF228A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69768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D96784-0DF1-4742-AC46-E0A205B8EDB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145405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2EE94E-14DC-47AB-B11D-A6552AC7554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603853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56FFAB-0797-4177-BA6C-C1E910C7BA5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909839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>
              <a:defRPr/>
            </a:pPr>
            <a:fld id="{89B46700-22C5-4C8A-B666-769841AD171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4"/>
          <p:cNvSpPr>
            <a:spLocks noGrp="1" noChangeArrowheads="1"/>
          </p:cNvSpPr>
          <p:nvPr>
            <p:ph type="title"/>
          </p:nvPr>
        </p:nvSpPr>
        <p:spPr>
          <a:xfrm>
            <a:off x="228600" y="152400"/>
            <a:ext cx="8610600" cy="1143000"/>
          </a:xfrm>
        </p:spPr>
        <p:txBody>
          <a:bodyPr wrap="none"/>
          <a:lstStyle/>
          <a:p>
            <a:pPr eaLnBrk="1" hangingPunct="1"/>
            <a:r>
              <a:rPr lang="en-US" altLang="en-US" sz="3200" dirty="0">
                <a:solidFill>
                  <a:schemeClr val="accent2"/>
                </a:solidFill>
                <a:latin typeface="Arial Black" panose="020B0A04020102020204" pitchFamily="34" charset="0"/>
              </a:rPr>
              <a:t>2021 </a:t>
            </a:r>
            <a:r>
              <a:rPr lang="en-US" altLang="ja-JP" sz="3200" dirty="0">
                <a:solidFill>
                  <a:schemeClr val="accent2"/>
                </a:solidFill>
                <a:latin typeface="Arial Black" panose="020B0A04020102020204" pitchFamily="34" charset="0"/>
                <a:ea typeface="ＭＳ Ｐゴシック" charset="-128"/>
              </a:rPr>
              <a:t>Asian</a:t>
            </a:r>
            <a:r>
              <a:rPr lang="ja-JP" altLang="en-US" sz="3200" dirty="0">
                <a:solidFill>
                  <a:schemeClr val="accent2"/>
                </a:solidFill>
                <a:latin typeface="Arial Black" panose="020B0A04020102020204" pitchFamily="34" charset="0"/>
                <a:ea typeface="ＭＳ Ｐゴシック" charset="-128"/>
              </a:rPr>
              <a:t> </a:t>
            </a:r>
            <a:r>
              <a:rPr lang="en-US" altLang="en-US" sz="3200" dirty="0">
                <a:solidFill>
                  <a:schemeClr val="accent2"/>
                </a:solidFill>
                <a:latin typeface="Arial Black" panose="020B0A04020102020204" pitchFamily="34" charset="0"/>
              </a:rPr>
              <a:t>IBIS Summit</a:t>
            </a:r>
            <a:r>
              <a:rPr lang="ja-JP" altLang="en-US" sz="3200" dirty="0">
                <a:solidFill>
                  <a:schemeClr val="accent2"/>
                </a:solidFill>
                <a:latin typeface="Arial Black" panose="020B0A04020102020204" pitchFamily="34" charset="0"/>
                <a:ea typeface="ＭＳ Ｐゴシック" charset="-128"/>
              </a:rPr>
              <a:t> </a:t>
            </a:r>
            <a:r>
              <a:rPr lang="en-US" altLang="ja-JP" sz="3200" dirty="0">
                <a:solidFill>
                  <a:schemeClr val="accent2"/>
                </a:solidFill>
                <a:latin typeface="Arial Black" panose="020B0A04020102020204" pitchFamily="34" charset="0"/>
                <a:ea typeface="ＭＳ Ｐゴシック" charset="-128"/>
              </a:rPr>
              <a:t>(Japan)</a:t>
            </a:r>
            <a:br>
              <a:rPr lang="en-US" altLang="ja-JP" sz="3200" dirty="0">
                <a:solidFill>
                  <a:schemeClr val="accent2"/>
                </a:solidFill>
                <a:latin typeface="Arial Black" panose="020B0A04020102020204" pitchFamily="34" charset="0"/>
                <a:ea typeface="ＭＳ Ｐゴシック" charset="-128"/>
              </a:rPr>
            </a:br>
            <a:r>
              <a:rPr lang="en-US" altLang="ja-JP" sz="3200" dirty="0">
                <a:solidFill>
                  <a:schemeClr val="accent2"/>
                </a:solidFill>
                <a:latin typeface="Arial Black" panose="020B0A04020102020204" pitchFamily="34" charset="0"/>
                <a:ea typeface="ＭＳ Ｐゴシック" charset="-128"/>
              </a:rPr>
              <a:t>Sponsors</a:t>
            </a:r>
            <a:endParaRPr lang="en-US" altLang="en-US" sz="3200" dirty="0">
              <a:solidFill>
                <a:schemeClr val="accent2"/>
              </a:solidFill>
              <a:latin typeface="Arial Black" panose="020B0A04020102020204" pitchFamily="34" charset="0"/>
            </a:endParaRPr>
          </a:p>
        </p:txBody>
      </p:sp>
      <p:pic>
        <p:nvPicPr>
          <p:cNvPr id="2051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0486" y="1447800"/>
            <a:ext cx="2853314" cy="2243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60" name="図 1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0800" y="3946919"/>
            <a:ext cx="2705366" cy="957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9200" y="2209800"/>
            <a:ext cx="3709420" cy="9887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5515130"/>
            <a:ext cx="2022804" cy="4247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図 7" descr="スクリーンショット が含まれている画像&#10;&#10;高い精度で生成された説明">
            <a:extLst>
              <a:ext uri="{FF2B5EF4-FFF2-40B4-BE49-F238E27FC236}">
                <a16:creationId xmlns:a16="http://schemas.microsoft.com/office/drawing/2014/main" xmlns="" id="{9C344153-C707-461F-ABFD-699A8A3B6CD6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67763" y="4263519"/>
            <a:ext cx="3556837" cy="288081"/>
          </a:xfrm>
          <a:prstGeom prst="rect">
            <a:avLst/>
          </a:prstGeom>
        </p:spPr>
      </p:pic>
      <p:pic>
        <p:nvPicPr>
          <p:cNvPr id="12" name="Grafik 9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324600" y="5424092"/>
            <a:ext cx="2209681" cy="562562"/>
          </a:xfrm>
          <a:prstGeom prst="rect">
            <a:avLst/>
          </a:prstGeom>
        </p:spPr>
      </p:pic>
      <p:pic>
        <p:nvPicPr>
          <p:cNvPr id="17" name="図 3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276600" y="5285032"/>
            <a:ext cx="2586533" cy="887168"/>
          </a:xfrm>
          <a:prstGeom prst="rect">
            <a:avLst/>
          </a:prstGeom>
        </p:spPr>
      </p:pic>
      <p:pic>
        <p:nvPicPr>
          <p:cNvPr id="4" name="図 3" descr="抽象, 挿絵 が含まれている画像&#10;&#10;自動的に生成された説明">
            <a:extLst>
              <a:ext uri="{FF2B5EF4-FFF2-40B4-BE49-F238E27FC236}">
                <a16:creationId xmlns:a16="http://schemas.microsoft.com/office/drawing/2014/main" xmlns="" id="{8101450D-9918-4B66-AADB-85953E134DA9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733800"/>
            <a:ext cx="2853313" cy="147152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119</TotalTime>
  <Words>7</Words>
  <Application>Microsoft Office PowerPoint</Application>
  <PresentationFormat>On-screen Show (4:3)</PresentationFormat>
  <Paragraphs>1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Default Design</vt:lpstr>
      <vt:lpstr>2021 Asian IBIS Summit (Japan) Sponsors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Fujimori, Shogo/藤森 省吾</dc:creator>
  <cp:lastModifiedBy>Bob Ross</cp:lastModifiedBy>
  <cp:revision>34</cp:revision>
  <dcterms:created xsi:type="dcterms:W3CDTF">1601-01-01T00:00:00Z</dcterms:created>
  <dcterms:modified xsi:type="dcterms:W3CDTF">2021-09-28T01:16:59Z</dcterms:modified>
</cp:coreProperties>
</file>