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91" d="100"/>
          <a:sy n="91" d="100"/>
        </p:scale>
        <p:origin x="-978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 wrap="none"/>
          <a:lstStyle/>
          <a:p>
            <a:pPr eaLnBrk="1" hangingPunct="1"/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2023 </a:t>
            </a:r>
            <a: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Asian</a:t>
            </a:r>
            <a:r>
              <a:rPr lang="ja-JP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 </a:t>
            </a:r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IBIS Summit</a:t>
            </a:r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/>
            </a:r>
            <a:b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(China) November </a:t>
            </a:r>
            <a: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10, 2023</a:t>
            </a:r>
            <a:endParaRPr lang="en-US" altLang="en-US" sz="3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79274"/>
            <a:ext cx="2362200" cy="185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8D8C253-733F-43D1-B810-C05FAB6DA37D}"/>
              </a:ext>
            </a:extLst>
          </p:cNvPr>
          <p:cNvSpPr txBox="1"/>
          <p:nvPr/>
        </p:nvSpPr>
        <p:spPr>
          <a:xfrm>
            <a:off x="1447800" y="1254626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dirty="0">
                <a:latin typeface="Bahnschrift SemiBold" panose="020B0502040204020203" pitchFamily="34" charset="0"/>
              </a:rPr>
              <a:t>亚洲 </a:t>
            </a:r>
            <a:r>
              <a:rPr lang="en-US" altLang="zh-CN" dirty="0">
                <a:latin typeface="Bahnschrift SemiBold" panose="020B0502040204020203" pitchFamily="34" charset="0"/>
              </a:rPr>
              <a:t>IBIS </a:t>
            </a:r>
            <a:r>
              <a:rPr lang="zh-CN" altLang="en-US" dirty="0">
                <a:latin typeface="Bahnschrift SemiBold" panose="020B0502040204020203" pitchFamily="34" charset="0"/>
              </a:rPr>
              <a:t>峰会（中国）</a:t>
            </a:r>
            <a:r>
              <a:rPr lang="en-US" altLang="zh-CN" dirty="0" smtClean="0">
                <a:latin typeface="Bahnschrift SemiBold" panose="020B0502040204020203" pitchFamily="34" charset="0"/>
              </a:rPr>
              <a:t>2023 </a:t>
            </a:r>
            <a:r>
              <a:rPr lang="zh-CN" altLang="en-US" dirty="0">
                <a:latin typeface="Bahnschrift SemiBold" panose="020B0502040204020203" pitchFamily="34" charset="0"/>
              </a:rPr>
              <a:t>年 </a:t>
            </a:r>
            <a:r>
              <a:rPr lang="en-US" altLang="zh-CN" dirty="0">
                <a:latin typeface="Bahnschrift SemiBold" panose="020B0502040204020203" pitchFamily="34" charset="0"/>
              </a:rPr>
              <a:t>11 </a:t>
            </a:r>
            <a:r>
              <a:rPr lang="zh-CN" altLang="en-US" dirty="0">
                <a:latin typeface="Bahnschrift SemiBold" panose="020B0502040204020203" pitchFamily="34" charset="0"/>
              </a:rPr>
              <a:t>月 </a:t>
            </a:r>
            <a:r>
              <a:rPr lang="en-US" altLang="zh-CN" dirty="0" smtClean="0">
                <a:latin typeface="Bahnschrift SemiBold" panose="020B0502040204020203" pitchFamily="34" charset="0"/>
              </a:rPr>
              <a:t>10 </a:t>
            </a:r>
            <a:r>
              <a:rPr lang="zh-CN" altLang="en-US" dirty="0" smtClean="0">
                <a:latin typeface="Bahnschrift SemiBold" panose="020B0502040204020203" pitchFamily="34" charset="0"/>
              </a:rPr>
              <a:t>日</a:t>
            </a:r>
            <a:r>
              <a:rPr lang="zh-CN" altLang="en-US" b="1" dirty="0" smtClean="0">
                <a:latin typeface="Bahnschrift SemiBold" panose="020B0502040204020203" pitchFamily="34" charset="0"/>
              </a:rPr>
              <a:t>）</a:t>
            </a:r>
            <a:endParaRPr lang="en-US" b="1" dirty="0">
              <a:latin typeface="Bahnschrift SemiBold" panose="020B0502040204020203" pitchFamily="34" charset="0"/>
            </a:endParaRPr>
          </a:p>
        </p:txBody>
      </p:sp>
      <p:pic>
        <p:nvPicPr>
          <p:cNvPr id="6" name="Picture 2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91000"/>
            <a:ext cx="18573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194" y="5775275"/>
            <a:ext cx="2671206" cy="50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301350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endParaRPr lang="en-US" dirty="0"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8218" y="2125395"/>
            <a:ext cx="2885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dirty="0" err="1">
                <a:latin typeface="Arial" charset="0"/>
              </a:rPr>
              <a:t>Parkyard</a:t>
            </a:r>
            <a:r>
              <a:rPr lang="en-US" sz="2000" dirty="0">
                <a:latin typeface="Arial" charset="0"/>
              </a:rPr>
              <a:t> Hotel</a:t>
            </a:r>
          </a:p>
          <a:p>
            <a:pPr algn="ctr" eaLnBrk="1" hangingPunct="1"/>
            <a:r>
              <a:rPr lang="en-US" sz="2000" dirty="0">
                <a:latin typeface="Arial" charset="0"/>
              </a:rPr>
              <a:t>Shanghai, CHINA</a:t>
            </a:r>
          </a:p>
        </p:txBody>
      </p:sp>
      <p:sp>
        <p:nvSpPr>
          <p:cNvPr id="9" name="Rectangle 8"/>
          <p:cNvSpPr/>
          <p:nvPr/>
        </p:nvSpPr>
        <p:spPr>
          <a:xfrm>
            <a:off x="6553201" y="2113543"/>
            <a:ext cx="175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ja-JP" altLang="en-US" sz="2000" dirty="0">
                <a:latin typeface="SimSun" pitchFamily="2" charset="-122"/>
                <a:ea typeface="SimSun" pitchFamily="2" charset="-122"/>
              </a:rPr>
              <a:t>博雅酒店          </a:t>
            </a:r>
            <a:r>
              <a:rPr lang="zh-CN" altLang="en-US" sz="2000" dirty="0">
                <a:latin typeface="SimSun" pitchFamily="2" charset="-122"/>
                <a:ea typeface="SimSun" pitchFamily="2" charset="-122"/>
              </a:rPr>
              <a:t>       中国上海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33800" y="3156909"/>
            <a:ext cx="4808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800" b="1" dirty="0">
                <a:latin typeface="Arial" charset="0"/>
              </a:rPr>
              <a:t>IBIS OPEN FORUM   </a:t>
            </a:r>
            <a:r>
              <a:rPr lang="en-US" sz="1800" dirty="0" smtClean="0">
                <a:latin typeface="Arial" charset="0"/>
              </a:rPr>
              <a:t>https://</a:t>
            </a:r>
            <a:r>
              <a:rPr lang="en-US" sz="1800" dirty="0">
                <a:latin typeface="Arial" charset="0"/>
              </a:rPr>
              <a:t>www.ibis.org/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795" y="5638798"/>
            <a:ext cx="2682423" cy="75490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778" y="4041054"/>
            <a:ext cx="2586038" cy="129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40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2023 Asian IBIS Summit (China) November 10, 2023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Bob Ross</cp:lastModifiedBy>
  <cp:revision>49</cp:revision>
  <dcterms:created xsi:type="dcterms:W3CDTF">1601-01-01T00:00:00Z</dcterms:created>
  <dcterms:modified xsi:type="dcterms:W3CDTF">2023-10-16T20:40:39Z</dcterms:modified>
</cp:coreProperties>
</file>