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71" d="100"/>
          <a:sy n="71" d="100"/>
        </p:scale>
        <p:origin x="-154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4167A-6C9E-4AC7-AF97-38222220D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53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03535-3716-4A84-A7D2-916FD3602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207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2BAB-9D59-464E-A5B6-4C9429D92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09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E3D8-603E-4487-A2C2-846E4A596D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82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B552-8092-4CCB-B611-1B087E1DB6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16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045F3-5613-49E4-AFD4-27C18348E7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06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941E2-0903-4B7F-8950-9EE8FC27F2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60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C3862-F216-45E9-BBFC-9B17CDF228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7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96784-0DF1-4742-AC46-E0A205B8E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54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E94E-14DC-47AB-B11D-A6552AC75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38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FFAB-0797-4177-BA6C-C1E910C7BA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98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9B46700-22C5-4C8A-B666-769841AD17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1143000"/>
          </a:xfrm>
        </p:spPr>
        <p:txBody>
          <a:bodyPr wrap="none"/>
          <a:lstStyle/>
          <a:p>
            <a:pPr eaLnBrk="1" hangingPunct="1"/>
            <a:r>
              <a:rPr lang="en-US" altLang="en-US" sz="32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Welcome, </a:t>
            </a:r>
            <a:r>
              <a:rPr lang="en-US" altLang="en-US" sz="32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2023 </a:t>
            </a:r>
            <a:r>
              <a:rPr lang="en-US" altLang="ja-JP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Asian</a:t>
            </a:r>
            <a:r>
              <a:rPr lang="ja-JP" altLang="en-US" sz="3200" dirty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 </a:t>
            </a:r>
            <a:r>
              <a:rPr lang="en-US" altLang="en-US" sz="3200" dirty="0">
                <a:solidFill>
                  <a:schemeClr val="accent2"/>
                </a:solidFill>
                <a:latin typeface="Arial Black" panose="020B0A04020102020204" pitchFamily="34" charset="0"/>
              </a:rPr>
              <a:t>IBIS </a:t>
            </a:r>
            <a:r>
              <a:rPr lang="en-US" altLang="en-US" sz="3200" dirty="0" smtClean="0">
                <a:solidFill>
                  <a:schemeClr val="accent2"/>
                </a:solidFill>
                <a:latin typeface="Arial Black" panose="020B0A04020102020204" pitchFamily="34" charset="0"/>
              </a:rPr>
              <a:t>Summit</a:t>
            </a:r>
            <a:r>
              <a:rPr lang="en-US" altLang="ja-JP" sz="320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/>
            </a:r>
            <a:br>
              <a:rPr lang="en-US" altLang="ja-JP" sz="320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</a:br>
            <a:r>
              <a:rPr lang="en-US" altLang="ja-JP" sz="320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(Tokyo</a:t>
            </a:r>
            <a:r>
              <a:rPr lang="en-US" altLang="ja-JP" sz="320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, </a:t>
            </a:r>
            <a:r>
              <a:rPr lang="en-US" altLang="ja-JP" sz="320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JAPAN) </a:t>
            </a:r>
            <a:r>
              <a:rPr lang="en-US" altLang="ja-JP" sz="3200" dirty="0" smtClean="0">
                <a:solidFill>
                  <a:schemeClr val="accent2"/>
                </a:solidFill>
                <a:latin typeface="Arial Black" panose="020B0A04020102020204" pitchFamily="34" charset="0"/>
                <a:ea typeface="ＭＳ Ｐゴシック" charset="-128"/>
              </a:rPr>
              <a:t>November 14, 2023</a:t>
            </a:r>
            <a:endParaRPr lang="en-US" altLang="en-US" sz="3200" dirty="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486" y="1447800"/>
            <a:ext cx="2853314" cy="2243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099" y="2197685"/>
            <a:ext cx="3709420" cy="988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図 7" descr="スクリーンショット が含まれている画像&#10;&#10;高い精度で生成された説明">
            <a:extLst>
              <a:ext uri="{FF2B5EF4-FFF2-40B4-BE49-F238E27FC236}">
                <a16:creationId xmlns="" xmlns:a16="http://schemas.microsoft.com/office/drawing/2014/main" id="{9C344153-C707-461F-ABFD-699A8A3B6C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454" y="4392521"/>
            <a:ext cx="3153910" cy="255446"/>
          </a:xfrm>
          <a:prstGeom prst="rect">
            <a:avLst/>
          </a:prstGeom>
        </p:spPr>
      </p:pic>
      <p:pic>
        <p:nvPicPr>
          <p:cNvPr id="12" name="Grafi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5313500"/>
            <a:ext cx="2218205" cy="564733"/>
          </a:xfrm>
          <a:prstGeom prst="rect">
            <a:avLst/>
          </a:prstGeom>
        </p:spPr>
      </p:pic>
      <p:pic>
        <p:nvPicPr>
          <p:cNvPr id="17" name="図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7988" y="5132884"/>
            <a:ext cx="2586533" cy="887168"/>
          </a:xfrm>
          <a:prstGeom prst="rect">
            <a:avLst/>
          </a:prstGeom>
        </p:spPr>
      </p:pic>
      <p:pic>
        <p:nvPicPr>
          <p:cNvPr id="4" name="図 3" descr="抽象, 挿絵 が含まれている画像&#10;&#10;自動的に生成された説明">
            <a:extLst>
              <a:ext uri="{FF2B5EF4-FFF2-40B4-BE49-F238E27FC236}">
                <a16:creationId xmlns="" xmlns:a16="http://schemas.microsoft.com/office/drawing/2014/main" id="{8101450D-9918-4B66-AADB-85953E134DA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91474"/>
            <a:ext cx="2438400" cy="1257540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139505"/>
            <a:ext cx="3048000" cy="914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941" y="4144342"/>
            <a:ext cx="2093259" cy="73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Welcome, 2023 Asian IBIS Summit (Tokyo, JAPAN) November 14, 2023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Fujimori, Shogo/藤森 省吾</dc:creator>
  <cp:lastModifiedBy>Bob Ross</cp:lastModifiedBy>
  <cp:revision>52</cp:revision>
  <dcterms:created xsi:type="dcterms:W3CDTF">1601-01-01T00:00:00Z</dcterms:created>
  <dcterms:modified xsi:type="dcterms:W3CDTF">2023-10-25T22:36:24Z</dcterms:modified>
</cp:coreProperties>
</file>