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6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9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5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60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87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309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4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4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88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9479-C172-4721-B93C-EA2FB90BCE70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41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F09479-C172-4721-B93C-EA2FB90BCE70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80CCD-2914-4669-B1C9-9B7F15BFA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8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37573" y="413147"/>
            <a:ext cx="8229600" cy="255865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2025 IEEE International Workshop on Advanced Interconnects</a:t>
            </a:r>
            <a:br>
              <a:rPr lang="en-US" b="1" dirty="0"/>
            </a:br>
            <a:r>
              <a:rPr lang="en-US" sz="4900" b="1" dirty="0">
                <a:solidFill>
                  <a:srgbClr val="0070C0"/>
                </a:solidFill>
              </a:rPr>
              <a:t>Hybrid IBIS Summit</a:t>
            </a:r>
            <a:br>
              <a:rPr lang="en-US" b="1" dirty="0"/>
            </a:br>
            <a:r>
              <a:rPr lang="en-US" sz="3100" b="1" dirty="0"/>
              <a:t>November 7, 2025</a:t>
            </a:r>
            <a:br>
              <a:rPr lang="en-US" sz="3100" b="1" dirty="0"/>
            </a:br>
            <a:r>
              <a:rPr lang="en-US" sz="3100" b="1" dirty="0"/>
              <a:t>Ningbo, China</a:t>
            </a:r>
            <a:endParaRPr lang="en-US" dirty="0"/>
          </a:p>
        </p:txBody>
      </p:sp>
      <p:pic>
        <p:nvPicPr>
          <p:cNvPr id="3" name="Picture 2" descr="A white bird with red beak and green text&#10;&#10;Description automatically generated">
            <a:extLst>
              <a:ext uri="{FF2B5EF4-FFF2-40B4-BE49-F238E27FC236}">
                <a16:creationId xmlns:a16="http://schemas.microsoft.com/office/drawing/2014/main" id="{E90627D5-8EB1-68C4-2CE4-1BFE120C05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616" y="4437859"/>
            <a:ext cx="2245597" cy="182974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40E8FFB-590F-08D7-71E7-5B38B4F32D33}"/>
              </a:ext>
            </a:extLst>
          </p:cNvPr>
          <p:cNvSpPr/>
          <p:nvPr/>
        </p:nvSpPr>
        <p:spPr>
          <a:xfrm>
            <a:off x="2501925" y="3048026"/>
            <a:ext cx="4506490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22225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</a:rPr>
              <a:t>Welcome!</a:t>
            </a:r>
          </a:p>
        </p:txBody>
      </p:sp>
      <p:pic>
        <p:nvPicPr>
          <p:cNvPr id="2" name="Picture 1" descr="A blue and green logo&#10;&#10;AI-generated content may be incorrect.">
            <a:extLst>
              <a:ext uri="{FF2B5EF4-FFF2-40B4-BE49-F238E27FC236}">
                <a16:creationId xmlns:a16="http://schemas.microsoft.com/office/drawing/2014/main" id="{D099E8C0-7458-AE1E-3E6A-9D4EF031E4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4735887"/>
            <a:ext cx="2667000" cy="135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167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9d258917-277f-42cd-a3cd-14c4e9ee58bc}" enabled="1" method="Standard" siteId="{38ae3bcd-9579-4fd4-adda-b42e1495d55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1268</TotalTime>
  <Words>22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2025 IEEE International Workshop on Advanced Interconnects Hybrid IBIS Summit November 7, 2025 Ningbo, China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DesignCon 2016 IBIS Summit</dc:title>
  <dc:creator>Mike LaBonte</dc:creator>
  <cp:lastModifiedBy>Wolff, Randy (DI SW EDA EBS PST AV)</cp:lastModifiedBy>
  <cp:revision>38</cp:revision>
  <dcterms:created xsi:type="dcterms:W3CDTF">2016-01-11T21:56:36Z</dcterms:created>
  <dcterms:modified xsi:type="dcterms:W3CDTF">2025-11-04T17:04:46Z</dcterms:modified>
</cp:coreProperties>
</file>