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97" d="100"/>
          <a:sy n="97" d="100"/>
        </p:scale>
        <p:origin x="684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4167A-6C9E-4AC7-AF97-38222220D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53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03535-3716-4A84-A7D2-916FD3602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0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2BAB-9D59-464E-A5B6-4C9429D92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9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6E3D8-603E-4487-A2C2-846E4A596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82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B552-8092-4CCB-B611-1B087E1DB6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16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045F3-5613-49E4-AFD4-27C18348E7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06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941E2-0903-4B7F-8950-9EE8FC27F2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60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C3862-F216-45E9-BBFC-9B17CDF22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7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96784-0DF1-4742-AC46-E0A205B8E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54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E94E-14DC-47AB-B11D-A6552AC75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38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FFAB-0797-4177-BA6C-C1E910C7BA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98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9B46700-22C5-4C8A-B666-769841AD17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10539"/>
            <a:ext cx="2708910" cy="2131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892" y="2098612"/>
            <a:ext cx="3575304" cy="955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図 7" descr="スクリーンショット が含まれている画像&#10;&#10;高い精度で生成された説明">
            <a:extLst>
              <a:ext uri="{FF2B5EF4-FFF2-40B4-BE49-F238E27FC236}">
                <a16:creationId xmlns:a16="http://schemas.microsoft.com/office/drawing/2014/main" id="{9C344153-C707-461F-ABFD-699A8A3B6C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045" y="4270237"/>
            <a:ext cx="3153910" cy="255446"/>
          </a:xfrm>
          <a:prstGeom prst="rect">
            <a:avLst/>
          </a:prstGeom>
        </p:spPr>
      </p:pic>
      <p:pic>
        <p:nvPicPr>
          <p:cNvPr id="12" name="Grafi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1979" y="5804037"/>
            <a:ext cx="2218205" cy="564733"/>
          </a:xfrm>
          <a:prstGeom prst="rect">
            <a:avLst/>
          </a:prstGeom>
        </p:spPr>
      </p:pic>
      <p:pic>
        <p:nvPicPr>
          <p:cNvPr id="17" name="図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89545" y="4916869"/>
            <a:ext cx="2586533" cy="887168"/>
          </a:xfrm>
          <a:prstGeom prst="rect">
            <a:avLst/>
          </a:prstGeom>
        </p:spPr>
      </p:pic>
      <p:pic>
        <p:nvPicPr>
          <p:cNvPr id="4" name="図 3" descr="抽象, 挿絵 が含まれている画像&#10;&#10;自動的に生成された説明">
            <a:extLst>
              <a:ext uri="{FF2B5EF4-FFF2-40B4-BE49-F238E27FC236}">
                <a16:creationId xmlns:a16="http://schemas.microsoft.com/office/drawing/2014/main" id="{8101450D-9918-4B66-AADB-85953E134D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255" y="3764658"/>
            <a:ext cx="2438400" cy="1257540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455" y="4903005"/>
            <a:ext cx="3048000" cy="914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356" y="4028127"/>
            <a:ext cx="2093259" cy="73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図 5" descr="ロゴ&#10;&#10;自動的に生成された説明">
            <a:extLst>
              <a:ext uri="{FF2B5EF4-FFF2-40B4-BE49-F238E27FC236}">
                <a16:creationId xmlns:a16="http://schemas.microsoft.com/office/drawing/2014/main" id="{F65303B2-4BBE-F94D-8F11-3B26D3D89B4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979" y="4979149"/>
            <a:ext cx="2428042" cy="762611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C90908B-C482-0829-1F14-C2C1333BDE3A}"/>
              </a:ext>
            </a:extLst>
          </p:cNvPr>
          <p:cNvSpPr/>
          <p:nvPr/>
        </p:nvSpPr>
        <p:spPr bwMode="auto">
          <a:xfrm>
            <a:off x="1055280" y="226001"/>
            <a:ext cx="10081440" cy="13741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altLang="ja-JP" sz="3200" b="1" dirty="0">
                <a:solidFill>
                  <a:schemeClr val="accent2"/>
                </a:solidFill>
                <a:latin typeface="Arial Black" panose="020B0A04020102020204" pitchFamily="34" charset="0"/>
                <a:ea typeface="HGP創英角ｺﾞｼｯｸUB" pitchFamily="50" charset="-128"/>
                <a:cs typeface="Arial" panose="020B0604020202020204" pitchFamily="34" charset="0"/>
              </a:rPr>
              <a:t>Hybrid Asian IBIS Summit – Japan, 2025</a:t>
            </a:r>
          </a:p>
          <a:p>
            <a:pPr algn="ctr"/>
            <a:r>
              <a:rPr lang="en-US" altLang="ja-JP" sz="3200" b="1" dirty="0">
                <a:solidFill>
                  <a:schemeClr val="accent2"/>
                </a:solidFill>
                <a:latin typeface="Arial Black" panose="020B0A04020102020204" pitchFamily="34" charset="0"/>
                <a:ea typeface="HGP創英角ｺﾞｼｯｸUB" pitchFamily="50" charset="-128"/>
                <a:cs typeface="Arial" panose="020B0604020202020204" pitchFamily="34" charset="0"/>
              </a:rPr>
              <a:t>Sponsors</a:t>
            </a:r>
            <a:endParaRPr kumimoji="1" lang="ja-JP" altLang="en-US" sz="3200" b="1" dirty="0">
              <a:solidFill>
                <a:schemeClr val="accent2"/>
              </a:solidFill>
              <a:latin typeface="Arial Black" panose="020B0A04020102020204" pitchFamily="34" charset="0"/>
              <a:ea typeface="HGP創英角ｺﾞｼｯｸUB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Metadata/LabelInfo.xml><?xml version="1.0" encoding="utf-8"?>
<clbl:labelList xmlns:clbl="http://schemas.microsoft.com/office/2020/mipLabelMetadata">
  <clbl:label id="{9d258917-277f-42cd-a3cd-14c4e9ee58bc}" enabled="1" method="Standar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 Black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Fujimori, Shogo/藤森 省吾</dc:creator>
  <cp:lastModifiedBy>Wolff, Randy (DI SW EDA EBS PST AV)</cp:lastModifiedBy>
  <cp:revision>55</cp:revision>
  <dcterms:created xsi:type="dcterms:W3CDTF">1601-01-01T00:00:00Z</dcterms:created>
  <dcterms:modified xsi:type="dcterms:W3CDTF">2025-11-06T17:00:23Z</dcterms:modified>
</cp:coreProperties>
</file>