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9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5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1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6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8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09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4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2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8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09479-C172-4721-B93C-EA2FB90BCE70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8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0412" y="2106017"/>
            <a:ext cx="2983177" cy="2237383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Welcome to the EPEPS 2017</a:t>
            </a:r>
            <a:br>
              <a:rPr lang="en-US" dirty="0"/>
            </a:br>
            <a:r>
              <a:rPr lang="en-US" dirty="0"/>
              <a:t>IBIS Summit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16E45B6-B03B-4EDC-889E-FEF5DEED6E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3" y="4800600"/>
            <a:ext cx="3276607" cy="117043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7054AA5-9A41-4BBB-A4C7-D424E74166A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5018152"/>
            <a:ext cx="2286000" cy="735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682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</TotalTime>
  <Words>5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Welcome to the EPEPS 2017 IBIS Summit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DesignCon 2016 IBIS Summit</dc:title>
  <dc:creator>Mike LaBonte</dc:creator>
  <cp:lastModifiedBy>Mike Labonte</cp:lastModifiedBy>
  <cp:revision>10</cp:revision>
  <dcterms:created xsi:type="dcterms:W3CDTF">2016-01-11T21:56:36Z</dcterms:created>
  <dcterms:modified xsi:type="dcterms:W3CDTF">2017-10-03T22:48:47Z</dcterms:modified>
</cp:coreProperties>
</file>