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9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5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6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8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0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4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2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8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9479-C172-4721-B93C-EA2FB90BCE70}" type="datetimeFigureOut">
              <a:rPr lang="en-US" smtClean="0"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8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0412" y="2106017"/>
            <a:ext cx="2983177" cy="2237383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Welcome to the EDICON USA 2017</a:t>
            </a:r>
            <a:br>
              <a:rPr lang="en-US" dirty="0"/>
            </a:br>
            <a:r>
              <a:rPr lang="en-US" dirty="0"/>
              <a:t>IBIS Summit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0E7E1CB-4A67-46A6-907C-FD4477612E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800600"/>
            <a:ext cx="1547949" cy="13716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D933BB3-D070-4119-9C52-98285CA0635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4477" y="4846320"/>
            <a:ext cx="1841475" cy="12801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060F94B-55C0-41A9-80C4-6D7DF1EC5AE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0495" y="5105400"/>
            <a:ext cx="2879636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682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</TotalTime>
  <Words>6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Welcome to the EDICON USA 2017 IBIS Summit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DesignCon 2016 IBIS Summit</dc:title>
  <dc:creator>Mike LaBonte</dc:creator>
  <cp:lastModifiedBy>Mike Labonte</cp:lastModifiedBy>
  <cp:revision>8</cp:revision>
  <dcterms:created xsi:type="dcterms:W3CDTF">2016-01-11T21:56:36Z</dcterms:created>
  <dcterms:modified xsi:type="dcterms:W3CDTF">2017-09-05T17:30:13Z</dcterms:modified>
</cp:coreProperties>
</file>